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ContentType="application/vnd.openxmlformats-officedocument.customXmlProperties+xml" PartName="/customXml/itemProps1.xml"/>
  <Override ContentType="application/vnd.openxmlformats-officedocument.customXmlProperties+xml" PartName="/customXml/itemProps2.xml"/>
  <Override ContentType="application/vnd.openxmlformats-officedocument.customXmlProperties+xml" PartName="/customXml/itemProps3.xml"/>
  <Override ContentType="application/vnd.openxmlformats-officedocument.extended-properties+xml" PartName="/docProps/app.xml"/>
  <Override ContentType="application/vnd.openxmlformats-package.core-properties+xml" PartName="/docProps/core.xml"/>
  <Override ContentType="application/vnd.openxmlformats-officedocument.custom-properties+xml" PartName="/docProps/custom.xml"/>
  <Override ContentType="application/vnd.openxmlformats-officedocument.presentationml.commentAuthors+xml" PartName="/ppt/commentAuthors.xml"/>
  <Override ContentType="application/vnd.openxmlformats-officedocument.drawingml.diagramColors+xml" PartName="/ppt/diagrams/colors1.xml"/>
  <Override ContentType="application/vnd.openxmlformats-officedocument.drawingml.diagramColors+xml" PartName="/ppt/diagrams/colors2.xml"/>
  <Override ContentType="application/vnd.openxmlformats-officedocument.drawingml.diagramData+xml" PartName="/ppt/diagrams/data1.xml"/>
  <Override ContentType="application/vnd.openxmlformats-officedocument.drawingml.diagramData+xml" PartName="/ppt/diagrams/data2.xml"/>
  <Override ContentType="application/vnd.ms-office.drawingml.diagramDrawing+xml" PartName="/ppt/diagrams/drawing1.xml"/>
  <Override ContentType="application/vnd.ms-office.drawingml.diagramDrawing+xml" PartName="/ppt/diagrams/drawing2.xml"/>
  <Override ContentType="application/vnd.openxmlformats-officedocument.drawingml.diagramLayout+xml" PartName="/ppt/diagrams/layout1.xml"/>
  <Override ContentType="application/vnd.openxmlformats-officedocument.drawingml.diagramLayout+xml" PartName="/ppt/diagrams/layout2.xml"/>
  <Override ContentType="application/vnd.openxmlformats-officedocument.drawingml.diagramStyle+xml" PartName="/ppt/diagrams/quickStyle1.xml"/>
  <Override ContentType="application/vnd.openxmlformats-officedocument.drawingml.diagramStyle+xml" PartName="/ppt/diagrams/quickStyle2.xml"/>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presentation.main+xml" PartName="/ppt/presentation.xml"/>
  <Override ContentType="application/vnd.ms-powerpoint.revisioninfo+xml" PartName="/ppt/revisionInfo.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Relationships xmlns="http://schemas.openxmlformats.org/package/2006/relationships"><Relationship Target="ppt/presentation.xml" Type="http://schemas.openxmlformats.org/officeDocument/2006/relationships/officeDocument" Id="rId1"></Relationship><Relationship Target="docProps/core.xml" Type="http://schemas.openxmlformats.org/package/2006/relationships/metadata/core-properties" Id="rId6"></Relationship><Relationship Target="docProps/thumbnail.jpeg" Type="http://schemas.openxmlformats.org/package/2006/relationships/metadata/thumbnail" Id="rId7"></Relationship><Relationship Target="docProps/custom.xml" Type="http://schemas.openxmlformats.org/officeDocument/2006/relationships/custom-properties" Id="rId8"></Relationship><Relationship Target="docProps/app.xml" Type="http://schemas.openxmlformats.org/officeDocument/2006/relationships/extended-properties" Id="rId9"></Relationship></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17"/>
  </p:notesMasterIdLst>
  <p:sldIdLst>
    <p:sldId id="269" r:id="rId5"/>
    <p:sldId id="268" r:id="rId6"/>
    <p:sldId id="270" r:id="rId7"/>
    <p:sldId id="271" r:id="rId8"/>
    <p:sldId id="272" r:id="rId9"/>
    <p:sldId id="273" r:id="rId10"/>
    <p:sldId id="274" r:id="rId11"/>
    <p:sldId id="275" r:id="rId12"/>
    <p:sldId id="276" r:id="rId13"/>
    <p:sldId id="277" r:id="rId14"/>
    <p:sldId id="278" r:id="rId15"/>
    <p:sldId id="279" r:id="rId16"/>
  </p:sldIdLst>
  <p:sldSz cx="12192000" cy="6858000"/>
  <p:notesSz cx="6858000" cy="9144000"/>
  <p:embeddedFontLst>
    <p:embeddedFont>
      <p:font typeface="Calibri" panose="020F0502020204030204" pitchFamily="34" charset="0"/>
      <p:regular r:id="rId18"/>
      <p:bold r:id="rId19"/>
      <p:italic r:id="rId20"/>
      <p:boldItalic r:id="rId21"/>
    </p:embeddedFont>
    <p:embeddedFont>
      <p:font typeface="Poppins" pitchFamily="2" charset="77"/>
      <p:regular r:id="rId22"/>
      <p:bold r:id="rId23"/>
      <p:italic r:id="rId24"/>
      <p:boldItalic r:id="rId25"/>
    </p:embeddedFont>
  </p:embeddedFontLst>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hijs Honselaar" initials="TH" lastIdx="5" clrIdx="0">
    <p:extLst>
      <p:ext uri="{19B8F6BF-5375-455C-9EA6-DF929625EA0E}">
        <p15:presenceInfo xmlns:p15="http://schemas.microsoft.com/office/powerpoint/2012/main" userId="Thijs Honselaa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9754FDA-4A13-D444-8639-C62EDA9653DB}" v="25" dt="2022-01-11T09:11:29.21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4" autoAdjust="0"/>
    <p:restoredTop sz="94660"/>
  </p:normalViewPr>
  <p:slideViewPr>
    <p:cSldViewPr snapToGrid="0">
      <p:cViewPr>
        <p:scale>
          <a:sx n="94" d="100"/>
          <a:sy n="94" d="100"/>
        </p:scale>
        <p:origin x="1856" y="928"/>
      </p:cViewPr>
      <p:guideLst/>
    </p:cSldViewPr>
  </p:slideViewPr>
  <p:notesTextViewPr>
    <p:cViewPr>
      <p:scale>
        <a:sx n="1" d="1"/>
        <a:sy n="1" d="1"/>
      </p:scale>
      <p:origin x="0" y="0"/>
    </p:cViewPr>
  </p:notesTextViewPr>
  <p:gridSpacing cx="72008" cy="72008"/>
</p:viewPr>
</file>

<file path=ppt/_rels/presentation.xml.rels><?xml version="1.0" encoding="UTF-8" ?><Relationships xmlns="http://schemas.openxmlformats.org/package/2006/relationships"><Relationship Target="slides/slide4.xml" Type="http://schemas.openxmlformats.org/officeDocument/2006/relationships/slide" Id="rId8"></Relationship><Relationship Target="slides/slide9.xml" Type="http://schemas.openxmlformats.org/officeDocument/2006/relationships/slide" Id="rId13"></Relationship><Relationship Target="fonts/font1.fntdata" Type="http://schemas.openxmlformats.org/officeDocument/2006/relationships/font" Id="rId18"></Relationship><Relationship Target="commentAuthors.xml" Type="http://schemas.openxmlformats.org/officeDocument/2006/relationships/commentAuthors" Id="rId26"></Relationship><Relationship Target="../customXml/item3.xml" Type="http://schemas.openxmlformats.org/officeDocument/2006/relationships/customXml" Id="rId3"></Relationship><Relationship Target="fonts/font4.fntdata" Type="http://schemas.openxmlformats.org/officeDocument/2006/relationships/font" Id="rId21"></Relationship><Relationship Target="slides/slide3.xml" Type="http://schemas.openxmlformats.org/officeDocument/2006/relationships/slide" Id="rId7"></Relationship><Relationship Target="slides/slide8.xml" Type="http://schemas.openxmlformats.org/officeDocument/2006/relationships/slide" Id="rId12"></Relationship><Relationship Target="notesMasters/notesMaster1.xml" Type="http://schemas.openxmlformats.org/officeDocument/2006/relationships/notesMaster" Id="rId17"></Relationship><Relationship Target="fonts/font8.fntdata" Type="http://schemas.openxmlformats.org/officeDocument/2006/relationships/font" Id="rId25"></Relationship><Relationship Target="../customXml/item2.xml" Type="http://schemas.openxmlformats.org/officeDocument/2006/relationships/customXml" Id="rId2"></Relationship><Relationship Target="slides/slide12.xml" Type="http://schemas.openxmlformats.org/officeDocument/2006/relationships/slide" Id="rId16"></Relationship><Relationship Target="fonts/font3.fntdata" Type="http://schemas.openxmlformats.org/officeDocument/2006/relationships/font" Id="rId20"></Relationship><Relationship Target="theme/theme1.xml" Type="http://schemas.openxmlformats.org/officeDocument/2006/relationships/theme" Id="rId29"></Relationship><Relationship Target="../customXml/item1.xml" Type="http://schemas.openxmlformats.org/officeDocument/2006/relationships/customXml" Id="rId1"></Relationship><Relationship Target="slides/slide2.xml" Type="http://schemas.openxmlformats.org/officeDocument/2006/relationships/slide" Id="rId6"></Relationship><Relationship Target="slides/slide7.xml" Type="http://schemas.openxmlformats.org/officeDocument/2006/relationships/slide" Id="rId11"></Relationship><Relationship Target="fonts/font7.fntdata" Type="http://schemas.openxmlformats.org/officeDocument/2006/relationships/font" Id="rId24"></Relationship><Relationship Target="slides/slide1.xml" Type="http://schemas.openxmlformats.org/officeDocument/2006/relationships/slide" Id="rId5"></Relationship><Relationship Target="slides/slide11.xml" Type="http://schemas.openxmlformats.org/officeDocument/2006/relationships/slide" Id="rId15"></Relationship><Relationship Target="fonts/font6.fntdata" Type="http://schemas.openxmlformats.org/officeDocument/2006/relationships/font" Id="rId23"></Relationship><Relationship Target="viewProps.xml" Type="http://schemas.openxmlformats.org/officeDocument/2006/relationships/viewProps" Id="rId28"></Relationship><Relationship Target="slides/slide6.xml" Type="http://schemas.openxmlformats.org/officeDocument/2006/relationships/slide" Id="rId10"></Relationship><Relationship Target="fonts/font2.fntdata" Type="http://schemas.openxmlformats.org/officeDocument/2006/relationships/font" Id="rId19"></Relationship><Relationship Target="revisionInfo.xml" Type="http://schemas.microsoft.com/office/2015/10/relationships/revisionInfo" Id="rId31"></Relationship><Relationship Target="slideMasters/slideMaster1.xml" Type="http://schemas.openxmlformats.org/officeDocument/2006/relationships/slideMaster" Id="rId4"></Relationship><Relationship Target="slides/slide5.xml" Type="http://schemas.openxmlformats.org/officeDocument/2006/relationships/slide" Id="rId9"></Relationship><Relationship Target="slides/slide10.xml" Type="http://schemas.openxmlformats.org/officeDocument/2006/relationships/slide" Id="rId14"></Relationship><Relationship Target="fonts/font5.fntdata" Type="http://schemas.openxmlformats.org/officeDocument/2006/relationships/font" Id="rId22"></Relationship><Relationship Target="presProps.xml" Type="http://schemas.openxmlformats.org/officeDocument/2006/relationships/presProps" Id="rId27"></Relationship><Relationship Target="tableStyles.xml" Type="http://schemas.openxmlformats.org/officeDocument/2006/relationships/tableStyles" Id="rId30"></Relationship></Relationships>
</file>

<file path=ppt/diagrams/_rels/data2.xml.rels><?xml version="1.0" encoding="UTF-8" ?><Relationships xmlns="http://schemas.openxmlformats.org/package/2006/relationships"><Relationship Target="../media/image20.png" Type="http://schemas.openxmlformats.org/officeDocument/2006/relationships/image" Id="rId3"></Relationship><Relationship Target="../media/image19.svg" Type="http://schemas.openxmlformats.org/officeDocument/2006/relationships/image" Id="rId2"></Relationship><Relationship Target="../media/image18.png" Type="http://schemas.openxmlformats.org/officeDocument/2006/relationships/image" Id="rId1"></Relationship><Relationship Target="../media/image23.svg" Type="http://schemas.openxmlformats.org/officeDocument/2006/relationships/image" Id="rId6"></Relationship><Relationship Target="../media/image22.png" Type="http://schemas.openxmlformats.org/officeDocument/2006/relationships/image" Id="rId5"></Relationship><Relationship Target="../media/image21.svg" Type="http://schemas.openxmlformats.org/officeDocument/2006/relationships/image" Id="rId4"></Relationship></Relationships>
</file>

<file path=ppt/diagrams/_rels/drawing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B70D4AE-74BC-4952-9C75-9936FA186C42}" type="doc">
      <dgm:prSet loTypeId="urn:microsoft.com/office/officeart/2005/8/layout/default" loCatId="list" qsTypeId="urn:microsoft.com/office/officeart/2005/8/quickstyle/simple2" qsCatId="simple" csTypeId="urn:microsoft.com/office/officeart/2005/8/colors/accent1_2" csCatId="accent1"/>
      <dgm:spPr/>
      <dgm:t>
        <a:bodyPr/>
        <a:lstStyle/>
        <a:p>
          <a:endParaRPr lang="en-US"/>
        </a:p>
      </dgm:t>
    </dgm:pt>
    <dgm:pt modelId="{7A86AD68-A55D-49BC-8ABA-BB642742D13F}">
      <dgm:prSet/>
      <dgm:spPr/>
      <dgm:t>
        <a:bodyPr/>
        <a:lstStyle/>
        <a:p>
          <a:pPr>
            <a:lnSpc>
              <a:spcPct val="100000"/>
            </a:lnSpc>
          </a:pPr>
          <a:r>
            <a:rPr lang="nl-NL" i="1"/>
            <a:t>Ga even lekker zitten. Doe je ogen dicht.</a:t>
          </a:r>
          <a:r>
            <a:rPr lang="en-US"/>
            <a:t>​</a:t>
          </a:r>
        </a:p>
      </dgm:t>
    </dgm:pt>
    <dgm:pt modelId="{F0608944-54E0-42A0-8A29-C3520C78519C}" type="parTrans" cxnId="{BDA2C833-D89E-4F9C-9CD6-3CB648862549}">
      <dgm:prSet/>
      <dgm:spPr/>
      <dgm:t>
        <a:bodyPr/>
        <a:lstStyle/>
        <a:p>
          <a:endParaRPr lang="en-US"/>
        </a:p>
      </dgm:t>
    </dgm:pt>
    <dgm:pt modelId="{BCA45C79-5CD3-49DF-91C3-C8A8AC2528C6}" type="sibTrans" cxnId="{BDA2C833-D89E-4F9C-9CD6-3CB648862549}">
      <dgm:prSet/>
      <dgm:spPr/>
      <dgm:t>
        <a:bodyPr/>
        <a:lstStyle/>
        <a:p>
          <a:endParaRPr lang="en-US"/>
        </a:p>
      </dgm:t>
    </dgm:pt>
    <dgm:pt modelId="{1A76142D-E60B-4E75-9793-848F701BA7B2}">
      <dgm:prSet/>
      <dgm:spPr/>
      <dgm:t>
        <a:bodyPr/>
        <a:lstStyle/>
        <a:p>
          <a:pPr>
            <a:lnSpc>
              <a:spcPct val="100000"/>
            </a:lnSpc>
          </a:pPr>
          <a:r>
            <a:rPr lang="nl-NL" i="1"/>
            <a:t>Denk aan het moment dat je vanochtend opstond. Ga in je hoofd na welke stappen je uitvoerde, zoals wakker worden, aankleden, enz.</a:t>
          </a:r>
          <a:r>
            <a:rPr lang="en-US"/>
            <a:t>​</a:t>
          </a:r>
        </a:p>
      </dgm:t>
    </dgm:pt>
    <dgm:pt modelId="{586788E4-5DDC-46C7-A333-F63D7CFC54A9}" type="parTrans" cxnId="{C112E8D3-611D-4436-90C8-57D3030B7206}">
      <dgm:prSet/>
      <dgm:spPr/>
      <dgm:t>
        <a:bodyPr/>
        <a:lstStyle/>
        <a:p>
          <a:endParaRPr lang="en-US"/>
        </a:p>
      </dgm:t>
    </dgm:pt>
    <dgm:pt modelId="{D7033BCA-D7D1-4FD0-B993-544FB7202976}" type="sibTrans" cxnId="{C112E8D3-611D-4436-90C8-57D3030B7206}">
      <dgm:prSet/>
      <dgm:spPr/>
      <dgm:t>
        <a:bodyPr/>
        <a:lstStyle/>
        <a:p>
          <a:endParaRPr lang="en-US"/>
        </a:p>
      </dgm:t>
    </dgm:pt>
    <dgm:pt modelId="{2F82CD8D-F24E-45C9-B787-D6B9D16F8CDD}">
      <dgm:prSet/>
      <dgm:spPr/>
      <dgm:t>
        <a:bodyPr/>
        <a:lstStyle/>
        <a:p>
          <a:pPr>
            <a:lnSpc>
              <a:spcPct val="100000"/>
            </a:lnSpc>
          </a:pPr>
          <a:r>
            <a:rPr lang="en-US"/>
            <a:t>Deze vragen kunnen over thuis of over school gaan. </a:t>
          </a:r>
        </a:p>
      </dgm:t>
    </dgm:pt>
    <dgm:pt modelId="{21541714-7C70-4747-BB07-DC2F7DE6F013}" type="parTrans" cxnId="{BDFD190F-F7D5-4A4F-8927-49B3927B85E9}">
      <dgm:prSet/>
      <dgm:spPr/>
      <dgm:t>
        <a:bodyPr/>
        <a:lstStyle/>
        <a:p>
          <a:endParaRPr lang="en-US"/>
        </a:p>
      </dgm:t>
    </dgm:pt>
    <dgm:pt modelId="{0D9F256A-79D3-413D-A5AB-196D5C304D71}" type="sibTrans" cxnId="{BDFD190F-F7D5-4A4F-8927-49B3927B85E9}">
      <dgm:prSet/>
      <dgm:spPr/>
      <dgm:t>
        <a:bodyPr/>
        <a:lstStyle/>
        <a:p>
          <a:endParaRPr lang="en-US"/>
        </a:p>
      </dgm:t>
    </dgm:pt>
    <dgm:pt modelId="{A44CBBBF-3406-4AC0-84DC-2AC14CE5EB3A}">
      <dgm:prSet/>
      <dgm:spPr/>
      <dgm:t>
        <a:bodyPr/>
        <a:lstStyle/>
        <a:p>
          <a:pPr>
            <a:lnSpc>
              <a:spcPct val="100000"/>
            </a:lnSpc>
          </a:pPr>
          <a:r>
            <a:rPr lang="nl-NL"/>
            <a:t>​</a:t>
          </a:r>
          <a:endParaRPr lang="en-US"/>
        </a:p>
      </dgm:t>
    </dgm:pt>
    <dgm:pt modelId="{EB93A24C-C889-4438-A7A1-9F2581FC928C}" type="parTrans" cxnId="{67F40C66-1EFD-447F-ABEC-3333938B1675}">
      <dgm:prSet/>
      <dgm:spPr/>
      <dgm:t>
        <a:bodyPr/>
        <a:lstStyle/>
        <a:p>
          <a:endParaRPr lang="en-US"/>
        </a:p>
      </dgm:t>
    </dgm:pt>
    <dgm:pt modelId="{E5CA7836-930E-4F8B-B783-4021D6072C34}" type="sibTrans" cxnId="{67F40C66-1EFD-447F-ABEC-3333938B1675}">
      <dgm:prSet/>
      <dgm:spPr/>
      <dgm:t>
        <a:bodyPr/>
        <a:lstStyle/>
        <a:p>
          <a:endParaRPr lang="en-US"/>
        </a:p>
      </dgm:t>
    </dgm:pt>
    <dgm:pt modelId="{9133C470-8CD6-4805-BAD0-6DBFCBFDAFE8}">
      <dgm:prSet/>
      <dgm:spPr/>
      <dgm:t>
        <a:bodyPr/>
        <a:lstStyle/>
        <a:p>
          <a:pPr>
            <a:lnSpc>
              <a:spcPct val="100000"/>
            </a:lnSpc>
          </a:pPr>
          <a:r>
            <a:rPr lang="nl-NL"/>
            <a:t>Wanneer was je vandaag voor het eerst online?</a:t>
          </a:r>
          <a:r>
            <a:rPr lang="en-US"/>
            <a:t>​</a:t>
          </a:r>
        </a:p>
      </dgm:t>
    </dgm:pt>
    <dgm:pt modelId="{6BFD5FD0-14B1-43C1-A975-E0F5568F7DF9}" type="parTrans" cxnId="{0BB554DE-B6B6-4252-81D3-1381D4E4633E}">
      <dgm:prSet/>
      <dgm:spPr/>
      <dgm:t>
        <a:bodyPr/>
        <a:lstStyle/>
        <a:p>
          <a:endParaRPr lang="en-US"/>
        </a:p>
      </dgm:t>
    </dgm:pt>
    <dgm:pt modelId="{482FD806-1046-4EC3-B3C7-57C539EB4696}" type="sibTrans" cxnId="{0BB554DE-B6B6-4252-81D3-1381D4E4633E}">
      <dgm:prSet/>
      <dgm:spPr/>
      <dgm:t>
        <a:bodyPr/>
        <a:lstStyle/>
        <a:p>
          <a:endParaRPr lang="en-US"/>
        </a:p>
      </dgm:t>
    </dgm:pt>
    <dgm:pt modelId="{96F04D30-017B-4416-956C-2A4258DA77AB}">
      <dgm:prSet/>
      <dgm:spPr/>
      <dgm:t>
        <a:bodyPr/>
        <a:lstStyle/>
        <a:p>
          <a:pPr>
            <a:lnSpc>
              <a:spcPct val="100000"/>
            </a:lnSpc>
          </a:pPr>
          <a:r>
            <a:rPr lang="nl-NL"/>
            <a:t>Wat deed je online?</a:t>
          </a:r>
          <a:r>
            <a:rPr lang="en-US"/>
            <a:t>​</a:t>
          </a:r>
        </a:p>
      </dgm:t>
    </dgm:pt>
    <dgm:pt modelId="{BB086D60-9F4C-4480-808D-0CE3F5B598C6}" type="parTrans" cxnId="{4048C8C4-48C0-44CB-8FA1-F39A2D801DA4}">
      <dgm:prSet/>
      <dgm:spPr/>
      <dgm:t>
        <a:bodyPr/>
        <a:lstStyle/>
        <a:p>
          <a:endParaRPr lang="en-US"/>
        </a:p>
      </dgm:t>
    </dgm:pt>
    <dgm:pt modelId="{B474D465-EC41-4D0F-A2E9-F39FEC4CA5C1}" type="sibTrans" cxnId="{4048C8C4-48C0-44CB-8FA1-F39A2D801DA4}">
      <dgm:prSet/>
      <dgm:spPr/>
      <dgm:t>
        <a:bodyPr/>
        <a:lstStyle/>
        <a:p>
          <a:endParaRPr lang="en-US"/>
        </a:p>
      </dgm:t>
    </dgm:pt>
    <dgm:pt modelId="{BCBFA2E3-6795-4041-B742-4EC748D2419E}">
      <dgm:prSet/>
      <dgm:spPr/>
      <dgm:t>
        <a:bodyPr/>
        <a:lstStyle/>
        <a:p>
          <a:pPr>
            <a:lnSpc>
              <a:spcPct val="100000"/>
            </a:lnSpc>
          </a:pPr>
          <a:r>
            <a:rPr lang="nl-NL"/>
            <a:t>Wat voelde je terwijl je op je telefoon/laptop of tablet zat?</a:t>
          </a:r>
          <a:r>
            <a:rPr lang="en-US"/>
            <a:t>​</a:t>
          </a:r>
        </a:p>
      </dgm:t>
    </dgm:pt>
    <dgm:pt modelId="{720567B5-0EBB-4B19-BE80-E41C870C14D4}" type="parTrans" cxnId="{4DAE4957-E1CE-4FD8-A077-E678952BA74C}">
      <dgm:prSet/>
      <dgm:spPr/>
      <dgm:t>
        <a:bodyPr/>
        <a:lstStyle/>
        <a:p>
          <a:endParaRPr lang="en-US"/>
        </a:p>
      </dgm:t>
    </dgm:pt>
    <dgm:pt modelId="{0A8F7233-B115-4C3C-AEBA-B59E19DE692D}" type="sibTrans" cxnId="{4DAE4957-E1CE-4FD8-A077-E678952BA74C}">
      <dgm:prSet/>
      <dgm:spPr/>
      <dgm:t>
        <a:bodyPr/>
        <a:lstStyle/>
        <a:p>
          <a:endParaRPr lang="en-US"/>
        </a:p>
      </dgm:t>
    </dgm:pt>
    <dgm:pt modelId="{E916BEC4-4547-4984-A2D8-D24AF090FAAC}">
      <dgm:prSet/>
      <dgm:spPr/>
      <dgm:t>
        <a:bodyPr/>
        <a:lstStyle/>
        <a:p>
          <a:pPr>
            <a:lnSpc>
              <a:spcPct val="100000"/>
            </a:lnSpc>
          </a:pPr>
          <a:r>
            <a:rPr lang="nl-NL"/>
            <a:t>Had je dit online-moment ook kunnen of willen uitstellen?</a:t>
          </a:r>
          <a:r>
            <a:rPr lang="en-US"/>
            <a:t>​</a:t>
          </a:r>
        </a:p>
      </dgm:t>
    </dgm:pt>
    <dgm:pt modelId="{503CBFBB-7394-4A43-8700-5BAC0B156FBF}" type="parTrans" cxnId="{8BB1415F-3259-4C88-B07D-4389F5208A21}">
      <dgm:prSet/>
      <dgm:spPr/>
      <dgm:t>
        <a:bodyPr/>
        <a:lstStyle/>
        <a:p>
          <a:endParaRPr lang="en-US"/>
        </a:p>
      </dgm:t>
    </dgm:pt>
    <dgm:pt modelId="{BC26472A-CC86-45F3-BE22-BA02A4CB3BCA}" type="sibTrans" cxnId="{8BB1415F-3259-4C88-B07D-4389F5208A21}">
      <dgm:prSet/>
      <dgm:spPr/>
      <dgm:t>
        <a:bodyPr/>
        <a:lstStyle/>
        <a:p>
          <a:endParaRPr lang="en-US"/>
        </a:p>
      </dgm:t>
    </dgm:pt>
    <dgm:pt modelId="{0D2FF2B8-59CC-4C44-A4C5-71DEBD111FA2}" type="pres">
      <dgm:prSet presAssocID="{9B70D4AE-74BC-4952-9C75-9936FA186C42}" presName="diagram" presStyleCnt="0">
        <dgm:presLayoutVars>
          <dgm:dir/>
          <dgm:resizeHandles val="exact"/>
        </dgm:presLayoutVars>
      </dgm:prSet>
      <dgm:spPr/>
    </dgm:pt>
    <dgm:pt modelId="{F1CA5F99-6AB9-B742-9455-8C5863FFC806}" type="pres">
      <dgm:prSet presAssocID="{7A86AD68-A55D-49BC-8ABA-BB642742D13F}" presName="node" presStyleLbl="node1" presStyleIdx="0" presStyleCnt="4">
        <dgm:presLayoutVars>
          <dgm:bulletEnabled val="1"/>
        </dgm:presLayoutVars>
      </dgm:prSet>
      <dgm:spPr/>
    </dgm:pt>
    <dgm:pt modelId="{2205CF09-8D2D-204B-8F6F-46DB7B073A2D}" type="pres">
      <dgm:prSet presAssocID="{BCA45C79-5CD3-49DF-91C3-C8A8AC2528C6}" presName="sibTrans" presStyleCnt="0"/>
      <dgm:spPr/>
    </dgm:pt>
    <dgm:pt modelId="{428759D9-2705-C34D-B4BB-6E443768F9E2}" type="pres">
      <dgm:prSet presAssocID="{1A76142D-E60B-4E75-9793-848F701BA7B2}" presName="node" presStyleLbl="node1" presStyleIdx="1" presStyleCnt="4">
        <dgm:presLayoutVars>
          <dgm:bulletEnabled val="1"/>
        </dgm:presLayoutVars>
      </dgm:prSet>
      <dgm:spPr/>
    </dgm:pt>
    <dgm:pt modelId="{524C4411-18B3-1B43-96F5-2653EE54BAB7}" type="pres">
      <dgm:prSet presAssocID="{D7033BCA-D7D1-4FD0-B993-544FB7202976}" presName="sibTrans" presStyleCnt="0"/>
      <dgm:spPr/>
    </dgm:pt>
    <dgm:pt modelId="{03F104CA-2FBC-8E4A-B2FB-B29720D0A475}" type="pres">
      <dgm:prSet presAssocID="{2F82CD8D-F24E-45C9-B787-D6B9D16F8CDD}" presName="node" presStyleLbl="node1" presStyleIdx="2" presStyleCnt="4">
        <dgm:presLayoutVars>
          <dgm:bulletEnabled val="1"/>
        </dgm:presLayoutVars>
      </dgm:prSet>
      <dgm:spPr/>
    </dgm:pt>
    <dgm:pt modelId="{28C40A18-AC29-DD43-BCB2-414C9CCA3AAE}" type="pres">
      <dgm:prSet presAssocID="{0D9F256A-79D3-413D-A5AB-196D5C304D71}" presName="sibTrans" presStyleCnt="0"/>
      <dgm:spPr/>
    </dgm:pt>
    <dgm:pt modelId="{15204D5C-62B3-DE4B-9584-82904E73598D}" type="pres">
      <dgm:prSet presAssocID="{A44CBBBF-3406-4AC0-84DC-2AC14CE5EB3A}" presName="node" presStyleLbl="node1" presStyleIdx="3" presStyleCnt="4">
        <dgm:presLayoutVars>
          <dgm:bulletEnabled val="1"/>
        </dgm:presLayoutVars>
      </dgm:prSet>
      <dgm:spPr/>
    </dgm:pt>
  </dgm:ptLst>
  <dgm:cxnLst>
    <dgm:cxn modelId="{BDFD190F-F7D5-4A4F-8927-49B3927B85E9}" srcId="{9B70D4AE-74BC-4952-9C75-9936FA186C42}" destId="{2F82CD8D-F24E-45C9-B787-D6B9D16F8CDD}" srcOrd="2" destOrd="0" parTransId="{21541714-7C70-4747-BB07-DC2F7DE6F013}" sibTransId="{0D9F256A-79D3-413D-A5AB-196D5C304D71}"/>
    <dgm:cxn modelId="{91659611-6127-EC48-9ACC-987D66356B81}" type="presOf" srcId="{9B70D4AE-74BC-4952-9C75-9936FA186C42}" destId="{0D2FF2B8-59CC-4C44-A4C5-71DEBD111FA2}" srcOrd="0" destOrd="0" presId="urn:microsoft.com/office/officeart/2005/8/layout/default"/>
    <dgm:cxn modelId="{ECBE201E-6BA1-654D-8B8A-9CB7B08E2F1B}" type="presOf" srcId="{7A86AD68-A55D-49BC-8ABA-BB642742D13F}" destId="{F1CA5F99-6AB9-B742-9455-8C5863FFC806}" srcOrd="0" destOrd="0" presId="urn:microsoft.com/office/officeart/2005/8/layout/default"/>
    <dgm:cxn modelId="{63C88632-18D9-1D48-9F25-7223EF9CF453}" type="presOf" srcId="{2F82CD8D-F24E-45C9-B787-D6B9D16F8CDD}" destId="{03F104CA-2FBC-8E4A-B2FB-B29720D0A475}" srcOrd="0" destOrd="0" presId="urn:microsoft.com/office/officeart/2005/8/layout/default"/>
    <dgm:cxn modelId="{BDA2C833-D89E-4F9C-9CD6-3CB648862549}" srcId="{9B70D4AE-74BC-4952-9C75-9936FA186C42}" destId="{7A86AD68-A55D-49BC-8ABA-BB642742D13F}" srcOrd="0" destOrd="0" parTransId="{F0608944-54E0-42A0-8A29-C3520C78519C}" sibTransId="{BCA45C79-5CD3-49DF-91C3-C8A8AC2528C6}"/>
    <dgm:cxn modelId="{38EFCD36-3533-3649-9E69-FE050EE4BA18}" type="presOf" srcId="{A44CBBBF-3406-4AC0-84DC-2AC14CE5EB3A}" destId="{15204D5C-62B3-DE4B-9584-82904E73598D}" srcOrd="0" destOrd="0" presId="urn:microsoft.com/office/officeart/2005/8/layout/default"/>
    <dgm:cxn modelId="{FF545D4D-59EB-9540-A1F3-7046336379B0}" type="presOf" srcId="{E916BEC4-4547-4984-A2D8-D24AF090FAAC}" destId="{15204D5C-62B3-DE4B-9584-82904E73598D}" srcOrd="0" destOrd="4" presId="urn:microsoft.com/office/officeart/2005/8/layout/default"/>
    <dgm:cxn modelId="{4DAE4957-E1CE-4FD8-A077-E678952BA74C}" srcId="{A44CBBBF-3406-4AC0-84DC-2AC14CE5EB3A}" destId="{BCBFA2E3-6795-4041-B742-4EC748D2419E}" srcOrd="2" destOrd="0" parTransId="{720567B5-0EBB-4B19-BE80-E41C870C14D4}" sibTransId="{0A8F7233-B115-4C3C-AEBA-B59E19DE692D}"/>
    <dgm:cxn modelId="{8BB1415F-3259-4C88-B07D-4389F5208A21}" srcId="{A44CBBBF-3406-4AC0-84DC-2AC14CE5EB3A}" destId="{E916BEC4-4547-4984-A2D8-D24AF090FAAC}" srcOrd="3" destOrd="0" parTransId="{503CBFBB-7394-4A43-8700-5BAC0B156FBF}" sibTransId="{BC26472A-CC86-45F3-BE22-BA02A4CB3BCA}"/>
    <dgm:cxn modelId="{67F40C66-1EFD-447F-ABEC-3333938B1675}" srcId="{9B70D4AE-74BC-4952-9C75-9936FA186C42}" destId="{A44CBBBF-3406-4AC0-84DC-2AC14CE5EB3A}" srcOrd="3" destOrd="0" parTransId="{EB93A24C-C889-4438-A7A1-9F2581FC928C}" sibTransId="{E5CA7836-930E-4F8B-B783-4021D6072C34}"/>
    <dgm:cxn modelId="{16E30069-BD78-0247-B37F-24E7B1A83825}" type="presOf" srcId="{9133C470-8CD6-4805-BAD0-6DBFCBFDAFE8}" destId="{15204D5C-62B3-DE4B-9584-82904E73598D}" srcOrd="0" destOrd="1" presId="urn:microsoft.com/office/officeart/2005/8/layout/default"/>
    <dgm:cxn modelId="{20F09B9D-EAC6-C442-841A-96619C22FF27}" type="presOf" srcId="{BCBFA2E3-6795-4041-B742-4EC748D2419E}" destId="{15204D5C-62B3-DE4B-9584-82904E73598D}" srcOrd="0" destOrd="3" presId="urn:microsoft.com/office/officeart/2005/8/layout/default"/>
    <dgm:cxn modelId="{4048C8C4-48C0-44CB-8FA1-F39A2D801DA4}" srcId="{A44CBBBF-3406-4AC0-84DC-2AC14CE5EB3A}" destId="{96F04D30-017B-4416-956C-2A4258DA77AB}" srcOrd="1" destOrd="0" parTransId="{BB086D60-9F4C-4480-808D-0CE3F5B598C6}" sibTransId="{B474D465-EC41-4D0F-A2E9-F39FEC4CA5C1}"/>
    <dgm:cxn modelId="{C112E8D3-611D-4436-90C8-57D3030B7206}" srcId="{9B70D4AE-74BC-4952-9C75-9936FA186C42}" destId="{1A76142D-E60B-4E75-9793-848F701BA7B2}" srcOrd="1" destOrd="0" parTransId="{586788E4-5DDC-46C7-A333-F63D7CFC54A9}" sibTransId="{D7033BCA-D7D1-4FD0-B993-544FB7202976}"/>
    <dgm:cxn modelId="{0BB554DE-B6B6-4252-81D3-1381D4E4633E}" srcId="{A44CBBBF-3406-4AC0-84DC-2AC14CE5EB3A}" destId="{9133C470-8CD6-4805-BAD0-6DBFCBFDAFE8}" srcOrd="0" destOrd="0" parTransId="{6BFD5FD0-14B1-43C1-A975-E0F5568F7DF9}" sibTransId="{482FD806-1046-4EC3-B3C7-57C539EB4696}"/>
    <dgm:cxn modelId="{5093C9E6-0255-5746-A4A4-A191986EBB7F}" type="presOf" srcId="{1A76142D-E60B-4E75-9793-848F701BA7B2}" destId="{428759D9-2705-C34D-B4BB-6E443768F9E2}" srcOrd="0" destOrd="0" presId="urn:microsoft.com/office/officeart/2005/8/layout/default"/>
    <dgm:cxn modelId="{8EF107FB-B9E2-5844-B752-2D768C7D4EF9}" type="presOf" srcId="{96F04D30-017B-4416-956C-2A4258DA77AB}" destId="{15204D5C-62B3-DE4B-9584-82904E73598D}" srcOrd="0" destOrd="2" presId="urn:microsoft.com/office/officeart/2005/8/layout/default"/>
    <dgm:cxn modelId="{16C138C1-EA3A-6740-878E-1E7C94C9911F}" type="presParOf" srcId="{0D2FF2B8-59CC-4C44-A4C5-71DEBD111FA2}" destId="{F1CA5F99-6AB9-B742-9455-8C5863FFC806}" srcOrd="0" destOrd="0" presId="urn:microsoft.com/office/officeart/2005/8/layout/default"/>
    <dgm:cxn modelId="{803A58A6-DC9B-7143-9EB6-27968F4FCE3D}" type="presParOf" srcId="{0D2FF2B8-59CC-4C44-A4C5-71DEBD111FA2}" destId="{2205CF09-8D2D-204B-8F6F-46DB7B073A2D}" srcOrd="1" destOrd="0" presId="urn:microsoft.com/office/officeart/2005/8/layout/default"/>
    <dgm:cxn modelId="{4058690E-E60E-7941-8C17-D4AF00EC19EF}" type="presParOf" srcId="{0D2FF2B8-59CC-4C44-A4C5-71DEBD111FA2}" destId="{428759D9-2705-C34D-B4BB-6E443768F9E2}" srcOrd="2" destOrd="0" presId="urn:microsoft.com/office/officeart/2005/8/layout/default"/>
    <dgm:cxn modelId="{66C4A28D-1014-1540-B067-3637B24EE7F7}" type="presParOf" srcId="{0D2FF2B8-59CC-4C44-A4C5-71DEBD111FA2}" destId="{524C4411-18B3-1B43-96F5-2653EE54BAB7}" srcOrd="3" destOrd="0" presId="urn:microsoft.com/office/officeart/2005/8/layout/default"/>
    <dgm:cxn modelId="{C6FD8931-F95F-B147-9055-FFA057340A6D}" type="presParOf" srcId="{0D2FF2B8-59CC-4C44-A4C5-71DEBD111FA2}" destId="{03F104CA-2FBC-8E4A-B2FB-B29720D0A475}" srcOrd="4" destOrd="0" presId="urn:microsoft.com/office/officeart/2005/8/layout/default"/>
    <dgm:cxn modelId="{8D01DFD2-DBA8-3A40-B7A3-A22F30E44D6E}" type="presParOf" srcId="{0D2FF2B8-59CC-4C44-A4C5-71DEBD111FA2}" destId="{28C40A18-AC29-DD43-BCB2-414C9CCA3AAE}" srcOrd="5" destOrd="0" presId="urn:microsoft.com/office/officeart/2005/8/layout/default"/>
    <dgm:cxn modelId="{B5565BF8-346E-6442-9C88-7B5C4348ED55}" type="presParOf" srcId="{0D2FF2B8-59CC-4C44-A4C5-71DEBD111FA2}" destId="{15204D5C-62B3-DE4B-9584-82904E73598D}"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017854E-0A1A-44AF-9160-26B27C1E5D3A}"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6F2E9471-7808-457C-9C0B-0F86644C8D6F}">
      <dgm:prSet/>
      <dgm:spPr/>
      <dgm:t>
        <a:bodyPr/>
        <a:lstStyle/>
        <a:p>
          <a:r>
            <a:rPr lang="nl-NL" b="0"/>
            <a:t>Je kan je bijna niet meer voorstellen dat er geen internet is. </a:t>
          </a:r>
          <a:endParaRPr lang="en-US"/>
        </a:p>
      </dgm:t>
    </dgm:pt>
    <dgm:pt modelId="{F3BD4567-5F69-4A23-BB7F-F99B2CF75C3B}" type="parTrans" cxnId="{D3BE14E3-EB9E-4A74-BF34-5DD815AED98A}">
      <dgm:prSet/>
      <dgm:spPr/>
      <dgm:t>
        <a:bodyPr/>
        <a:lstStyle/>
        <a:p>
          <a:endParaRPr lang="en-US"/>
        </a:p>
      </dgm:t>
    </dgm:pt>
    <dgm:pt modelId="{920862B8-8F7C-4BD0-9EFE-070462186341}" type="sibTrans" cxnId="{D3BE14E3-EB9E-4A74-BF34-5DD815AED98A}">
      <dgm:prSet/>
      <dgm:spPr/>
      <dgm:t>
        <a:bodyPr/>
        <a:lstStyle/>
        <a:p>
          <a:endParaRPr lang="en-US"/>
        </a:p>
      </dgm:t>
    </dgm:pt>
    <dgm:pt modelId="{2B6F56C2-B3C2-42F3-8C60-F442214B9335}">
      <dgm:prSet/>
      <dgm:spPr/>
      <dgm:t>
        <a:bodyPr/>
        <a:lstStyle/>
        <a:p>
          <a:r>
            <a:rPr lang="nl-NL" b="0"/>
            <a:t>Pak je dagboek erbij uit de huiswerkopdracht. </a:t>
          </a:r>
          <a:endParaRPr lang="en-US"/>
        </a:p>
      </dgm:t>
    </dgm:pt>
    <dgm:pt modelId="{ACDB59A6-0EBB-48FB-92D5-1C4881F66E2A}" type="parTrans" cxnId="{535606F0-8236-45C2-B1AB-36C91426CBB9}">
      <dgm:prSet/>
      <dgm:spPr/>
      <dgm:t>
        <a:bodyPr/>
        <a:lstStyle/>
        <a:p>
          <a:endParaRPr lang="en-US"/>
        </a:p>
      </dgm:t>
    </dgm:pt>
    <dgm:pt modelId="{263064AD-4D56-4DCF-867E-FD85268EDC39}" type="sibTrans" cxnId="{535606F0-8236-45C2-B1AB-36C91426CBB9}">
      <dgm:prSet/>
      <dgm:spPr/>
      <dgm:t>
        <a:bodyPr/>
        <a:lstStyle/>
        <a:p>
          <a:endParaRPr lang="en-US"/>
        </a:p>
      </dgm:t>
    </dgm:pt>
    <dgm:pt modelId="{05308C05-52DC-4486-AA4D-733C2180B484}">
      <dgm:prSet/>
      <dgm:spPr/>
      <dgm:t>
        <a:bodyPr/>
        <a:lstStyle/>
        <a:p>
          <a:r>
            <a:rPr lang="nl-NL" b="0"/>
            <a:t>Maak een tekening of stripverhaal van een wereld waarin geen internet bestaat. Hoe had jouw dag er dan uit gezien? </a:t>
          </a:r>
          <a:endParaRPr lang="en-US"/>
        </a:p>
      </dgm:t>
    </dgm:pt>
    <dgm:pt modelId="{64D80031-324F-4B26-B4BE-F85F3D13538E}" type="parTrans" cxnId="{C9B2BA63-51D5-4D22-8854-7C3A2EC1C9EF}">
      <dgm:prSet/>
      <dgm:spPr/>
      <dgm:t>
        <a:bodyPr/>
        <a:lstStyle/>
        <a:p>
          <a:endParaRPr lang="en-US"/>
        </a:p>
      </dgm:t>
    </dgm:pt>
    <dgm:pt modelId="{B856DF85-C9B8-4640-91DA-2603C27892F9}" type="sibTrans" cxnId="{C9B2BA63-51D5-4D22-8854-7C3A2EC1C9EF}">
      <dgm:prSet/>
      <dgm:spPr/>
      <dgm:t>
        <a:bodyPr/>
        <a:lstStyle/>
        <a:p>
          <a:endParaRPr lang="en-US"/>
        </a:p>
      </dgm:t>
    </dgm:pt>
    <dgm:pt modelId="{868F48B1-BA94-48A5-A0CA-96C300AB71D1}" type="pres">
      <dgm:prSet presAssocID="{9017854E-0A1A-44AF-9160-26B27C1E5D3A}" presName="root" presStyleCnt="0">
        <dgm:presLayoutVars>
          <dgm:dir/>
          <dgm:resizeHandles val="exact"/>
        </dgm:presLayoutVars>
      </dgm:prSet>
      <dgm:spPr/>
    </dgm:pt>
    <dgm:pt modelId="{15CB06D0-6A3E-4A4C-ABEA-17EB6C928E86}" type="pres">
      <dgm:prSet presAssocID="{6F2E9471-7808-457C-9C0B-0F86644C8D6F}" presName="compNode" presStyleCnt="0"/>
      <dgm:spPr/>
    </dgm:pt>
    <dgm:pt modelId="{D0017022-DD50-41D3-82FB-F33D99AF637B}" type="pres">
      <dgm:prSet presAssocID="{6F2E9471-7808-457C-9C0B-0F86644C8D6F}" presName="bgRect" presStyleLbl="bgShp" presStyleIdx="0" presStyleCnt="3"/>
      <dgm:spPr/>
    </dgm:pt>
    <dgm:pt modelId="{868779D6-360B-440E-9048-AF69210A010F}" type="pres">
      <dgm:prSet presAssocID="{6F2E9471-7808-457C-9C0B-0F86644C8D6F}"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rocessor"/>
        </a:ext>
      </dgm:extLst>
    </dgm:pt>
    <dgm:pt modelId="{F528A4A8-9B8B-4399-8389-220A48DB03DC}" type="pres">
      <dgm:prSet presAssocID="{6F2E9471-7808-457C-9C0B-0F86644C8D6F}" presName="spaceRect" presStyleCnt="0"/>
      <dgm:spPr/>
    </dgm:pt>
    <dgm:pt modelId="{2A6FB4DE-9928-45B5-9AF9-38180E60F4BB}" type="pres">
      <dgm:prSet presAssocID="{6F2E9471-7808-457C-9C0B-0F86644C8D6F}" presName="parTx" presStyleLbl="revTx" presStyleIdx="0" presStyleCnt="3">
        <dgm:presLayoutVars>
          <dgm:chMax val="0"/>
          <dgm:chPref val="0"/>
        </dgm:presLayoutVars>
      </dgm:prSet>
      <dgm:spPr/>
    </dgm:pt>
    <dgm:pt modelId="{486BF868-9772-4061-A4CD-8C38C5753F47}" type="pres">
      <dgm:prSet presAssocID="{920862B8-8F7C-4BD0-9EFE-070462186341}" presName="sibTrans" presStyleCnt="0"/>
      <dgm:spPr/>
    </dgm:pt>
    <dgm:pt modelId="{8B3E1722-AFD5-4F73-8B27-27F1DF22152A}" type="pres">
      <dgm:prSet presAssocID="{2B6F56C2-B3C2-42F3-8C60-F442214B9335}" presName="compNode" presStyleCnt="0"/>
      <dgm:spPr/>
    </dgm:pt>
    <dgm:pt modelId="{D5C7E15C-CD6A-4800-A973-6F15AB541BAA}" type="pres">
      <dgm:prSet presAssocID="{2B6F56C2-B3C2-42F3-8C60-F442214B9335}" presName="bgRect" presStyleLbl="bgShp" presStyleIdx="1" presStyleCnt="3"/>
      <dgm:spPr/>
    </dgm:pt>
    <dgm:pt modelId="{D7DC6392-6051-4ABF-A368-3A07A03C1D83}" type="pres">
      <dgm:prSet presAssocID="{2B6F56C2-B3C2-42F3-8C60-F442214B9335}"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losed Book"/>
        </a:ext>
      </dgm:extLst>
    </dgm:pt>
    <dgm:pt modelId="{FF5D3E98-21DC-4E6A-9DEE-4FD209DB2F1D}" type="pres">
      <dgm:prSet presAssocID="{2B6F56C2-B3C2-42F3-8C60-F442214B9335}" presName="spaceRect" presStyleCnt="0"/>
      <dgm:spPr/>
    </dgm:pt>
    <dgm:pt modelId="{5A22BB25-26E6-4B2D-8C2C-F6DCA668C6FA}" type="pres">
      <dgm:prSet presAssocID="{2B6F56C2-B3C2-42F3-8C60-F442214B9335}" presName="parTx" presStyleLbl="revTx" presStyleIdx="1" presStyleCnt="3">
        <dgm:presLayoutVars>
          <dgm:chMax val="0"/>
          <dgm:chPref val="0"/>
        </dgm:presLayoutVars>
      </dgm:prSet>
      <dgm:spPr/>
    </dgm:pt>
    <dgm:pt modelId="{6F29A9EF-AD9F-4F02-871A-990EADA47096}" type="pres">
      <dgm:prSet presAssocID="{263064AD-4D56-4DCF-867E-FD85268EDC39}" presName="sibTrans" presStyleCnt="0"/>
      <dgm:spPr/>
    </dgm:pt>
    <dgm:pt modelId="{D04BCC78-4B87-4CD3-878F-DC56FF7D0BA9}" type="pres">
      <dgm:prSet presAssocID="{05308C05-52DC-4486-AA4D-733C2180B484}" presName="compNode" presStyleCnt="0"/>
      <dgm:spPr/>
    </dgm:pt>
    <dgm:pt modelId="{A22B6F43-C1DD-48FC-942D-9221B13AF748}" type="pres">
      <dgm:prSet presAssocID="{05308C05-52DC-4486-AA4D-733C2180B484}" presName="bgRect" presStyleLbl="bgShp" presStyleIdx="2" presStyleCnt="3"/>
      <dgm:spPr/>
    </dgm:pt>
    <dgm:pt modelId="{581E4DE5-94EC-4775-B1B3-0490831D3BA5}" type="pres">
      <dgm:prSet presAssocID="{05308C05-52DC-4486-AA4D-733C2180B484}"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otlood"/>
        </a:ext>
      </dgm:extLst>
    </dgm:pt>
    <dgm:pt modelId="{10CFDB46-E437-4BF2-9F42-1B43F464DE62}" type="pres">
      <dgm:prSet presAssocID="{05308C05-52DC-4486-AA4D-733C2180B484}" presName="spaceRect" presStyleCnt="0"/>
      <dgm:spPr/>
    </dgm:pt>
    <dgm:pt modelId="{F21CF790-6581-4FE9-B814-3CA89A0BEB12}" type="pres">
      <dgm:prSet presAssocID="{05308C05-52DC-4486-AA4D-733C2180B484}" presName="parTx" presStyleLbl="revTx" presStyleIdx="2" presStyleCnt="3">
        <dgm:presLayoutVars>
          <dgm:chMax val="0"/>
          <dgm:chPref val="0"/>
        </dgm:presLayoutVars>
      </dgm:prSet>
      <dgm:spPr/>
    </dgm:pt>
  </dgm:ptLst>
  <dgm:cxnLst>
    <dgm:cxn modelId="{7C64480D-0B82-46D6-A1BB-6A609C8FABD5}" type="presOf" srcId="{9017854E-0A1A-44AF-9160-26B27C1E5D3A}" destId="{868F48B1-BA94-48A5-A0CA-96C300AB71D1}" srcOrd="0" destOrd="0" presId="urn:microsoft.com/office/officeart/2018/2/layout/IconVerticalSolidList"/>
    <dgm:cxn modelId="{1AFE1E38-E3DC-4706-A027-E22C31429705}" type="presOf" srcId="{05308C05-52DC-4486-AA4D-733C2180B484}" destId="{F21CF790-6581-4FE9-B814-3CA89A0BEB12}" srcOrd="0" destOrd="0" presId="urn:microsoft.com/office/officeart/2018/2/layout/IconVerticalSolidList"/>
    <dgm:cxn modelId="{4747B550-0472-4A62-9DA9-F7463B71F6BB}" type="presOf" srcId="{2B6F56C2-B3C2-42F3-8C60-F442214B9335}" destId="{5A22BB25-26E6-4B2D-8C2C-F6DCA668C6FA}" srcOrd="0" destOrd="0" presId="urn:microsoft.com/office/officeart/2018/2/layout/IconVerticalSolidList"/>
    <dgm:cxn modelId="{C9B2BA63-51D5-4D22-8854-7C3A2EC1C9EF}" srcId="{9017854E-0A1A-44AF-9160-26B27C1E5D3A}" destId="{05308C05-52DC-4486-AA4D-733C2180B484}" srcOrd="2" destOrd="0" parTransId="{64D80031-324F-4B26-B4BE-F85F3D13538E}" sibTransId="{B856DF85-C9B8-4640-91DA-2603C27892F9}"/>
    <dgm:cxn modelId="{C52DFB7D-3923-4AA2-BF04-192619347B33}" type="presOf" srcId="{6F2E9471-7808-457C-9C0B-0F86644C8D6F}" destId="{2A6FB4DE-9928-45B5-9AF9-38180E60F4BB}" srcOrd="0" destOrd="0" presId="urn:microsoft.com/office/officeart/2018/2/layout/IconVerticalSolidList"/>
    <dgm:cxn modelId="{D3BE14E3-EB9E-4A74-BF34-5DD815AED98A}" srcId="{9017854E-0A1A-44AF-9160-26B27C1E5D3A}" destId="{6F2E9471-7808-457C-9C0B-0F86644C8D6F}" srcOrd="0" destOrd="0" parTransId="{F3BD4567-5F69-4A23-BB7F-F99B2CF75C3B}" sibTransId="{920862B8-8F7C-4BD0-9EFE-070462186341}"/>
    <dgm:cxn modelId="{535606F0-8236-45C2-B1AB-36C91426CBB9}" srcId="{9017854E-0A1A-44AF-9160-26B27C1E5D3A}" destId="{2B6F56C2-B3C2-42F3-8C60-F442214B9335}" srcOrd="1" destOrd="0" parTransId="{ACDB59A6-0EBB-48FB-92D5-1C4881F66E2A}" sibTransId="{263064AD-4D56-4DCF-867E-FD85268EDC39}"/>
    <dgm:cxn modelId="{878B725B-BD3B-43F7-A4D6-F1C9E96E3661}" type="presParOf" srcId="{868F48B1-BA94-48A5-A0CA-96C300AB71D1}" destId="{15CB06D0-6A3E-4A4C-ABEA-17EB6C928E86}" srcOrd="0" destOrd="0" presId="urn:microsoft.com/office/officeart/2018/2/layout/IconVerticalSolidList"/>
    <dgm:cxn modelId="{B36BB943-8AA5-4B9D-8E39-D4D35580C36C}" type="presParOf" srcId="{15CB06D0-6A3E-4A4C-ABEA-17EB6C928E86}" destId="{D0017022-DD50-41D3-82FB-F33D99AF637B}" srcOrd="0" destOrd="0" presId="urn:microsoft.com/office/officeart/2018/2/layout/IconVerticalSolidList"/>
    <dgm:cxn modelId="{98CE60A7-F9FB-4BF0-817D-8C1B9B7CD5B8}" type="presParOf" srcId="{15CB06D0-6A3E-4A4C-ABEA-17EB6C928E86}" destId="{868779D6-360B-440E-9048-AF69210A010F}" srcOrd="1" destOrd="0" presId="urn:microsoft.com/office/officeart/2018/2/layout/IconVerticalSolidList"/>
    <dgm:cxn modelId="{A9F24BCE-0BFA-4792-B609-C07C60E99490}" type="presParOf" srcId="{15CB06D0-6A3E-4A4C-ABEA-17EB6C928E86}" destId="{F528A4A8-9B8B-4399-8389-220A48DB03DC}" srcOrd="2" destOrd="0" presId="urn:microsoft.com/office/officeart/2018/2/layout/IconVerticalSolidList"/>
    <dgm:cxn modelId="{9F1912BD-C8D8-44C1-B786-0AD5FE4FCB4E}" type="presParOf" srcId="{15CB06D0-6A3E-4A4C-ABEA-17EB6C928E86}" destId="{2A6FB4DE-9928-45B5-9AF9-38180E60F4BB}" srcOrd="3" destOrd="0" presId="urn:microsoft.com/office/officeart/2018/2/layout/IconVerticalSolidList"/>
    <dgm:cxn modelId="{74096D7A-3D31-41EE-A9CA-4E0D3ECF8766}" type="presParOf" srcId="{868F48B1-BA94-48A5-A0CA-96C300AB71D1}" destId="{486BF868-9772-4061-A4CD-8C38C5753F47}" srcOrd="1" destOrd="0" presId="urn:microsoft.com/office/officeart/2018/2/layout/IconVerticalSolidList"/>
    <dgm:cxn modelId="{6F86898B-CA43-4FB9-9568-436ADEA3BA3E}" type="presParOf" srcId="{868F48B1-BA94-48A5-A0CA-96C300AB71D1}" destId="{8B3E1722-AFD5-4F73-8B27-27F1DF22152A}" srcOrd="2" destOrd="0" presId="urn:microsoft.com/office/officeart/2018/2/layout/IconVerticalSolidList"/>
    <dgm:cxn modelId="{8E3B662C-FE27-415E-8803-D2F4AA93260D}" type="presParOf" srcId="{8B3E1722-AFD5-4F73-8B27-27F1DF22152A}" destId="{D5C7E15C-CD6A-4800-A973-6F15AB541BAA}" srcOrd="0" destOrd="0" presId="urn:microsoft.com/office/officeart/2018/2/layout/IconVerticalSolidList"/>
    <dgm:cxn modelId="{2B256F3C-D51F-4B78-8328-52EBA757CC1C}" type="presParOf" srcId="{8B3E1722-AFD5-4F73-8B27-27F1DF22152A}" destId="{D7DC6392-6051-4ABF-A368-3A07A03C1D83}" srcOrd="1" destOrd="0" presId="urn:microsoft.com/office/officeart/2018/2/layout/IconVerticalSolidList"/>
    <dgm:cxn modelId="{E5F35EE5-A51F-4C53-B063-A2D343F12B48}" type="presParOf" srcId="{8B3E1722-AFD5-4F73-8B27-27F1DF22152A}" destId="{FF5D3E98-21DC-4E6A-9DEE-4FD209DB2F1D}" srcOrd="2" destOrd="0" presId="urn:microsoft.com/office/officeart/2018/2/layout/IconVerticalSolidList"/>
    <dgm:cxn modelId="{86E628DD-8BDF-4CDD-B18A-9E3865B578E3}" type="presParOf" srcId="{8B3E1722-AFD5-4F73-8B27-27F1DF22152A}" destId="{5A22BB25-26E6-4B2D-8C2C-F6DCA668C6FA}" srcOrd="3" destOrd="0" presId="urn:microsoft.com/office/officeart/2018/2/layout/IconVerticalSolidList"/>
    <dgm:cxn modelId="{53D1C517-8FF6-4952-86F7-D8D68AD6EDA8}" type="presParOf" srcId="{868F48B1-BA94-48A5-A0CA-96C300AB71D1}" destId="{6F29A9EF-AD9F-4F02-871A-990EADA47096}" srcOrd="3" destOrd="0" presId="urn:microsoft.com/office/officeart/2018/2/layout/IconVerticalSolidList"/>
    <dgm:cxn modelId="{9809B5FB-820A-4D1F-8EAF-940579C6A50E}" type="presParOf" srcId="{868F48B1-BA94-48A5-A0CA-96C300AB71D1}" destId="{D04BCC78-4B87-4CD3-878F-DC56FF7D0BA9}" srcOrd="4" destOrd="0" presId="urn:microsoft.com/office/officeart/2018/2/layout/IconVerticalSolidList"/>
    <dgm:cxn modelId="{817E4024-CDD1-467A-9B67-460B752E6FB2}" type="presParOf" srcId="{D04BCC78-4B87-4CD3-878F-DC56FF7D0BA9}" destId="{A22B6F43-C1DD-48FC-942D-9221B13AF748}" srcOrd="0" destOrd="0" presId="urn:microsoft.com/office/officeart/2018/2/layout/IconVerticalSolidList"/>
    <dgm:cxn modelId="{127153D7-DB13-45DE-BEBA-02B9B53DC5DA}" type="presParOf" srcId="{D04BCC78-4B87-4CD3-878F-DC56FF7D0BA9}" destId="{581E4DE5-94EC-4775-B1B3-0490831D3BA5}" srcOrd="1" destOrd="0" presId="urn:microsoft.com/office/officeart/2018/2/layout/IconVerticalSolidList"/>
    <dgm:cxn modelId="{0A4F9D2B-86E1-4ED9-8318-007B0E19B301}" type="presParOf" srcId="{D04BCC78-4B87-4CD3-878F-DC56FF7D0BA9}" destId="{10CFDB46-E437-4BF2-9F42-1B43F464DE62}" srcOrd="2" destOrd="0" presId="urn:microsoft.com/office/officeart/2018/2/layout/IconVerticalSolidList"/>
    <dgm:cxn modelId="{A6389A56-B484-4F7A-BC37-3715C29C2116}" type="presParOf" srcId="{D04BCC78-4B87-4CD3-878F-DC56FF7D0BA9}" destId="{F21CF790-6581-4FE9-B814-3CA89A0BEB12}"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CA5F99-6AB9-B742-9455-8C5863FFC806}">
      <dsp:nvSpPr>
        <dsp:cNvPr id="0" name=""/>
        <dsp:cNvSpPr/>
      </dsp:nvSpPr>
      <dsp:spPr>
        <a:xfrm>
          <a:off x="312208" y="1669"/>
          <a:ext cx="2916138" cy="1749683"/>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100000"/>
            </a:lnSpc>
            <a:spcBef>
              <a:spcPct val="0"/>
            </a:spcBef>
            <a:spcAft>
              <a:spcPct val="35000"/>
            </a:spcAft>
            <a:buNone/>
          </a:pPr>
          <a:r>
            <a:rPr lang="nl-NL" sz="1200" i="1" kern="1200"/>
            <a:t>Ga even lekker zitten. Doe je ogen dicht.</a:t>
          </a:r>
          <a:r>
            <a:rPr lang="en-US" sz="1200" kern="1200"/>
            <a:t>​</a:t>
          </a:r>
        </a:p>
      </dsp:txBody>
      <dsp:txXfrm>
        <a:off x="312208" y="1669"/>
        <a:ext cx="2916138" cy="1749683"/>
      </dsp:txXfrm>
    </dsp:sp>
    <dsp:sp modelId="{428759D9-2705-C34D-B4BB-6E443768F9E2}">
      <dsp:nvSpPr>
        <dsp:cNvPr id="0" name=""/>
        <dsp:cNvSpPr/>
      </dsp:nvSpPr>
      <dsp:spPr>
        <a:xfrm>
          <a:off x="3519960" y="1669"/>
          <a:ext cx="2916138" cy="1749683"/>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100000"/>
            </a:lnSpc>
            <a:spcBef>
              <a:spcPct val="0"/>
            </a:spcBef>
            <a:spcAft>
              <a:spcPct val="35000"/>
            </a:spcAft>
            <a:buNone/>
          </a:pPr>
          <a:r>
            <a:rPr lang="nl-NL" sz="1200" i="1" kern="1200"/>
            <a:t>Denk aan het moment dat je vanochtend opstond. Ga in je hoofd na welke stappen je uitvoerde, zoals wakker worden, aankleden, enz.</a:t>
          </a:r>
          <a:r>
            <a:rPr lang="en-US" sz="1200" kern="1200"/>
            <a:t>​</a:t>
          </a:r>
        </a:p>
      </dsp:txBody>
      <dsp:txXfrm>
        <a:off x="3519960" y="1669"/>
        <a:ext cx="2916138" cy="1749683"/>
      </dsp:txXfrm>
    </dsp:sp>
    <dsp:sp modelId="{03F104CA-2FBC-8E4A-B2FB-B29720D0A475}">
      <dsp:nvSpPr>
        <dsp:cNvPr id="0" name=""/>
        <dsp:cNvSpPr/>
      </dsp:nvSpPr>
      <dsp:spPr>
        <a:xfrm>
          <a:off x="312208" y="2042966"/>
          <a:ext cx="2916138" cy="1749683"/>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100000"/>
            </a:lnSpc>
            <a:spcBef>
              <a:spcPct val="0"/>
            </a:spcBef>
            <a:spcAft>
              <a:spcPct val="35000"/>
            </a:spcAft>
            <a:buNone/>
          </a:pPr>
          <a:r>
            <a:rPr lang="en-US" sz="1200" kern="1200"/>
            <a:t>Deze vragen kunnen over thuis of over school gaan. </a:t>
          </a:r>
        </a:p>
      </dsp:txBody>
      <dsp:txXfrm>
        <a:off x="312208" y="2042966"/>
        <a:ext cx="2916138" cy="1749683"/>
      </dsp:txXfrm>
    </dsp:sp>
    <dsp:sp modelId="{15204D5C-62B3-DE4B-9584-82904E73598D}">
      <dsp:nvSpPr>
        <dsp:cNvPr id="0" name=""/>
        <dsp:cNvSpPr/>
      </dsp:nvSpPr>
      <dsp:spPr>
        <a:xfrm>
          <a:off x="3519960" y="2042966"/>
          <a:ext cx="2916138" cy="1749683"/>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t" anchorCtr="0">
          <a:noAutofit/>
        </a:bodyPr>
        <a:lstStyle/>
        <a:p>
          <a:pPr marL="0" lvl="0" indent="0" algn="l" defTabSz="533400">
            <a:lnSpc>
              <a:spcPct val="100000"/>
            </a:lnSpc>
            <a:spcBef>
              <a:spcPct val="0"/>
            </a:spcBef>
            <a:spcAft>
              <a:spcPct val="35000"/>
            </a:spcAft>
            <a:buNone/>
          </a:pPr>
          <a:r>
            <a:rPr lang="nl-NL" sz="1200" kern="1200"/>
            <a:t>​</a:t>
          </a:r>
          <a:endParaRPr lang="en-US" sz="1200" kern="1200"/>
        </a:p>
        <a:p>
          <a:pPr marL="57150" lvl="1" indent="-57150" algn="l" defTabSz="400050">
            <a:lnSpc>
              <a:spcPct val="100000"/>
            </a:lnSpc>
            <a:spcBef>
              <a:spcPct val="0"/>
            </a:spcBef>
            <a:spcAft>
              <a:spcPct val="15000"/>
            </a:spcAft>
            <a:buChar char="•"/>
          </a:pPr>
          <a:r>
            <a:rPr lang="nl-NL" sz="900" kern="1200"/>
            <a:t>Wanneer was je vandaag voor het eerst online?</a:t>
          </a:r>
          <a:r>
            <a:rPr lang="en-US" sz="900" kern="1200"/>
            <a:t>​</a:t>
          </a:r>
        </a:p>
        <a:p>
          <a:pPr marL="57150" lvl="1" indent="-57150" algn="l" defTabSz="400050">
            <a:lnSpc>
              <a:spcPct val="100000"/>
            </a:lnSpc>
            <a:spcBef>
              <a:spcPct val="0"/>
            </a:spcBef>
            <a:spcAft>
              <a:spcPct val="15000"/>
            </a:spcAft>
            <a:buChar char="•"/>
          </a:pPr>
          <a:r>
            <a:rPr lang="nl-NL" sz="900" kern="1200"/>
            <a:t>Wat deed je online?</a:t>
          </a:r>
          <a:r>
            <a:rPr lang="en-US" sz="900" kern="1200"/>
            <a:t>​</a:t>
          </a:r>
        </a:p>
        <a:p>
          <a:pPr marL="57150" lvl="1" indent="-57150" algn="l" defTabSz="400050">
            <a:lnSpc>
              <a:spcPct val="100000"/>
            </a:lnSpc>
            <a:spcBef>
              <a:spcPct val="0"/>
            </a:spcBef>
            <a:spcAft>
              <a:spcPct val="15000"/>
            </a:spcAft>
            <a:buChar char="•"/>
          </a:pPr>
          <a:r>
            <a:rPr lang="nl-NL" sz="900" kern="1200"/>
            <a:t>Wat voelde je terwijl je op je telefoon/laptop of tablet zat?</a:t>
          </a:r>
          <a:r>
            <a:rPr lang="en-US" sz="900" kern="1200"/>
            <a:t>​</a:t>
          </a:r>
        </a:p>
        <a:p>
          <a:pPr marL="57150" lvl="1" indent="-57150" algn="l" defTabSz="400050">
            <a:lnSpc>
              <a:spcPct val="100000"/>
            </a:lnSpc>
            <a:spcBef>
              <a:spcPct val="0"/>
            </a:spcBef>
            <a:spcAft>
              <a:spcPct val="15000"/>
            </a:spcAft>
            <a:buChar char="•"/>
          </a:pPr>
          <a:r>
            <a:rPr lang="nl-NL" sz="900" kern="1200"/>
            <a:t>Had je dit online-moment ook kunnen of willen uitstellen?</a:t>
          </a:r>
          <a:r>
            <a:rPr lang="en-US" sz="900" kern="1200"/>
            <a:t>​</a:t>
          </a:r>
        </a:p>
      </dsp:txBody>
      <dsp:txXfrm>
        <a:off x="3519960" y="2042966"/>
        <a:ext cx="2916138" cy="174968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017022-DD50-41D3-82FB-F33D99AF637B}">
      <dsp:nvSpPr>
        <dsp:cNvPr id="0" name=""/>
        <dsp:cNvSpPr/>
      </dsp:nvSpPr>
      <dsp:spPr>
        <a:xfrm>
          <a:off x="0" y="463"/>
          <a:ext cx="6748307" cy="108382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68779D6-360B-440E-9048-AF69210A010F}">
      <dsp:nvSpPr>
        <dsp:cNvPr id="0" name=""/>
        <dsp:cNvSpPr/>
      </dsp:nvSpPr>
      <dsp:spPr>
        <a:xfrm>
          <a:off x="327857" y="244324"/>
          <a:ext cx="596104" cy="59610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A6FB4DE-9928-45B5-9AF9-38180E60F4BB}">
      <dsp:nvSpPr>
        <dsp:cNvPr id="0" name=""/>
        <dsp:cNvSpPr/>
      </dsp:nvSpPr>
      <dsp:spPr>
        <a:xfrm>
          <a:off x="1251819" y="463"/>
          <a:ext cx="5496487" cy="10838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705" tIns="114705" rIns="114705" bIns="114705" numCol="1" spcCol="1270" anchor="ctr" anchorCtr="0">
          <a:noAutofit/>
        </a:bodyPr>
        <a:lstStyle/>
        <a:p>
          <a:pPr marL="0" lvl="0" indent="0" algn="l" defTabSz="711200">
            <a:lnSpc>
              <a:spcPct val="90000"/>
            </a:lnSpc>
            <a:spcBef>
              <a:spcPct val="0"/>
            </a:spcBef>
            <a:spcAft>
              <a:spcPct val="35000"/>
            </a:spcAft>
            <a:buNone/>
          </a:pPr>
          <a:r>
            <a:rPr lang="nl-NL" sz="1600" b="0" kern="1200"/>
            <a:t>Je kan je bijna niet meer voorstellen dat er geen internet is. </a:t>
          </a:r>
          <a:endParaRPr lang="en-US" sz="1600" kern="1200"/>
        </a:p>
      </dsp:txBody>
      <dsp:txXfrm>
        <a:off x="1251819" y="463"/>
        <a:ext cx="5496487" cy="1083826"/>
      </dsp:txXfrm>
    </dsp:sp>
    <dsp:sp modelId="{D5C7E15C-CD6A-4800-A973-6F15AB541BAA}">
      <dsp:nvSpPr>
        <dsp:cNvPr id="0" name=""/>
        <dsp:cNvSpPr/>
      </dsp:nvSpPr>
      <dsp:spPr>
        <a:xfrm>
          <a:off x="0" y="1355246"/>
          <a:ext cx="6748307" cy="108382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7DC6392-6051-4ABF-A368-3A07A03C1D83}">
      <dsp:nvSpPr>
        <dsp:cNvPr id="0" name=""/>
        <dsp:cNvSpPr/>
      </dsp:nvSpPr>
      <dsp:spPr>
        <a:xfrm>
          <a:off x="327857" y="1599107"/>
          <a:ext cx="596104" cy="59610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A22BB25-26E6-4B2D-8C2C-F6DCA668C6FA}">
      <dsp:nvSpPr>
        <dsp:cNvPr id="0" name=""/>
        <dsp:cNvSpPr/>
      </dsp:nvSpPr>
      <dsp:spPr>
        <a:xfrm>
          <a:off x="1251819" y="1355246"/>
          <a:ext cx="5496487" cy="10838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705" tIns="114705" rIns="114705" bIns="114705" numCol="1" spcCol="1270" anchor="ctr" anchorCtr="0">
          <a:noAutofit/>
        </a:bodyPr>
        <a:lstStyle/>
        <a:p>
          <a:pPr marL="0" lvl="0" indent="0" algn="l" defTabSz="711200">
            <a:lnSpc>
              <a:spcPct val="90000"/>
            </a:lnSpc>
            <a:spcBef>
              <a:spcPct val="0"/>
            </a:spcBef>
            <a:spcAft>
              <a:spcPct val="35000"/>
            </a:spcAft>
            <a:buNone/>
          </a:pPr>
          <a:r>
            <a:rPr lang="nl-NL" sz="1600" b="0" kern="1200"/>
            <a:t>Pak je dagboek erbij uit de huiswerkopdracht. </a:t>
          </a:r>
          <a:endParaRPr lang="en-US" sz="1600" kern="1200"/>
        </a:p>
      </dsp:txBody>
      <dsp:txXfrm>
        <a:off x="1251819" y="1355246"/>
        <a:ext cx="5496487" cy="1083826"/>
      </dsp:txXfrm>
    </dsp:sp>
    <dsp:sp modelId="{A22B6F43-C1DD-48FC-942D-9221B13AF748}">
      <dsp:nvSpPr>
        <dsp:cNvPr id="0" name=""/>
        <dsp:cNvSpPr/>
      </dsp:nvSpPr>
      <dsp:spPr>
        <a:xfrm>
          <a:off x="0" y="2710029"/>
          <a:ext cx="6748307" cy="108382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81E4DE5-94EC-4775-B1B3-0490831D3BA5}">
      <dsp:nvSpPr>
        <dsp:cNvPr id="0" name=""/>
        <dsp:cNvSpPr/>
      </dsp:nvSpPr>
      <dsp:spPr>
        <a:xfrm>
          <a:off x="327857" y="2953890"/>
          <a:ext cx="596104" cy="59610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21CF790-6581-4FE9-B814-3CA89A0BEB12}">
      <dsp:nvSpPr>
        <dsp:cNvPr id="0" name=""/>
        <dsp:cNvSpPr/>
      </dsp:nvSpPr>
      <dsp:spPr>
        <a:xfrm>
          <a:off x="1251819" y="2710029"/>
          <a:ext cx="5496487" cy="10838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705" tIns="114705" rIns="114705" bIns="114705" numCol="1" spcCol="1270" anchor="ctr" anchorCtr="0">
          <a:noAutofit/>
        </a:bodyPr>
        <a:lstStyle/>
        <a:p>
          <a:pPr marL="0" lvl="0" indent="0" algn="l" defTabSz="711200">
            <a:lnSpc>
              <a:spcPct val="90000"/>
            </a:lnSpc>
            <a:spcBef>
              <a:spcPct val="0"/>
            </a:spcBef>
            <a:spcAft>
              <a:spcPct val="35000"/>
            </a:spcAft>
            <a:buNone/>
          </a:pPr>
          <a:r>
            <a:rPr lang="nl-NL" sz="1600" b="0" kern="1200"/>
            <a:t>Maak een tekening of stripverhaal van een wereld waarin geen internet bestaat. Hoe had jouw dag er dan uit gezien? </a:t>
          </a:r>
          <a:endParaRPr lang="en-US" sz="1600" kern="1200"/>
        </a:p>
      </dsp:txBody>
      <dsp:txXfrm>
        <a:off x="1251819" y="2710029"/>
        <a:ext cx="5496487" cy="1083826"/>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Relationships xmlns="http://schemas.openxmlformats.org/package/2006/relationships"><Relationship Target="../theme/theme2.xml" Type="http://schemas.openxmlformats.org/officeDocument/2006/relationships/theme" Id="rId1"></Relationship></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FF12F8-2CCD-FE4D-B78D-D5B23EDD56BC}" type="datetimeFigureOut">
              <a:rPr lang="en-US" smtClean="0"/>
              <a:t>1/10/22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0FB1DE-43B4-B34A-BD5F-9E6CE0B7B440}" type="slidenum">
              <a:rPr lang="en-US" smtClean="0"/>
              <a:t>‹nr.›</a:t>
            </a:fld>
            <a:endParaRPr lang="en-US"/>
          </a:p>
        </p:txBody>
      </p:sp>
    </p:spTree>
    <p:extLst>
      <p:ext uri="{BB962C8B-B14F-4D97-AF65-F5344CB8AC3E}">
        <p14:creationId xmlns:p14="http://schemas.microsoft.com/office/powerpoint/2010/main" val="7706680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Relationships xmlns="http://schemas.openxmlformats.org/package/2006/relationships"><Relationship Target="../media/image2.png" Type="http://schemas.openxmlformats.org/officeDocument/2006/relationships/image" Id="rId3"></Relationship><Relationship Target="../media/image1.png" Type="http://schemas.openxmlformats.org/officeDocument/2006/relationships/image" Id="rId2"></Relationship><Relationship Target="../slideMasters/slideMaster1.xml" Type="http://schemas.openxmlformats.org/officeDocument/2006/relationships/slideMaster" Id="rId1"></Relationship><Relationship Target="../media/image4.svg" Type="http://schemas.openxmlformats.org/officeDocument/2006/relationships/image" Id="rId5"></Relationship><Relationship Target="../media/image3.png" Type="http://schemas.openxmlformats.org/officeDocument/2006/relationships/image" Id="rId4"></Relationship></Relationships>
</file>

<file path=ppt/slideLayouts/_rels/slideLayout10.xml.rels><?xml version="1.0" encoding="UTF-8" ?><Relationships xmlns="http://schemas.openxmlformats.org/package/2006/relationships"><Relationship Target="../media/image8.svg" Type="http://schemas.openxmlformats.org/officeDocument/2006/relationships/image" Id="rId3"></Relationship><Relationship Target="../media/image7.png" Type="http://schemas.openxmlformats.org/officeDocument/2006/relationships/image" Id="rId2"></Relationship><Relationship Target="../slideMasters/slideMaster1.xml" Type="http://schemas.openxmlformats.org/officeDocument/2006/relationships/slideMaster" Id="rId1"></Relationship><Relationship Target="../media/image4.svg" Type="http://schemas.openxmlformats.org/officeDocument/2006/relationships/image" Id="rId5"></Relationship><Relationship Target="../media/image3.png" Type="http://schemas.openxmlformats.org/officeDocument/2006/relationships/image" Id="rId4"></Relationship></Relationships>
</file>

<file path=ppt/slideLayouts/_rels/slideLayout11.xml.rels><?xml version="1.0" encoding="UTF-8" ?><Relationships xmlns="http://schemas.openxmlformats.org/package/2006/relationships"><Relationship Target="../media/image8.svg" Type="http://schemas.openxmlformats.org/officeDocument/2006/relationships/image" Id="rId3"></Relationship><Relationship Target="../media/image7.png" Type="http://schemas.openxmlformats.org/officeDocument/2006/relationships/image" Id="rId2"></Relationship><Relationship Target="../slideMasters/slideMaster1.xml" Type="http://schemas.openxmlformats.org/officeDocument/2006/relationships/slideMaster" Id="rId1"></Relationship><Relationship Target="../media/image4.svg" Type="http://schemas.openxmlformats.org/officeDocument/2006/relationships/image" Id="rId5"></Relationship><Relationship Target="../media/image3.png" Type="http://schemas.openxmlformats.org/officeDocument/2006/relationships/image" Id="rId4"></Relationship></Relationships>
</file>

<file path=ppt/slideLayouts/_rels/slideLayout12.xml.rels><?xml version="1.0" encoding="UTF-8" ?><Relationships xmlns="http://schemas.openxmlformats.org/package/2006/relationships"><Relationship Target="../media/image2.png" Type="http://schemas.openxmlformats.org/officeDocument/2006/relationships/image" Id="rId3"></Relationship><Relationship Target="../media/image1.png" Type="http://schemas.openxmlformats.org/officeDocument/2006/relationships/image" Id="rId2"></Relationship><Relationship Target="../slideMasters/slideMaster1.xml" Type="http://schemas.openxmlformats.org/officeDocument/2006/relationships/slideMaster" Id="rId1"></Relationship><Relationship Target="../media/image4.svg" Type="http://schemas.openxmlformats.org/officeDocument/2006/relationships/image" Id="rId5"></Relationship><Relationship Target="../media/image3.png" Type="http://schemas.openxmlformats.org/officeDocument/2006/relationships/image" Id="rId4"></Relationship></Relationships>
</file>

<file path=ppt/slideLayouts/_rels/slideLayout13.xml.rels><?xml version="1.0" encoding="UTF-8" ?><Relationships xmlns="http://schemas.openxmlformats.org/package/2006/relationships"><Relationship Target="../media/image3.png" Type="http://schemas.openxmlformats.org/officeDocument/2006/relationships/image" Id="rId3"></Relationship><Relationship Target="../media/image9.png" Type="http://schemas.openxmlformats.org/officeDocument/2006/relationships/image" Id="rId2"></Relationship><Relationship Target="../slideMasters/slideMaster1.xml" Type="http://schemas.openxmlformats.org/officeDocument/2006/relationships/slideMaster" Id="rId1"></Relationship><Relationship Target="../media/image4.svg" Type="http://schemas.openxmlformats.org/officeDocument/2006/relationships/image" Id="rId4"></Relationship></Relationships>
</file>

<file path=ppt/slideLayouts/_rels/slideLayout14.xml.rels><?xml version="1.0" encoding="UTF-8" ?><Relationships xmlns="http://schemas.openxmlformats.org/package/2006/relationships"><Relationship Target="../media/image9.png" Type="http://schemas.openxmlformats.org/officeDocument/2006/relationships/image" Id="rId3"></Relationship><Relationship Target="../media/image10.emf" Type="http://schemas.openxmlformats.org/officeDocument/2006/relationships/image" Id="rId2"></Relationship><Relationship Target="../slideMasters/slideMaster1.xml" Type="http://schemas.openxmlformats.org/officeDocument/2006/relationships/slideMaster" Id="rId1"></Relationship><Relationship Target="../media/image4.svg" Type="http://schemas.openxmlformats.org/officeDocument/2006/relationships/image" Id="rId5"></Relationship><Relationship Target="../media/image3.png" Type="http://schemas.openxmlformats.org/officeDocument/2006/relationships/image" Id="rId4"></Relationship></Relationships>
</file>

<file path=ppt/slideLayouts/_rels/slideLayout15.xml.rels><?xml version="1.0" encoding="UTF-8" ?><Relationships xmlns="http://schemas.openxmlformats.org/package/2006/relationships"><Relationship Target="../media/image8.svg" Type="http://schemas.openxmlformats.org/officeDocument/2006/relationships/image" Id="rId3"></Relationship><Relationship Target="../media/image7.png" Type="http://schemas.openxmlformats.org/officeDocument/2006/relationships/image" Id="rId2"></Relationship><Relationship Target="../slideMasters/slideMaster1.xml" Type="http://schemas.openxmlformats.org/officeDocument/2006/relationships/slideMaster" Id="rId1"></Relationship><Relationship Target="../media/image4.svg" Type="http://schemas.openxmlformats.org/officeDocument/2006/relationships/image" Id="rId5"></Relationship><Relationship Target="../media/image3.png" Type="http://schemas.openxmlformats.org/officeDocument/2006/relationships/image" Id="rId4"></Relationship></Relationships>
</file>

<file path=ppt/slideLayouts/_rels/slideLayout16.xml.rels><?xml version="1.0" encoding="UTF-8" ?><Relationships xmlns="http://schemas.openxmlformats.org/package/2006/relationships"><Relationship Target="../media/image4.svg" Type="http://schemas.openxmlformats.org/officeDocument/2006/relationships/image" Id="rId3"></Relationship><Relationship Target="../media/image3.png" Type="http://schemas.openxmlformats.org/officeDocument/2006/relationships/image" Id="rId2"></Relationship><Relationship Target="../slideMasters/slideMaster1.xml" Type="http://schemas.openxmlformats.org/officeDocument/2006/relationships/slideMaster" Id="rId1"></Relationship></Relationships>
</file>

<file path=ppt/slideLayouts/_rels/slideLayout2.xml.rels><?xml version="1.0" encoding="UTF-8" ?><Relationships xmlns="http://schemas.openxmlformats.org/package/2006/relationships"><Relationship Target="../media/image2.png" Type="http://schemas.openxmlformats.org/officeDocument/2006/relationships/image" Id="rId3"></Relationship><Relationship Target="../media/image1.png" Type="http://schemas.openxmlformats.org/officeDocument/2006/relationships/image" Id="rId2"></Relationship><Relationship Target="../slideMasters/slideMaster1.xml" Type="http://schemas.openxmlformats.org/officeDocument/2006/relationships/slideMaster" Id="rId1"></Relationship><Relationship Target="../media/image4.svg" Type="http://schemas.openxmlformats.org/officeDocument/2006/relationships/image" Id="rId5"></Relationship><Relationship Target="../media/image3.png" Type="http://schemas.openxmlformats.org/officeDocument/2006/relationships/image" Id="rId4"></Relationship></Relationships>
</file>

<file path=ppt/slideLayouts/_rels/slideLayout3.xml.rels><?xml version="1.0" encoding="UTF-8" ?><Relationships xmlns="http://schemas.openxmlformats.org/package/2006/relationships"><Relationship Target="../media/image2.png" Type="http://schemas.openxmlformats.org/officeDocument/2006/relationships/image" Id="rId3"></Relationship><Relationship Target="../media/image1.png" Type="http://schemas.openxmlformats.org/officeDocument/2006/relationships/image" Id="rId2"></Relationship><Relationship Target="../slideMasters/slideMaster1.xml" Type="http://schemas.openxmlformats.org/officeDocument/2006/relationships/slideMaster" Id="rId1"></Relationship><Relationship Target="../media/image6.svg" Type="http://schemas.openxmlformats.org/officeDocument/2006/relationships/image" Id="rId5"></Relationship><Relationship Target="../media/image5.png" Type="http://schemas.openxmlformats.org/officeDocument/2006/relationships/image" Id="rId4"></Relationship></Relationships>
</file>

<file path=ppt/slideLayouts/_rels/slideLayout4.xml.rels><?xml version="1.0" encoding="UTF-8" ?><Relationships xmlns="http://schemas.openxmlformats.org/package/2006/relationships"><Relationship Target="../media/image2.png" Type="http://schemas.openxmlformats.org/officeDocument/2006/relationships/image" Id="rId3"></Relationship><Relationship Target="../media/image1.png" Type="http://schemas.openxmlformats.org/officeDocument/2006/relationships/image" Id="rId2"></Relationship><Relationship Target="../slideMasters/slideMaster1.xml" Type="http://schemas.openxmlformats.org/officeDocument/2006/relationships/slideMaster" Id="rId1"></Relationship><Relationship Target="../media/image6.svg" Type="http://schemas.openxmlformats.org/officeDocument/2006/relationships/image" Id="rId5"></Relationship><Relationship Target="../media/image5.png" Type="http://schemas.openxmlformats.org/officeDocument/2006/relationships/image" Id="rId4"></Relationship></Relationships>
</file>

<file path=ppt/slideLayouts/_rels/slideLayout5.xml.rels><?xml version="1.0" encoding="UTF-8" ?><Relationships xmlns="http://schemas.openxmlformats.org/package/2006/relationships"><Relationship Target="../media/image2.png" Type="http://schemas.openxmlformats.org/officeDocument/2006/relationships/image" Id="rId3"></Relationship><Relationship Target="../media/image1.png" Type="http://schemas.openxmlformats.org/officeDocument/2006/relationships/image" Id="rId2"></Relationship><Relationship Target="../slideMasters/slideMaster1.xml" Type="http://schemas.openxmlformats.org/officeDocument/2006/relationships/slideMaster" Id="rId1"></Relationship><Relationship Target="../media/image4.svg" Type="http://schemas.openxmlformats.org/officeDocument/2006/relationships/image" Id="rId5"></Relationship><Relationship Target="../media/image3.png" Type="http://schemas.openxmlformats.org/officeDocument/2006/relationships/image" Id="rId4"></Relationship></Relationships>
</file>

<file path=ppt/slideLayouts/_rels/slideLayout6.xml.rels><?xml version="1.0" encoding="UTF-8" ?><Relationships xmlns="http://schemas.openxmlformats.org/package/2006/relationships"><Relationship Target="../media/image2.png" Type="http://schemas.openxmlformats.org/officeDocument/2006/relationships/image" Id="rId3"></Relationship><Relationship Target="../media/image1.png" Type="http://schemas.openxmlformats.org/officeDocument/2006/relationships/image" Id="rId2"></Relationship><Relationship Target="../slideMasters/slideMaster1.xml" Type="http://schemas.openxmlformats.org/officeDocument/2006/relationships/slideMaster" Id="rId1"></Relationship><Relationship Target="../media/image4.svg" Type="http://schemas.openxmlformats.org/officeDocument/2006/relationships/image" Id="rId5"></Relationship><Relationship Target="../media/image3.png" Type="http://schemas.openxmlformats.org/officeDocument/2006/relationships/image" Id="rId4"></Relationship></Relationships>
</file>

<file path=ppt/slideLayouts/_rels/slideLayout7.xml.rels><?xml version="1.0" encoding="UTF-8" ?><Relationships xmlns="http://schemas.openxmlformats.org/package/2006/relationships"><Relationship Target="../media/image2.png" Type="http://schemas.openxmlformats.org/officeDocument/2006/relationships/image" Id="rId3"></Relationship><Relationship Target="../media/image1.png" Type="http://schemas.openxmlformats.org/officeDocument/2006/relationships/image" Id="rId2"></Relationship><Relationship Target="../slideMasters/slideMaster1.xml" Type="http://schemas.openxmlformats.org/officeDocument/2006/relationships/slideMaster" Id="rId1"></Relationship><Relationship Target="../media/image4.svg" Type="http://schemas.openxmlformats.org/officeDocument/2006/relationships/image" Id="rId5"></Relationship><Relationship Target="../media/image3.png" Type="http://schemas.openxmlformats.org/officeDocument/2006/relationships/image" Id="rId4"></Relationship></Relationships>
</file>

<file path=ppt/slideLayouts/_rels/slideLayout8.xml.rels><?xml version="1.0" encoding="UTF-8" ?><Relationships xmlns="http://schemas.openxmlformats.org/package/2006/relationships"><Relationship Target="../media/image8.svg" Type="http://schemas.openxmlformats.org/officeDocument/2006/relationships/image" Id="rId3"></Relationship><Relationship Target="../media/image7.png" Type="http://schemas.openxmlformats.org/officeDocument/2006/relationships/image" Id="rId2"></Relationship><Relationship Target="../slideMasters/slideMaster1.xml" Type="http://schemas.openxmlformats.org/officeDocument/2006/relationships/slideMaster" Id="rId1"></Relationship><Relationship Target="../media/image4.svg" Type="http://schemas.openxmlformats.org/officeDocument/2006/relationships/image" Id="rId5"></Relationship><Relationship Target="../media/image3.png" Type="http://schemas.openxmlformats.org/officeDocument/2006/relationships/image" Id="rId4"></Relationship></Relationships>
</file>

<file path=ppt/slideLayouts/_rels/slideLayout9.xml.rels><?xml version="1.0" encoding="UTF-8" ?><Relationships xmlns="http://schemas.openxmlformats.org/package/2006/relationships"><Relationship Target="../media/image8.svg" Type="http://schemas.openxmlformats.org/officeDocument/2006/relationships/image" Id="rId3"></Relationship><Relationship Target="../media/image7.png" Type="http://schemas.openxmlformats.org/officeDocument/2006/relationships/image" Id="rId2"></Relationship><Relationship Target="../slideMasters/slideMaster1.xml" Type="http://schemas.openxmlformats.org/officeDocument/2006/relationships/slideMaster" Id="rId1"></Relationship><Relationship Target="../media/image4.svg" Type="http://schemas.openxmlformats.org/officeDocument/2006/relationships/image" Id="rId5"></Relationship><Relationship Target="../media/image3.png" Type="http://schemas.openxmlformats.org/officeDocument/2006/relationships/image" Id="rId4"></Relationship></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bg>
      <p:bgPr>
        <a:solidFill>
          <a:schemeClr val="accent1"/>
        </a:solidFill>
        <a:effectLst/>
      </p:bgPr>
    </p:bg>
    <p:spTree>
      <p:nvGrpSpPr>
        <p:cNvPr id="1" name=""/>
        <p:cNvGrpSpPr/>
        <p:nvPr/>
      </p:nvGrpSpPr>
      <p:grpSpPr>
        <a:xfrm>
          <a:off x="0" y="0"/>
          <a:ext cx="0" cy="0"/>
          <a:chOff x="0" y="0"/>
          <a:chExt cx="0" cy="0"/>
        </a:xfrm>
      </p:grpSpPr>
      <p:sp>
        <p:nvSpPr>
          <p:cNvPr id="7" name="Graphic 13">
            <a:extLst>
              <a:ext uri="{FF2B5EF4-FFF2-40B4-BE49-F238E27FC236}">
                <a16:creationId xmlns:a16="http://schemas.microsoft.com/office/drawing/2014/main" id="{0BA4E5E8-01B9-3648-B9AB-8C04DD60A284}"/>
              </a:ext>
            </a:extLst>
          </p:cNvPr>
          <p:cNvSpPr/>
          <p:nvPr userDrawn="1"/>
        </p:nvSpPr>
        <p:spPr>
          <a:xfrm flipV="1">
            <a:off x="0" y="5812299"/>
            <a:ext cx="12192000" cy="1057275"/>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D28F7F14-73A2-FD4C-BD71-31DDAF71CB9C}"/>
              </a:ext>
            </a:extLst>
          </p:cNvPr>
          <p:cNvSpPr/>
          <p:nvPr userDrawn="1"/>
        </p:nvSpPr>
        <p:spPr>
          <a:xfrm>
            <a:off x="6364941" y="0"/>
            <a:ext cx="5827060" cy="5801179"/>
          </a:xfrm>
          <a:custGeom>
            <a:avLst/>
            <a:gdLst>
              <a:gd name="connsiteX0" fmla="*/ 1064051 w 5827060"/>
              <a:gd name="connsiteY0" fmla="*/ 0 h 5801179"/>
              <a:gd name="connsiteX1" fmla="*/ 5827060 w 5827060"/>
              <a:gd name="connsiteY1" fmla="*/ 0 h 5801179"/>
              <a:gd name="connsiteX2" fmla="*/ 5827060 w 5827060"/>
              <a:gd name="connsiteY2" fmla="*/ 5801179 h 5801179"/>
              <a:gd name="connsiteX3" fmla="*/ 1883710 w 5827060"/>
              <a:gd name="connsiteY3" fmla="*/ 5801179 h 5801179"/>
              <a:gd name="connsiteX4" fmla="*/ 356852 w 5827060"/>
              <a:gd name="connsiteY4" fmla="*/ 4445772 h 5801179"/>
              <a:gd name="connsiteX5" fmla="*/ 232074 w 5827060"/>
              <a:gd name="connsiteY5" fmla="*/ 1592082 h 5801179"/>
              <a:gd name="connsiteX6" fmla="*/ 987168 w 5827060"/>
              <a:gd name="connsiteY6" fmla="*/ 90332 h 5801179"/>
              <a:gd name="connsiteX7" fmla="*/ 1064051 w 5827060"/>
              <a:gd name="connsiteY7" fmla="*/ 0 h 5801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27060" h="5801179">
                <a:moveTo>
                  <a:pt x="1064051" y="0"/>
                </a:moveTo>
                <a:lnTo>
                  <a:pt x="5827060" y="0"/>
                </a:lnTo>
                <a:lnTo>
                  <a:pt x="5827060" y="5801179"/>
                </a:lnTo>
                <a:lnTo>
                  <a:pt x="1883710" y="5801179"/>
                </a:lnTo>
                <a:cubicBezTo>
                  <a:pt x="1189337" y="5472567"/>
                  <a:pt x="679749" y="5021082"/>
                  <a:pt x="356852" y="4445772"/>
                </a:cubicBezTo>
                <a:cubicBezTo>
                  <a:pt x="-72726" y="3682819"/>
                  <a:pt x="-114635" y="2732224"/>
                  <a:pt x="232074" y="1592082"/>
                </a:cubicBezTo>
                <a:cubicBezTo>
                  <a:pt x="413764" y="994507"/>
                  <a:pt x="665462" y="493923"/>
                  <a:pt x="987168" y="90332"/>
                </a:cubicBezTo>
                <a:lnTo>
                  <a:pt x="1064051"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Graphic 13">
            <a:extLst>
              <a:ext uri="{FF2B5EF4-FFF2-40B4-BE49-F238E27FC236}">
                <a16:creationId xmlns:a16="http://schemas.microsoft.com/office/drawing/2014/main" id="{BBD70A0C-BD49-D442-9942-174303762A54}"/>
              </a:ext>
            </a:extLst>
          </p:cNvPr>
          <p:cNvSpPr/>
          <p:nvPr userDrawn="1"/>
        </p:nvSpPr>
        <p:spPr>
          <a:xfrm>
            <a:off x="7516177" y="406717"/>
            <a:ext cx="20002" cy="203834"/>
          </a:xfrm>
          <a:custGeom>
            <a:avLst/>
            <a:gdLst>
              <a:gd name="connsiteX0" fmla="*/ 0 w 20002"/>
              <a:gd name="connsiteY0" fmla="*/ 203835 h 203834"/>
              <a:gd name="connsiteX1" fmla="*/ 20003 w 20002"/>
              <a:gd name="connsiteY1" fmla="*/ 0 h 203834"/>
            </a:gdLst>
            <a:ahLst/>
            <a:cxnLst>
              <a:cxn ang="0">
                <a:pos x="connsiteX0" y="connsiteY0"/>
              </a:cxn>
              <a:cxn ang="0">
                <a:pos x="connsiteX1" y="connsiteY1"/>
              </a:cxn>
            </a:cxnLst>
            <a:rect l="l" t="t" r="r" b="b"/>
            <a:pathLst>
              <a:path w="20002" h="203834">
                <a:moveTo>
                  <a:pt x="0" y="203835"/>
                </a:moveTo>
                <a:cubicBezTo>
                  <a:pt x="4763" y="135255"/>
                  <a:pt x="10478" y="67627"/>
                  <a:pt x="20003" y="0"/>
                </a:cubicBezTo>
              </a:path>
            </a:pathLst>
          </a:custGeom>
          <a:noFill/>
          <a:ln w="13990" cap="flat">
            <a:solidFill>
              <a:srgbClr val="231F20"/>
            </a:solidFill>
            <a:custDash>
              <a:ds d="440340" sp="440340"/>
              <a:ds d="440340" sp="440340"/>
              <a:ds d="440340" sp="440340"/>
            </a:custDash>
            <a:miter/>
          </a:ln>
        </p:spPr>
        <p:txBody>
          <a:bodyPr rtlCol="0" anchor="ctr"/>
          <a:lstStyle/>
          <a:p>
            <a:endParaRPr lang="en-US"/>
          </a:p>
        </p:txBody>
      </p:sp>
      <p:sp>
        <p:nvSpPr>
          <p:cNvPr id="10" name="Graphic 13">
            <a:extLst>
              <a:ext uri="{FF2B5EF4-FFF2-40B4-BE49-F238E27FC236}">
                <a16:creationId xmlns:a16="http://schemas.microsoft.com/office/drawing/2014/main" id="{0330DB9C-877D-5C49-B67A-754B9FA128F1}"/>
              </a:ext>
            </a:extLst>
          </p:cNvPr>
          <p:cNvSpPr/>
          <p:nvPr userDrawn="1"/>
        </p:nvSpPr>
        <p:spPr>
          <a:xfrm>
            <a:off x="7284648" y="-669463"/>
            <a:ext cx="5835294" cy="6308918"/>
          </a:xfrm>
          <a:custGeom>
            <a:avLst/>
            <a:gdLst>
              <a:gd name="connsiteX0" fmla="*/ 5759839 w 5835294"/>
              <a:gd name="connsiteY0" fmla="*/ 2502074 h 6308918"/>
              <a:gd name="connsiteX1" fmla="*/ 5333119 w 5835294"/>
              <a:gd name="connsiteY1" fmla="*/ 1228581 h 6308918"/>
              <a:gd name="connsiteX2" fmla="*/ 4692087 w 5835294"/>
              <a:gd name="connsiteY2" fmla="*/ 457056 h 6308918"/>
              <a:gd name="connsiteX3" fmla="*/ 3791022 w 5835294"/>
              <a:gd name="connsiteY3" fmla="*/ 71293 h 6308918"/>
              <a:gd name="connsiteX4" fmla="*/ 2474666 w 5835294"/>
              <a:gd name="connsiteY4" fmla="*/ 61768 h 6308918"/>
              <a:gd name="connsiteX5" fmla="*/ 670631 w 5835294"/>
              <a:gd name="connsiteY5" fmla="*/ 1016174 h 6308918"/>
              <a:gd name="connsiteX6" fmla="*/ 93416 w 5835294"/>
              <a:gd name="connsiteY6" fmla="*/ 2128694 h 6308918"/>
              <a:gd name="connsiteX7" fmla="*/ 69604 w 5835294"/>
              <a:gd name="connsiteY7" fmla="*/ 3722226 h 6308918"/>
              <a:gd name="connsiteX8" fmla="*/ 1175456 w 5835294"/>
              <a:gd name="connsiteY8" fmla="*/ 5840586 h 6308918"/>
              <a:gd name="connsiteX9" fmla="*/ 3331916 w 5835294"/>
              <a:gd name="connsiteY9" fmla="*/ 6252066 h 6308918"/>
              <a:gd name="connsiteX10" fmla="*/ 5332166 w 5835294"/>
              <a:gd name="connsiteY10" fmla="*/ 5063346 h 6308918"/>
              <a:gd name="connsiteX11" fmla="*/ 5759839 w 5835294"/>
              <a:gd name="connsiteY11" fmla="*/ 2502074 h 6308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35294" h="6308918">
                <a:moveTo>
                  <a:pt x="5759839" y="2502074"/>
                </a:moveTo>
                <a:cubicBezTo>
                  <a:pt x="5675066" y="2002964"/>
                  <a:pt x="5533144" y="1578149"/>
                  <a:pt x="5333119" y="1228581"/>
                </a:cubicBezTo>
                <a:cubicBezTo>
                  <a:pt x="5133094" y="879014"/>
                  <a:pt x="4919735" y="621839"/>
                  <a:pt x="4692087" y="457056"/>
                </a:cubicBezTo>
                <a:cubicBezTo>
                  <a:pt x="4464439" y="292274"/>
                  <a:pt x="4163449" y="163686"/>
                  <a:pt x="3791022" y="71293"/>
                </a:cubicBezTo>
                <a:cubicBezTo>
                  <a:pt x="3417641" y="-20147"/>
                  <a:pt x="2979491" y="-23957"/>
                  <a:pt x="2474666" y="61768"/>
                </a:cubicBezTo>
                <a:cubicBezTo>
                  <a:pt x="1787914" y="177973"/>
                  <a:pt x="1186887" y="496108"/>
                  <a:pt x="670631" y="1016174"/>
                </a:cubicBezTo>
                <a:cubicBezTo>
                  <a:pt x="402026" y="1289541"/>
                  <a:pt x="209621" y="1661016"/>
                  <a:pt x="93416" y="2128694"/>
                </a:cubicBezTo>
                <a:cubicBezTo>
                  <a:pt x="-22788" y="2597324"/>
                  <a:pt x="-30409" y="3127866"/>
                  <a:pt x="69604" y="3722226"/>
                </a:cubicBezTo>
                <a:cubicBezTo>
                  <a:pt x="237244" y="4712826"/>
                  <a:pt x="605862" y="5419581"/>
                  <a:pt x="1175456" y="5840586"/>
                </a:cubicBezTo>
                <a:cubicBezTo>
                  <a:pt x="1745051" y="6261591"/>
                  <a:pt x="2463237" y="6398751"/>
                  <a:pt x="3331916" y="6252066"/>
                </a:cubicBezTo>
                <a:cubicBezTo>
                  <a:pt x="4200597" y="6104428"/>
                  <a:pt x="4867347" y="5709141"/>
                  <a:pt x="5332166" y="5063346"/>
                </a:cubicBezTo>
                <a:cubicBezTo>
                  <a:pt x="5797939" y="4417551"/>
                  <a:pt x="5939862" y="3564111"/>
                  <a:pt x="5759839" y="2502074"/>
                </a:cubicBezTo>
              </a:path>
            </a:pathLst>
          </a:custGeom>
          <a:noFill/>
          <a:ln w="9525" cap="flat">
            <a:noFill/>
            <a:prstDash val="solid"/>
            <a:miter/>
          </a:ln>
        </p:spPr>
        <p:txBody>
          <a:bodyPr rtlCol="0" anchor="ctr"/>
          <a:lstStyle/>
          <a:p>
            <a:endParaRPr lang="en-US"/>
          </a:p>
        </p:txBody>
      </p:sp>
      <p:grpSp>
        <p:nvGrpSpPr>
          <p:cNvPr id="11" name="Graphic 13">
            <a:extLst>
              <a:ext uri="{FF2B5EF4-FFF2-40B4-BE49-F238E27FC236}">
                <a16:creationId xmlns:a16="http://schemas.microsoft.com/office/drawing/2014/main" id="{5FC1FFFF-1094-974E-8852-966A68E8DDE2}"/>
              </a:ext>
            </a:extLst>
          </p:cNvPr>
          <p:cNvGrpSpPr/>
          <p:nvPr userDrawn="1"/>
        </p:nvGrpSpPr>
        <p:grpSpPr>
          <a:xfrm>
            <a:off x="7806722" y="4905407"/>
            <a:ext cx="353313" cy="445705"/>
            <a:chOff x="7806722" y="4905407"/>
            <a:chExt cx="353313" cy="445705"/>
          </a:xfrm>
        </p:grpSpPr>
        <p:sp>
          <p:nvSpPr>
            <p:cNvPr id="12" name="Freeform 11">
              <a:extLst>
                <a:ext uri="{FF2B5EF4-FFF2-40B4-BE49-F238E27FC236}">
                  <a16:creationId xmlns:a16="http://schemas.microsoft.com/office/drawing/2014/main" id="{FFDC920B-E572-6E4E-9CE5-EE0041142C31}"/>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AAB96CC3-4C59-3148-A792-5DDBDF181C0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4" name="Freeform 13">
              <a:extLst>
                <a:ext uri="{FF2B5EF4-FFF2-40B4-BE49-F238E27FC236}">
                  <a16:creationId xmlns:a16="http://schemas.microsoft.com/office/drawing/2014/main" id="{E0DE5268-6D89-734C-AC2A-5B455D59B3E0}"/>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BB05DF61-F5F7-B244-A3F9-8370B7B4D35F}"/>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0E4913C8-DEC9-524B-9495-0A14B7E766CA}"/>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DD9231F5-F82C-BE4F-A539-3A1F8432C2F6}"/>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15BC3F03-E2C5-7243-B28F-C4E043632F9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AA28F4AB-4CEC-334A-B5A7-7B1F3BFF7DF0}"/>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grpSp>
        <p:nvGrpSpPr>
          <p:cNvPr id="20" name="Graphic 13">
            <a:extLst>
              <a:ext uri="{FF2B5EF4-FFF2-40B4-BE49-F238E27FC236}">
                <a16:creationId xmlns:a16="http://schemas.microsoft.com/office/drawing/2014/main" id="{0F95BD1C-9368-AF42-A610-44BE39B837B3}"/>
              </a:ext>
            </a:extLst>
          </p:cNvPr>
          <p:cNvGrpSpPr/>
          <p:nvPr userDrawn="1"/>
        </p:nvGrpSpPr>
        <p:grpSpPr>
          <a:xfrm>
            <a:off x="7306605" y="300990"/>
            <a:ext cx="307103" cy="517552"/>
            <a:chOff x="7306605" y="300990"/>
            <a:chExt cx="307103" cy="517552"/>
          </a:xfrm>
        </p:grpSpPr>
        <p:sp>
          <p:nvSpPr>
            <p:cNvPr id="21" name="Freeform 20">
              <a:extLst>
                <a:ext uri="{FF2B5EF4-FFF2-40B4-BE49-F238E27FC236}">
                  <a16:creationId xmlns:a16="http://schemas.microsoft.com/office/drawing/2014/main" id="{4EA504EB-75CE-6942-9415-320AB74827ED}"/>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6EDB02FF-5378-0942-AD0A-F45F2B8BBD85}"/>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E4F27302-6141-3545-A20B-818BEF05B18C}"/>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4" name="Freeform 23">
              <a:extLst>
                <a:ext uri="{FF2B5EF4-FFF2-40B4-BE49-F238E27FC236}">
                  <a16:creationId xmlns:a16="http://schemas.microsoft.com/office/drawing/2014/main" id="{5E35E441-6E9C-BA4A-8952-3F7ABDE4ED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C36C3944-4851-C043-9251-7A13B478D5C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FC03FB7D-C14B-0A43-AD74-15B5B5EF12B8}"/>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7" name="Freeform 26">
              <a:extLst>
                <a:ext uri="{FF2B5EF4-FFF2-40B4-BE49-F238E27FC236}">
                  <a16:creationId xmlns:a16="http://schemas.microsoft.com/office/drawing/2014/main" id="{5904E7B6-D6C8-6342-924D-2A48A8FA90F4}"/>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9F15A008-3102-044A-BB47-91DEB247B1EF}"/>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BFC2247-061E-AE48-ADFB-37DC0FC03E34}"/>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0203F6BA-7192-EC4B-8C2A-53D7119676A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A4E6A4FB-4723-A34E-A2B0-7A2FA19CC3BD}"/>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B85B6784-3CE8-4642-8AEF-22609D131601}"/>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33" name="Graphic 13">
            <a:extLst>
              <a:ext uri="{FF2B5EF4-FFF2-40B4-BE49-F238E27FC236}">
                <a16:creationId xmlns:a16="http://schemas.microsoft.com/office/drawing/2014/main" id="{23616371-5C56-DF40-AFAC-DE22268CD563}"/>
              </a:ext>
            </a:extLst>
          </p:cNvPr>
          <p:cNvSpPr/>
          <p:nvPr userDrawn="1"/>
        </p:nvSpPr>
        <p:spPr>
          <a:xfrm>
            <a:off x="790575" y="2262187"/>
            <a:ext cx="5541645" cy="1914525"/>
          </a:xfrm>
          <a:custGeom>
            <a:avLst/>
            <a:gdLst>
              <a:gd name="connsiteX0" fmla="*/ 0 w 5541645"/>
              <a:gd name="connsiteY0" fmla="*/ 0 h 1914525"/>
              <a:gd name="connsiteX1" fmla="*/ 5541645 w 5541645"/>
              <a:gd name="connsiteY1" fmla="*/ 0 h 1914525"/>
              <a:gd name="connsiteX2" fmla="*/ 5541645 w 5541645"/>
              <a:gd name="connsiteY2" fmla="*/ 1914525 h 1914525"/>
              <a:gd name="connsiteX3" fmla="*/ 0 w 5541645"/>
              <a:gd name="connsiteY3" fmla="*/ 1914525 h 1914525"/>
            </a:gdLst>
            <a:ahLst/>
            <a:cxnLst>
              <a:cxn ang="0">
                <a:pos x="connsiteX0" y="connsiteY0"/>
              </a:cxn>
              <a:cxn ang="0">
                <a:pos x="connsiteX1" y="connsiteY1"/>
              </a:cxn>
              <a:cxn ang="0">
                <a:pos x="connsiteX2" y="connsiteY2"/>
              </a:cxn>
              <a:cxn ang="0">
                <a:pos x="connsiteX3" y="connsiteY3"/>
              </a:cxn>
            </a:cxnLst>
            <a:rect l="l" t="t" r="r" b="b"/>
            <a:pathLst>
              <a:path w="5541645" h="1914525">
                <a:moveTo>
                  <a:pt x="0" y="0"/>
                </a:moveTo>
                <a:lnTo>
                  <a:pt x="5541645" y="0"/>
                </a:lnTo>
                <a:lnTo>
                  <a:pt x="5541645" y="1914525"/>
                </a:lnTo>
                <a:lnTo>
                  <a:pt x="0" y="1914525"/>
                </a:lnTo>
                <a:close/>
              </a:path>
            </a:pathLst>
          </a:custGeom>
          <a:no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9DC6E03F-D8D2-DF45-A749-1A8FFCC2F5CD}"/>
              </a:ext>
            </a:extLst>
          </p:cNvPr>
          <p:cNvSpPr/>
          <p:nvPr userDrawn="1"/>
        </p:nvSpPr>
        <p:spPr>
          <a:xfrm>
            <a:off x="7550467" y="0"/>
            <a:ext cx="209830" cy="290512"/>
          </a:xfrm>
          <a:custGeom>
            <a:avLst/>
            <a:gdLst>
              <a:gd name="connsiteX0" fmla="*/ 13335 w 175259"/>
              <a:gd name="connsiteY0" fmla="*/ 354330 h 354329"/>
              <a:gd name="connsiteX1" fmla="*/ 0 w 175259"/>
              <a:gd name="connsiteY1" fmla="*/ 351473 h 354329"/>
              <a:gd name="connsiteX2" fmla="*/ 13335 w 175259"/>
              <a:gd name="connsiteY2" fmla="*/ 297180 h 354329"/>
              <a:gd name="connsiteX3" fmla="*/ 26670 w 175259"/>
              <a:gd name="connsiteY3" fmla="*/ 300990 h 354329"/>
              <a:gd name="connsiteX4" fmla="*/ 13335 w 175259"/>
              <a:gd name="connsiteY4" fmla="*/ 354330 h 354329"/>
              <a:gd name="connsiteX5" fmla="*/ 42863 w 175259"/>
              <a:gd name="connsiteY5" fmla="*/ 246698 h 354329"/>
              <a:gd name="connsiteX6" fmla="*/ 29527 w 175259"/>
              <a:gd name="connsiteY6" fmla="*/ 241935 h 354329"/>
              <a:gd name="connsiteX7" fmla="*/ 48577 w 175259"/>
              <a:gd name="connsiteY7" fmla="*/ 188595 h 354329"/>
              <a:gd name="connsiteX8" fmla="*/ 61913 w 175259"/>
              <a:gd name="connsiteY8" fmla="*/ 193358 h 354329"/>
              <a:gd name="connsiteX9" fmla="*/ 42863 w 175259"/>
              <a:gd name="connsiteY9" fmla="*/ 246698 h 354329"/>
              <a:gd name="connsiteX10" fmla="*/ 84772 w 175259"/>
              <a:gd name="connsiteY10" fmla="*/ 144780 h 354329"/>
              <a:gd name="connsiteX11" fmla="*/ 72390 w 175259"/>
              <a:gd name="connsiteY11" fmla="*/ 139065 h 354329"/>
              <a:gd name="connsiteX12" fmla="*/ 99060 w 175259"/>
              <a:gd name="connsiteY12" fmla="*/ 89535 h 354329"/>
              <a:gd name="connsiteX13" fmla="*/ 111443 w 175259"/>
              <a:gd name="connsiteY13" fmla="*/ 97155 h 354329"/>
              <a:gd name="connsiteX14" fmla="*/ 84772 w 175259"/>
              <a:gd name="connsiteY14" fmla="*/ 144780 h 354329"/>
              <a:gd name="connsiteX15" fmla="*/ 141922 w 175259"/>
              <a:gd name="connsiteY15" fmla="*/ 50483 h 354329"/>
              <a:gd name="connsiteX16" fmla="*/ 130493 w 175259"/>
              <a:gd name="connsiteY16" fmla="*/ 41910 h 354329"/>
              <a:gd name="connsiteX17" fmla="*/ 164782 w 175259"/>
              <a:gd name="connsiteY17" fmla="*/ 0 h 354329"/>
              <a:gd name="connsiteX18" fmla="*/ 175260 w 175259"/>
              <a:gd name="connsiteY18" fmla="*/ 9525 h 354329"/>
              <a:gd name="connsiteX19" fmla="*/ 141922 w 175259"/>
              <a:gd name="connsiteY19" fmla="*/ 50483 h 354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5259" h="354329">
                <a:moveTo>
                  <a:pt x="13335" y="354330"/>
                </a:moveTo>
                <a:lnTo>
                  <a:pt x="0" y="351473"/>
                </a:lnTo>
                <a:cubicBezTo>
                  <a:pt x="3810" y="332423"/>
                  <a:pt x="8572" y="314325"/>
                  <a:pt x="13335" y="297180"/>
                </a:cubicBezTo>
                <a:lnTo>
                  <a:pt x="26670" y="300990"/>
                </a:lnTo>
                <a:cubicBezTo>
                  <a:pt x="21907" y="317183"/>
                  <a:pt x="18097" y="335280"/>
                  <a:pt x="13335" y="354330"/>
                </a:cubicBezTo>
                <a:close/>
                <a:moveTo>
                  <a:pt x="42863" y="246698"/>
                </a:moveTo>
                <a:lnTo>
                  <a:pt x="29527" y="241935"/>
                </a:lnTo>
                <a:cubicBezTo>
                  <a:pt x="35243" y="223837"/>
                  <a:pt x="41910" y="205740"/>
                  <a:pt x="48577" y="188595"/>
                </a:cubicBezTo>
                <a:lnTo>
                  <a:pt x="61913" y="193358"/>
                </a:lnTo>
                <a:cubicBezTo>
                  <a:pt x="55245" y="211455"/>
                  <a:pt x="48577" y="229553"/>
                  <a:pt x="42863" y="246698"/>
                </a:cubicBezTo>
                <a:close/>
                <a:moveTo>
                  <a:pt x="84772" y="144780"/>
                </a:moveTo>
                <a:lnTo>
                  <a:pt x="72390" y="139065"/>
                </a:lnTo>
                <a:cubicBezTo>
                  <a:pt x="80963" y="121920"/>
                  <a:pt x="89535" y="104775"/>
                  <a:pt x="99060" y="89535"/>
                </a:cubicBezTo>
                <a:lnTo>
                  <a:pt x="111443" y="97155"/>
                </a:lnTo>
                <a:cubicBezTo>
                  <a:pt x="101918" y="111443"/>
                  <a:pt x="92393" y="127635"/>
                  <a:pt x="84772" y="144780"/>
                </a:cubicBezTo>
                <a:close/>
                <a:moveTo>
                  <a:pt x="141922" y="50483"/>
                </a:moveTo>
                <a:lnTo>
                  <a:pt x="130493" y="41910"/>
                </a:lnTo>
                <a:cubicBezTo>
                  <a:pt x="141922" y="27622"/>
                  <a:pt x="153352" y="13335"/>
                  <a:pt x="164782" y="0"/>
                </a:cubicBezTo>
                <a:lnTo>
                  <a:pt x="175260" y="9525"/>
                </a:lnTo>
                <a:cubicBezTo>
                  <a:pt x="163830" y="21907"/>
                  <a:pt x="152400" y="36195"/>
                  <a:pt x="141922" y="50483"/>
                </a:cubicBezTo>
                <a:close/>
              </a:path>
            </a:pathLst>
          </a:custGeom>
          <a:solidFill>
            <a:srgbClr val="231F20"/>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E5969873-F1F0-A944-8DB4-254E3DBACCFB}"/>
              </a:ext>
            </a:extLst>
          </p:cNvPr>
          <p:cNvSpPr/>
          <p:nvPr userDrawn="1"/>
        </p:nvSpPr>
        <p:spPr>
          <a:xfrm>
            <a:off x="6902767" y="778192"/>
            <a:ext cx="655319" cy="2927985"/>
          </a:xfrm>
          <a:custGeom>
            <a:avLst/>
            <a:gdLst>
              <a:gd name="connsiteX0" fmla="*/ 647700 w 655319"/>
              <a:gd name="connsiteY0" fmla="*/ 2927985 h 2927985"/>
              <a:gd name="connsiteX1" fmla="*/ 601027 w 655319"/>
              <a:gd name="connsiteY1" fmla="*/ 2897505 h 2927985"/>
              <a:gd name="connsiteX2" fmla="*/ 608647 w 655319"/>
              <a:gd name="connsiteY2" fmla="*/ 2886075 h 2927985"/>
              <a:gd name="connsiteX3" fmla="*/ 655320 w 655319"/>
              <a:gd name="connsiteY3" fmla="*/ 2916555 h 2927985"/>
              <a:gd name="connsiteX4" fmla="*/ 647700 w 655319"/>
              <a:gd name="connsiteY4" fmla="*/ 2927985 h 2927985"/>
              <a:gd name="connsiteX5" fmla="*/ 555307 w 655319"/>
              <a:gd name="connsiteY5" fmla="*/ 2864168 h 2927985"/>
              <a:gd name="connsiteX6" fmla="*/ 511493 w 655319"/>
              <a:gd name="connsiteY6" fmla="*/ 2828925 h 2927985"/>
              <a:gd name="connsiteX7" fmla="*/ 521018 w 655319"/>
              <a:gd name="connsiteY7" fmla="*/ 2818448 h 2927985"/>
              <a:gd name="connsiteX8" fmla="*/ 563880 w 655319"/>
              <a:gd name="connsiteY8" fmla="*/ 2853690 h 2927985"/>
              <a:gd name="connsiteX9" fmla="*/ 555307 w 655319"/>
              <a:gd name="connsiteY9" fmla="*/ 2864168 h 2927985"/>
              <a:gd name="connsiteX10" fmla="*/ 468630 w 655319"/>
              <a:gd name="connsiteY10" fmla="*/ 2790825 h 2927985"/>
              <a:gd name="connsiteX11" fmla="*/ 428625 w 655319"/>
              <a:gd name="connsiteY11" fmla="*/ 2751773 h 2927985"/>
              <a:gd name="connsiteX12" fmla="*/ 439102 w 655319"/>
              <a:gd name="connsiteY12" fmla="*/ 2742248 h 2927985"/>
              <a:gd name="connsiteX13" fmla="*/ 479107 w 655319"/>
              <a:gd name="connsiteY13" fmla="*/ 2781300 h 2927985"/>
              <a:gd name="connsiteX14" fmla="*/ 468630 w 655319"/>
              <a:gd name="connsiteY14" fmla="*/ 2790825 h 2927985"/>
              <a:gd name="connsiteX15" fmla="*/ 390525 w 655319"/>
              <a:gd name="connsiteY15" fmla="*/ 2710815 h 2927985"/>
              <a:gd name="connsiteX16" fmla="*/ 354330 w 655319"/>
              <a:gd name="connsiteY16" fmla="*/ 2667953 h 2927985"/>
              <a:gd name="connsiteX17" fmla="*/ 364807 w 655319"/>
              <a:gd name="connsiteY17" fmla="*/ 2659380 h 2927985"/>
              <a:gd name="connsiteX18" fmla="*/ 401002 w 655319"/>
              <a:gd name="connsiteY18" fmla="*/ 2701290 h 2927985"/>
              <a:gd name="connsiteX19" fmla="*/ 390525 w 655319"/>
              <a:gd name="connsiteY19" fmla="*/ 2710815 h 2927985"/>
              <a:gd name="connsiteX20" fmla="*/ 320040 w 655319"/>
              <a:gd name="connsiteY20" fmla="*/ 2623185 h 2927985"/>
              <a:gd name="connsiteX21" fmla="*/ 287655 w 655319"/>
              <a:gd name="connsiteY21" fmla="*/ 2577465 h 2927985"/>
              <a:gd name="connsiteX22" fmla="*/ 299085 w 655319"/>
              <a:gd name="connsiteY22" fmla="*/ 2569845 h 2927985"/>
              <a:gd name="connsiteX23" fmla="*/ 331470 w 655319"/>
              <a:gd name="connsiteY23" fmla="*/ 2615565 h 2927985"/>
              <a:gd name="connsiteX24" fmla="*/ 320040 w 655319"/>
              <a:gd name="connsiteY24" fmla="*/ 2623185 h 2927985"/>
              <a:gd name="connsiteX25" fmla="*/ 256222 w 655319"/>
              <a:gd name="connsiteY25" fmla="*/ 2529840 h 2927985"/>
              <a:gd name="connsiteX26" fmla="*/ 227647 w 655319"/>
              <a:gd name="connsiteY26" fmla="*/ 2481263 h 2927985"/>
              <a:gd name="connsiteX27" fmla="*/ 240030 w 655319"/>
              <a:gd name="connsiteY27" fmla="*/ 2474595 h 2927985"/>
              <a:gd name="connsiteX28" fmla="*/ 268605 w 655319"/>
              <a:gd name="connsiteY28" fmla="*/ 2522220 h 2927985"/>
              <a:gd name="connsiteX29" fmla="*/ 256222 w 655319"/>
              <a:gd name="connsiteY29" fmla="*/ 2529840 h 2927985"/>
              <a:gd name="connsiteX30" fmla="*/ 200977 w 655319"/>
              <a:gd name="connsiteY30" fmla="*/ 2432685 h 2927985"/>
              <a:gd name="connsiteX31" fmla="*/ 176213 w 655319"/>
              <a:gd name="connsiteY31" fmla="*/ 2382203 h 2927985"/>
              <a:gd name="connsiteX32" fmla="*/ 188595 w 655319"/>
              <a:gd name="connsiteY32" fmla="*/ 2376488 h 2927985"/>
              <a:gd name="connsiteX33" fmla="*/ 213360 w 655319"/>
              <a:gd name="connsiteY33" fmla="*/ 2426018 h 2927985"/>
              <a:gd name="connsiteX34" fmla="*/ 200977 w 655319"/>
              <a:gd name="connsiteY34" fmla="*/ 2432685 h 2927985"/>
              <a:gd name="connsiteX35" fmla="*/ 153352 w 655319"/>
              <a:gd name="connsiteY35" fmla="*/ 2331720 h 2927985"/>
              <a:gd name="connsiteX36" fmla="*/ 132397 w 655319"/>
              <a:gd name="connsiteY36" fmla="*/ 2280285 h 2927985"/>
              <a:gd name="connsiteX37" fmla="*/ 145732 w 655319"/>
              <a:gd name="connsiteY37" fmla="*/ 2275523 h 2927985"/>
              <a:gd name="connsiteX38" fmla="*/ 166688 w 655319"/>
              <a:gd name="connsiteY38" fmla="*/ 2326958 h 2927985"/>
              <a:gd name="connsiteX39" fmla="*/ 153352 w 655319"/>
              <a:gd name="connsiteY39" fmla="*/ 2331720 h 2927985"/>
              <a:gd name="connsiteX40" fmla="*/ 111443 w 655319"/>
              <a:gd name="connsiteY40" fmla="*/ 2226945 h 2927985"/>
              <a:gd name="connsiteX41" fmla="*/ 93345 w 655319"/>
              <a:gd name="connsiteY41" fmla="*/ 2173605 h 2927985"/>
              <a:gd name="connsiteX42" fmla="*/ 106680 w 655319"/>
              <a:gd name="connsiteY42" fmla="*/ 2169795 h 2927985"/>
              <a:gd name="connsiteX43" fmla="*/ 124777 w 655319"/>
              <a:gd name="connsiteY43" fmla="*/ 2222183 h 2927985"/>
              <a:gd name="connsiteX44" fmla="*/ 111443 w 655319"/>
              <a:gd name="connsiteY44" fmla="*/ 2226945 h 2927985"/>
              <a:gd name="connsiteX45" fmla="*/ 77152 w 655319"/>
              <a:gd name="connsiteY45" fmla="*/ 2120265 h 2927985"/>
              <a:gd name="connsiteX46" fmla="*/ 61913 w 655319"/>
              <a:gd name="connsiteY46" fmla="*/ 2065973 h 2927985"/>
              <a:gd name="connsiteX47" fmla="*/ 75247 w 655319"/>
              <a:gd name="connsiteY47" fmla="*/ 2062163 h 2927985"/>
              <a:gd name="connsiteX48" fmla="*/ 89535 w 655319"/>
              <a:gd name="connsiteY48" fmla="*/ 2115503 h 2927985"/>
              <a:gd name="connsiteX49" fmla="*/ 77152 w 655319"/>
              <a:gd name="connsiteY49" fmla="*/ 2120265 h 2927985"/>
              <a:gd name="connsiteX50" fmla="*/ 49530 w 655319"/>
              <a:gd name="connsiteY50" fmla="*/ 2011680 h 2927985"/>
              <a:gd name="connsiteX51" fmla="*/ 38100 w 655319"/>
              <a:gd name="connsiteY51" fmla="*/ 1956435 h 2927985"/>
              <a:gd name="connsiteX52" fmla="*/ 51435 w 655319"/>
              <a:gd name="connsiteY52" fmla="*/ 1953577 h 2927985"/>
              <a:gd name="connsiteX53" fmla="*/ 62865 w 655319"/>
              <a:gd name="connsiteY53" fmla="*/ 2007870 h 2927985"/>
              <a:gd name="connsiteX54" fmla="*/ 49530 w 655319"/>
              <a:gd name="connsiteY54" fmla="*/ 2011680 h 2927985"/>
              <a:gd name="connsiteX55" fmla="*/ 27622 w 655319"/>
              <a:gd name="connsiteY55" fmla="*/ 1901190 h 2927985"/>
              <a:gd name="connsiteX56" fmla="*/ 19050 w 655319"/>
              <a:gd name="connsiteY56" fmla="*/ 1845945 h 2927985"/>
              <a:gd name="connsiteX57" fmla="*/ 33338 w 655319"/>
              <a:gd name="connsiteY57" fmla="*/ 1844040 h 2927985"/>
              <a:gd name="connsiteX58" fmla="*/ 41910 w 655319"/>
              <a:gd name="connsiteY58" fmla="*/ 1899285 h 2927985"/>
              <a:gd name="connsiteX59" fmla="*/ 27622 w 655319"/>
              <a:gd name="connsiteY59" fmla="*/ 1901190 h 2927985"/>
              <a:gd name="connsiteX60" fmla="*/ 12382 w 655319"/>
              <a:gd name="connsiteY60" fmla="*/ 1789748 h 2927985"/>
              <a:gd name="connsiteX61" fmla="*/ 6668 w 655319"/>
              <a:gd name="connsiteY61" fmla="*/ 1733550 h 2927985"/>
              <a:gd name="connsiteX62" fmla="*/ 20955 w 655319"/>
              <a:gd name="connsiteY62" fmla="*/ 1732598 h 2927985"/>
              <a:gd name="connsiteX63" fmla="*/ 26670 w 655319"/>
              <a:gd name="connsiteY63" fmla="*/ 1787843 h 2927985"/>
              <a:gd name="connsiteX64" fmla="*/ 12382 w 655319"/>
              <a:gd name="connsiteY64" fmla="*/ 1789748 h 2927985"/>
              <a:gd name="connsiteX65" fmla="*/ 1905 w 655319"/>
              <a:gd name="connsiteY65" fmla="*/ 1678305 h 2927985"/>
              <a:gd name="connsiteX66" fmla="*/ 0 w 655319"/>
              <a:gd name="connsiteY66" fmla="*/ 1622108 h 2927985"/>
              <a:gd name="connsiteX67" fmla="*/ 14288 w 655319"/>
              <a:gd name="connsiteY67" fmla="*/ 1622108 h 2927985"/>
              <a:gd name="connsiteX68" fmla="*/ 16193 w 655319"/>
              <a:gd name="connsiteY68" fmla="*/ 1677352 h 2927985"/>
              <a:gd name="connsiteX69" fmla="*/ 1905 w 655319"/>
              <a:gd name="connsiteY69" fmla="*/ 1678305 h 2927985"/>
              <a:gd name="connsiteX70" fmla="*/ 15240 w 655319"/>
              <a:gd name="connsiteY70" fmla="*/ 1566863 h 2927985"/>
              <a:gd name="connsiteX71" fmla="*/ 952 w 655319"/>
              <a:gd name="connsiteY71" fmla="*/ 1565910 h 2927985"/>
              <a:gd name="connsiteX72" fmla="*/ 4763 w 655319"/>
              <a:gd name="connsiteY72" fmla="*/ 1509713 h 2927985"/>
              <a:gd name="connsiteX73" fmla="*/ 19050 w 655319"/>
              <a:gd name="connsiteY73" fmla="*/ 1510665 h 2927985"/>
              <a:gd name="connsiteX74" fmla="*/ 15240 w 655319"/>
              <a:gd name="connsiteY74" fmla="*/ 1566863 h 2927985"/>
              <a:gd name="connsiteX75" fmla="*/ 26670 w 655319"/>
              <a:gd name="connsiteY75" fmla="*/ 1456373 h 2927985"/>
              <a:gd name="connsiteX76" fmla="*/ 12382 w 655319"/>
              <a:gd name="connsiteY76" fmla="*/ 1454468 h 2927985"/>
              <a:gd name="connsiteX77" fmla="*/ 22860 w 655319"/>
              <a:gd name="connsiteY77" fmla="*/ 1399223 h 2927985"/>
              <a:gd name="connsiteX78" fmla="*/ 36195 w 655319"/>
              <a:gd name="connsiteY78" fmla="*/ 1402080 h 2927985"/>
              <a:gd name="connsiteX79" fmla="*/ 26670 w 655319"/>
              <a:gd name="connsiteY79" fmla="*/ 1456373 h 2927985"/>
              <a:gd name="connsiteX80" fmla="*/ 51435 w 655319"/>
              <a:gd name="connsiteY80" fmla="*/ 1347788 h 2927985"/>
              <a:gd name="connsiteX81" fmla="*/ 38100 w 655319"/>
              <a:gd name="connsiteY81" fmla="*/ 1343978 h 2927985"/>
              <a:gd name="connsiteX82" fmla="*/ 54293 w 655319"/>
              <a:gd name="connsiteY82" fmla="*/ 1295400 h 2927985"/>
              <a:gd name="connsiteX83" fmla="*/ 56197 w 655319"/>
              <a:gd name="connsiteY83" fmla="*/ 1289685 h 2927985"/>
              <a:gd name="connsiteX84" fmla="*/ 69532 w 655319"/>
              <a:gd name="connsiteY84" fmla="*/ 1295400 h 2927985"/>
              <a:gd name="connsiteX85" fmla="*/ 67627 w 655319"/>
              <a:gd name="connsiteY85" fmla="*/ 1300163 h 2927985"/>
              <a:gd name="connsiteX86" fmla="*/ 51435 w 655319"/>
              <a:gd name="connsiteY86" fmla="*/ 1347788 h 2927985"/>
              <a:gd name="connsiteX87" fmla="*/ 92393 w 655319"/>
              <a:gd name="connsiteY87" fmla="*/ 1245870 h 2927985"/>
              <a:gd name="connsiteX88" fmla="*/ 80010 w 655319"/>
              <a:gd name="connsiteY88" fmla="*/ 1239203 h 2927985"/>
              <a:gd name="connsiteX89" fmla="*/ 109538 w 655319"/>
              <a:gd name="connsiteY89" fmla="*/ 1190625 h 2927985"/>
              <a:gd name="connsiteX90" fmla="*/ 120968 w 655319"/>
              <a:gd name="connsiteY90" fmla="*/ 1198245 h 2927985"/>
              <a:gd name="connsiteX91" fmla="*/ 92393 w 655319"/>
              <a:gd name="connsiteY91" fmla="*/ 1245870 h 2927985"/>
              <a:gd name="connsiteX92" fmla="*/ 153352 w 655319"/>
              <a:gd name="connsiteY92" fmla="*/ 1153478 h 2927985"/>
              <a:gd name="connsiteX93" fmla="*/ 141922 w 655319"/>
              <a:gd name="connsiteY93" fmla="*/ 1144905 h 2927985"/>
              <a:gd name="connsiteX94" fmla="*/ 178118 w 655319"/>
              <a:gd name="connsiteY94" fmla="*/ 1102043 h 2927985"/>
              <a:gd name="connsiteX95" fmla="*/ 188595 w 655319"/>
              <a:gd name="connsiteY95" fmla="*/ 1111568 h 2927985"/>
              <a:gd name="connsiteX96" fmla="*/ 153352 w 655319"/>
              <a:gd name="connsiteY96" fmla="*/ 1153478 h 2927985"/>
              <a:gd name="connsiteX97" fmla="*/ 227647 w 655319"/>
              <a:gd name="connsiteY97" fmla="*/ 1071563 h 2927985"/>
              <a:gd name="connsiteX98" fmla="*/ 218122 w 655319"/>
              <a:gd name="connsiteY98" fmla="*/ 1062038 h 2927985"/>
              <a:gd name="connsiteX99" fmla="*/ 259080 w 655319"/>
              <a:gd name="connsiteY99" fmla="*/ 1022985 h 2927985"/>
              <a:gd name="connsiteX100" fmla="*/ 268605 w 655319"/>
              <a:gd name="connsiteY100" fmla="*/ 1033463 h 2927985"/>
              <a:gd name="connsiteX101" fmla="*/ 227647 w 655319"/>
              <a:gd name="connsiteY101" fmla="*/ 1071563 h 2927985"/>
              <a:gd name="connsiteX102" fmla="*/ 309563 w 655319"/>
              <a:gd name="connsiteY102" fmla="*/ 996315 h 2927985"/>
              <a:gd name="connsiteX103" fmla="*/ 300038 w 655319"/>
              <a:gd name="connsiteY103" fmla="*/ 985838 h 2927985"/>
              <a:gd name="connsiteX104" fmla="*/ 342900 w 655319"/>
              <a:gd name="connsiteY104" fmla="*/ 949643 h 2927985"/>
              <a:gd name="connsiteX105" fmla="*/ 351472 w 655319"/>
              <a:gd name="connsiteY105" fmla="*/ 960120 h 2927985"/>
              <a:gd name="connsiteX106" fmla="*/ 309563 w 655319"/>
              <a:gd name="connsiteY106" fmla="*/ 996315 h 2927985"/>
              <a:gd name="connsiteX107" fmla="*/ 395288 w 655319"/>
              <a:gd name="connsiteY107" fmla="*/ 924878 h 2927985"/>
              <a:gd name="connsiteX108" fmla="*/ 386715 w 655319"/>
              <a:gd name="connsiteY108" fmla="*/ 914400 h 2927985"/>
              <a:gd name="connsiteX109" fmla="*/ 429577 w 655319"/>
              <a:gd name="connsiteY109" fmla="*/ 878205 h 2927985"/>
              <a:gd name="connsiteX110" fmla="*/ 439102 w 655319"/>
              <a:gd name="connsiteY110" fmla="*/ 888683 h 2927985"/>
              <a:gd name="connsiteX111" fmla="*/ 395288 w 655319"/>
              <a:gd name="connsiteY111" fmla="*/ 924878 h 2927985"/>
              <a:gd name="connsiteX112" fmla="*/ 479107 w 655319"/>
              <a:gd name="connsiteY112" fmla="*/ 848678 h 2927985"/>
              <a:gd name="connsiteX113" fmla="*/ 468630 w 655319"/>
              <a:gd name="connsiteY113" fmla="*/ 840105 h 2927985"/>
              <a:gd name="connsiteX114" fmla="*/ 501968 w 655319"/>
              <a:gd name="connsiteY114" fmla="*/ 796290 h 2927985"/>
              <a:gd name="connsiteX115" fmla="*/ 513397 w 655319"/>
              <a:gd name="connsiteY115" fmla="*/ 803910 h 2927985"/>
              <a:gd name="connsiteX116" fmla="*/ 479107 w 655319"/>
              <a:gd name="connsiteY116" fmla="*/ 848678 h 2927985"/>
              <a:gd name="connsiteX117" fmla="*/ 542925 w 655319"/>
              <a:gd name="connsiteY117" fmla="*/ 755333 h 2927985"/>
              <a:gd name="connsiteX118" fmla="*/ 530543 w 655319"/>
              <a:gd name="connsiteY118" fmla="*/ 748665 h 2927985"/>
              <a:gd name="connsiteX119" fmla="*/ 553402 w 655319"/>
              <a:gd name="connsiteY119" fmla="*/ 698183 h 2927985"/>
              <a:gd name="connsiteX120" fmla="*/ 566738 w 655319"/>
              <a:gd name="connsiteY120" fmla="*/ 702945 h 2927985"/>
              <a:gd name="connsiteX121" fmla="*/ 542925 w 655319"/>
              <a:gd name="connsiteY121" fmla="*/ 755333 h 2927985"/>
              <a:gd name="connsiteX122" fmla="*/ 581025 w 655319"/>
              <a:gd name="connsiteY122" fmla="*/ 648653 h 2927985"/>
              <a:gd name="connsiteX123" fmla="*/ 567690 w 655319"/>
              <a:gd name="connsiteY123" fmla="*/ 645795 h 2927985"/>
              <a:gd name="connsiteX124" fmla="*/ 574357 w 655319"/>
              <a:gd name="connsiteY124" fmla="*/ 591503 h 2927985"/>
              <a:gd name="connsiteX125" fmla="*/ 588645 w 655319"/>
              <a:gd name="connsiteY125" fmla="*/ 592455 h 2927985"/>
              <a:gd name="connsiteX126" fmla="*/ 581025 w 655319"/>
              <a:gd name="connsiteY126" fmla="*/ 648653 h 2927985"/>
              <a:gd name="connsiteX127" fmla="*/ 364807 w 655319"/>
              <a:gd name="connsiteY127" fmla="*/ 572453 h 2927985"/>
              <a:gd name="connsiteX128" fmla="*/ 361950 w 655319"/>
              <a:gd name="connsiteY128" fmla="*/ 571500 h 2927985"/>
              <a:gd name="connsiteX129" fmla="*/ 317182 w 655319"/>
              <a:gd name="connsiteY129" fmla="*/ 536258 h 2927985"/>
              <a:gd name="connsiteX130" fmla="*/ 329565 w 655319"/>
              <a:gd name="connsiteY130" fmla="*/ 530543 h 2927985"/>
              <a:gd name="connsiteX131" fmla="*/ 365760 w 655319"/>
              <a:gd name="connsiteY131" fmla="*/ 558165 h 2927985"/>
              <a:gd name="connsiteX132" fmla="*/ 368618 w 655319"/>
              <a:gd name="connsiteY132" fmla="*/ 559118 h 2927985"/>
              <a:gd name="connsiteX133" fmla="*/ 364807 w 655319"/>
              <a:gd name="connsiteY133" fmla="*/ 572453 h 2927985"/>
              <a:gd name="connsiteX134" fmla="*/ 423863 w 655319"/>
              <a:gd name="connsiteY134" fmla="*/ 572453 h 2927985"/>
              <a:gd name="connsiteX135" fmla="*/ 419100 w 655319"/>
              <a:gd name="connsiteY135" fmla="*/ 559118 h 2927985"/>
              <a:gd name="connsiteX136" fmla="*/ 462915 w 655319"/>
              <a:gd name="connsiteY136" fmla="*/ 531495 h 2927985"/>
              <a:gd name="connsiteX137" fmla="*/ 472440 w 655319"/>
              <a:gd name="connsiteY137" fmla="*/ 541020 h 2927985"/>
              <a:gd name="connsiteX138" fmla="*/ 423863 w 655319"/>
              <a:gd name="connsiteY138" fmla="*/ 572453 h 2927985"/>
              <a:gd name="connsiteX139" fmla="*/ 572452 w 655319"/>
              <a:gd name="connsiteY139" fmla="*/ 537210 h 2927985"/>
              <a:gd name="connsiteX140" fmla="*/ 560070 w 655319"/>
              <a:gd name="connsiteY140" fmla="*/ 483870 h 2927985"/>
              <a:gd name="connsiteX141" fmla="*/ 573405 w 655319"/>
              <a:gd name="connsiteY141" fmla="*/ 479108 h 2927985"/>
              <a:gd name="connsiteX142" fmla="*/ 586740 w 655319"/>
              <a:gd name="connsiteY142" fmla="*/ 534353 h 2927985"/>
              <a:gd name="connsiteX143" fmla="*/ 572452 w 655319"/>
              <a:gd name="connsiteY143" fmla="*/ 537210 h 2927985"/>
              <a:gd name="connsiteX144" fmla="*/ 507682 w 655319"/>
              <a:gd name="connsiteY144" fmla="*/ 493395 h 2927985"/>
              <a:gd name="connsiteX145" fmla="*/ 494347 w 655319"/>
              <a:gd name="connsiteY145" fmla="*/ 488633 h 2927985"/>
              <a:gd name="connsiteX146" fmla="*/ 513397 w 655319"/>
              <a:gd name="connsiteY146" fmla="*/ 436245 h 2927985"/>
              <a:gd name="connsiteX147" fmla="*/ 526732 w 655319"/>
              <a:gd name="connsiteY147" fmla="*/ 441008 h 2927985"/>
              <a:gd name="connsiteX148" fmla="*/ 507682 w 655319"/>
              <a:gd name="connsiteY148" fmla="*/ 493395 h 2927985"/>
              <a:gd name="connsiteX149" fmla="*/ 325755 w 655319"/>
              <a:gd name="connsiteY149" fmla="*/ 480060 h 2927985"/>
              <a:gd name="connsiteX150" fmla="*/ 312420 w 655319"/>
              <a:gd name="connsiteY150" fmla="*/ 477203 h 2927985"/>
              <a:gd name="connsiteX151" fmla="*/ 339090 w 655319"/>
              <a:gd name="connsiteY151" fmla="*/ 424815 h 2927985"/>
              <a:gd name="connsiteX152" fmla="*/ 349568 w 655319"/>
              <a:gd name="connsiteY152" fmla="*/ 433388 h 2927985"/>
              <a:gd name="connsiteX153" fmla="*/ 325755 w 655319"/>
              <a:gd name="connsiteY153" fmla="*/ 480060 h 2927985"/>
              <a:gd name="connsiteX154" fmla="*/ 531495 w 655319"/>
              <a:gd name="connsiteY154" fmla="*/ 437198 h 2927985"/>
              <a:gd name="connsiteX155" fmla="*/ 530543 w 655319"/>
              <a:gd name="connsiteY155" fmla="*/ 434340 h 2927985"/>
              <a:gd name="connsiteX156" fmla="*/ 494347 w 655319"/>
              <a:gd name="connsiteY156" fmla="*/ 404813 h 2927985"/>
              <a:gd name="connsiteX157" fmla="*/ 499110 w 655319"/>
              <a:gd name="connsiteY157" fmla="*/ 391478 h 2927985"/>
              <a:gd name="connsiteX158" fmla="*/ 542925 w 655319"/>
              <a:gd name="connsiteY158" fmla="*/ 427673 h 2927985"/>
              <a:gd name="connsiteX159" fmla="*/ 543877 w 655319"/>
              <a:gd name="connsiteY159" fmla="*/ 429578 h 2927985"/>
              <a:gd name="connsiteX160" fmla="*/ 531495 w 655319"/>
              <a:gd name="connsiteY160" fmla="*/ 437198 h 2927985"/>
              <a:gd name="connsiteX161" fmla="*/ 390525 w 655319"/>
              <a:gd name="connsiteY161" fmla="*/ 401003 h 2927985"/>
              <a:gd name="connsiteX162" fmla="*/ 384810 w 655319"/>
              <a:gd name="connsiteY162" fmla="*/ 388620 h 2927985"/>
              <a:gd name="connsiteX163" fmla="*/ 431482 w 655319"/>
              <a:gd name="connsiteY163" fmla="*/ 377190 h 2927985"/>
              <a:gd name="connsiteX164" fmla="*/ 433388 w 655319"/>
              <a:gd name="connsiteY164" fmla="*/ 377190 h 2927985"/>
              <a:gd name="connsiteX165" fmla="*/ 442913 w 655319"/>
              <a:gd name="connsiteY165" fmla="*/ 379095 h 2927985"/>
              <a:gd name="connsiteX166" fmla="*/ 440055 w 655319"/>
              <a:gd name="connsiteY166" fmla="*/ 392430 h 2927985"/>
              <a:gd name="connsiteX167" fmla="*/ 430530 w 655319"/>
              <a:gd name="connsiteY167" fmla="*/ 390525 h 2927985"/>
              <a:gd name="connsiteX168" fmla="*/ 390525 w 655319"/>
              <a:gd name="connsiteY168" fmla="*/ 401003 h 2927985"/>
              <a:gd name="connsiteX169" fmla="*/ 543877 w 655319"/>
              <a:gd name="connsiteY169" fmla="*/ 386715 h 2927985"/>
              <a:gd name="connsiteX170" fmla="*/ 530543 w 655319"/>
              <a:gd name="connsiteY170" fmla="*/ 382905 h 2927985"/>
              <a:gd name="connsiteX171" fmla="*/ 545782 w 655319"/>
              <a:gd name="connsiteY171" fmla="*/ 329565 h 2927985"/>
              <a:gd name="connsiteX172" fmla="*/ 559118 w 655319"/>
              <a:gd name="connsiteY172" fmla="*/ 333375 h 2927985"/>
              <a:gd name="connsiteX173" fmla="*/ 543877 w 655319"/>
              <a:gd name="connsiteY173" fmla="*/ 386715 h 2927985"/>
              <a:gd name="connsiteX174" fmla="*/ 572452 w 655319"/>
              <a:gd name="connsiteY174" fmla="*/ 278130 h 2927985"/>
              <a:gd name="connsiteX175" fmla="*/ 559118 w 655319"/>
              <a:gd name="connsiteY175" fmla="*/ 275273 h 2927985"/>
              <a:gd name="connsiteX176" fmla="*/ 570547 w 655319"/>
              <a:gd name="connsiteY176" fmla="*/ 220980 h 2927985"/>
              <a:gd name="connsiteX177" fmla="*/ 583882 w 655319"/>
              <a:gd name="connsiteY177" fmla="*/ 223838 h 2927985"/>
              <a:gd name="connsiteX178" fmla="*/ 572452 w 655319"/>
              <a:gd name="connsiteY178" fmla="*/ 278130 h 2927985"/>
              <a:gd name="connsiteX179" fmla="*/ 594360 w 655319"/>
              <a:gd name="connsiteY179" fmla="*/ 167640 h 2927985"/>
              <a:gd name="connsiteX180" fmla="*/ 580072 w 655319"/>
              <a:gd name="connsiteY180" fmla="*/ 165735 h 2927985"/>
              <a:gd name="connsiteX181" fmla="*/ 587693 w 655319"/>
              <a:gd name="connsiteY181" fmla="*/ 110490 h 2927985"/>
              <a:gd name="connsiteX182" fmla="*/ 601980 w 655319"/>
              <a:gd name="connsiteY182" fmla="*/ 112395 h 2927985"/>
              <a:gd name="connsiteX183" fmla="*/ 594360 w 655319"/>
              <a:gd name="connsiteY183" fmla="*/ 167640 h 2927985"/>
              <a:gd name="connsiteX184" fmla="*/ 606743 w 655319"/>
              <a:gd name="connsiteY184" fmla="*/ 56198 h 2927985"/>
              <a:gd name="connsiteX185" fmla="*/ 592455 w 655319"/>
              <a:gd name="connsiteY185" fmla="*/ 55245 h 2927985"/>
              <a:gd name="connsiteX186" fmla="*/ 596265 w 655319"/>
              <a:gd name="connsiteY186" fmla="*/ 0 h 2927985"/>
              <a:gd name="connsiteX187" fmla="*/ 610552 w 655319"/>
              <a:gd name="connsiteY187" fmla="*/ 953 h 2927985"/>
              <a:gd name="connsiteX188" fmla="*/ 606743 w 655319"/>
              <a:gd name="connsiteY188" fmla="*/ 56198 h 2927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655319" h="2927985">
                <a:moveTo>
                  <a:pt x="647700" y="2927985"/>
                </a:moveTo>
                <a:cubicBezTo>
                  <a:pt x="631507" y="2918460"/>
                  <a:pt x="616268" y="2907983"/>
                  <a:pt x="601027" y="2897505"/>
                </a:cubicBezTo>
                <a:lnTo>
                  <a:pt x="608647" y="2886075"/>
                </a:lnTo>
                <a:cubicBezTo>
                  <a:pt x="623888" y="2896553"/>
                  <a:pt x="639127" y="2907030"/>
                  <a:pt x="655320" y="2916555"/>
                </a:cubicBezTo>
                <a:lnTo>
                  <a:pt x="647700" y="2927985"/>
                </a:lnTo>
                <a:close/>
                <a:moveTo>
                  <a:pt x="555307" y="2864168"/>
                </a:moveTo>
                <a:cubicBezTo>
                  <a:pt x="540068" y="2852738"/>
                  <a:pt x="525780" y="2841308"/>
                  <a:pt x="511493" y="2828925"/>
                </a:cubicBezTo>
                <a:lnTo>
                  <a:pt x="521018" y="2818448"/>
                </a:lnTo>
                <a:cubicBezTo>
                  <a:pt x="535305" y="2830830"/>
                  <a:pt x="549593" y="2842260"/>
                  <a:pt x="563880" y="2853690"/>
                </a:cubicBezTo>
                <a:lnTo>
                  <a:pt x="555307" y="2864168"/>
                </a:lnTo>
                <a:close/>
                <a:moveTo>
                  <a:pt x="468630" y="2790825"/>
                </a:moveTo>
                <a:cubicBezTo>
                  <a:pt x="455295" y="2778443"/>
                  <a:pt x="441007" y="2765108"/>
                  <a:pt x="428625" y="2751773"/>
                </a:cubicBezTo>
                <a:lnTo>
                  <a:pt x="439102" y="2742248"/>
                </a:lnTo>
                <a:cubicBezTo>
                  <a:pt x="452438" y="2755583"/>
                  <a:pt x="465772" y="2768918"/>
                  <a:pt x="479107" y="2781300"/>
                </a:cubicBezTo>
                <a:lnTo>
                  <a:pt x="468630" y="2790825"/>
                </a:lnTo>
                <a:close/>
                <a:moveTo>
                  <a:pt x="390525" y="2710815"/>
                </a:moveTo>
                <a:cubicBezTo>
                  <a:pt x="378143" y="2696528"/>
                  <a:pt x="365760" y="2682240"/>
                  <a:pt x="354330" y="2667953"/>
                </a:cubicBezTo>
                <a:lnTo>
                  <a:pt x="364807" y="2659380"/>
                </a:lnTo>
                <a:cubicBezTo>
                  <a:pt x="376238" y="2673668"/>
                  <a:pt x="388620" y="2687955"/>
                  <a:pt x="401002" y="2701290"/>
                </a:cubicBezTo>
                <a:lnTo>
                  <a:pt x="390525" y="2710815"/>
                </a:lnTo>
                <a:close/>
                <a:moveTo>
                  <a:pt x="320040" y="2623185"/>
                </a:moveTo>
                <a:cubicBezTo>
                  <a:pt x="308610" y="2607945"/>
                  <a:pt x="298132" y="2592705"/>
                  <a:pt x="287655" y="2577465"/>
                </a:cubicBezTo>
                <a:lnTo>
                  <a:pt x="299085" y="2569845"/>
                </a:lnTo>
                <a:cubicBezTo>
                  <a:pt x="309563" y="2585085"/>
                  <a:pt x="320040" y="2600325"/>
                  <a:pt x="331470" y="2615565"/>
                </a:cubicBezTo>
                <a:lnTo>
                  <a:pt x="320040" y="2623185"/>
                </a:lnTo>
                <a:close/>
                <a:moveTo>
                  <a:pt x="256222" y="2529840"/>
                </a:moveTo>
                <a:cubicBezTo>
                  <a:pt x="246697" y="2513648"/>
                  <a:pt x="237172" y="2497455"/>
                  <a:pt x="227647" y="2481263"/>
                </a:cubicBezTo>
                <a:lnTo>
                  <a:pt x="240030" y="2474595"/>
                </a:lnTo>
                <a:cubicBezTo>
                  <a:pt x="249555" y="2490788"/>
                  <a:pt x="259080" y="2506980"/>
                  <a:pt x="268605" y="2522220"/>
                </a:cubicBezTo>
                <a:lnTo>
                  <a:pt x="256222" y="2529840"/>
                </a:lnTo>
                <a:close/>
                <a:moveTo>
                  <a:pt x="200977" y="2432685"/>
                </a:moveTo>
                <a:cubicBezTo>
                  <a:pt x="192405" y="2416493"/>
                  <a:pt x="183832" y="2399348"/>
                  <a:pt x="176213" y="2382203"/>
                </a:cubicBezTo>
                <a:lnTo>
                  <a:pt x="188595" y="2376488"/>
                </a:lnTo>
                <a:cubicBezTo>
                  <a:pt x="196215" y="2393633"/>
                  <a:pt x="204788" y="2409825"/>
                  <a:pt x="213360" y="2426018"/>
                </a:cubicBezTo>
                <a:lnTo>
                  <a:pt x="200977" y="2432685"/>
                </a:lnTo>
                <a:close/>
                <a:moveTo>
                  <a:pt x="153352" y="2331720"/>
                </a:moveTo>
                <a:cubicBezTo>
                  <a:pt x="145732" y="2314575"/>
                  <a:pt x="139065" y="2297430"/>
                  <a:pt x="132397" y="2280285"/>
                </a:cubicBezTo>
                <a:lnTo>
                  <a:pt x="145732" y="2275523"/>
                </a:lnTo>
                <a:cubicBezTo>
                  <a:pt x="152400" y="2292668"/>
                  <a:pt x="160020" y="2309813"/>
                  <a:pt x="166688" y="2326958"/>
                </a:cubicBezTo>
                <a:lnTo>
                  <a:pt x="153352" y="2331720"/>
                </a:lnTo>
                <a:close/>
                <a:moveTo>
                  <a:pt x="111443" y="2226945"/>
                </a:moveTo>
                <a:cubicBezTo>
                  <a:pt x="104775" y="2208848"/>
                  <a:pt x="99060" y="2191703"/>
                  <a:pt x="93345" y="2173605"/>
                </a:cubicBezTo>
                <a:lnTo>
                  <a:pt x="106680" y="2169795"/>
                </a:lnTo>
                <a:cubicBezTo>
                  <a:pt x="112395" y="2186940"/>
                  <a:pt x="118110" y="2205038"/>
                  <a:pt x="124777" y="2222183"/>
                </a:cubicBezTo>
                <a:lnTo>
                  <a:pt x="111443" y="2226945"/>
                </a:lnTo>
                <a:close/>
                <a:moveTo>
                  <a:pt x="77152" y="2120265"/>
                </a:moveTo>
                <a:cubicBezTo>
                  <a:pt x="72390" y="2102168"/>
                  <a:pt x="66675" y="2084070"/>
                  <a:pt x="61913" y="2065973"/>
                </a:cubicBezTo>
                <a:lnTo>
                  <a:pt x="75247" y="2062163"/>
                </a:lnTo>
                <a:cubicBezTo>
                  <a:pt x="80010" y="2080260"/>
                  <a:pt x="84772" y="2098358"/>
                  <a:pt x="89535" y="2115503"/>
                </a:cubicBezTo>
                <a:lnTo>
                  <a:pt x="77152" y="2120265"/>
                </a:lnTo>
                <a:close/>
                <a:moveTo>
                  <a:pt x="49530" y="2011680"/>
                </a:moveTo>
                <a:cubicBezTo>
                  <a:pt x="45720" y="1993583"/>
                  <a:pt x="41910" y="1975485"/>
                  <a:pt x="38100" y="1956435"/>
                </a:cubicBezTo>
                <a:lnTo>
                  <a:pt x="51435" y="1953577"/>
                </a:lnTo>
                <a:cubicBezTo>
                  <a:pt x="55245" y="1971675"/>
                  <a:pt x="59055" y="1989773"/>
                  <a:pt x="62865" y="2007870"/>
                </a:cubicBezTo>
                <a:lnTo>
                  <a:pt x="49530" y="2011680"/>
                </a:lnTo>
                <a:close/>
                <a:moveTo>
                  <a:pt x="27622" y="1901190"/>
                </a:moveTo>
                <a:cubicBezTo>
                  <a:pt x="24765" y="1883093"/>
                  <a:pt x="21907" y="1864043"/>
                  <a:pt x="19050" y="1845945"/>
                </a:cubicBezTo>
                <a:lnTo>
                  <a:pt x="33338" y="1844040"/>
                </a:lnTo>
                <a:cubicBezTo>
                  <a:pt x="36195" y="1862138"/>
                  <a:pt x="39052" y="1881188"/>
                  <a:pt x="41910" y="1899285"/>
                </a:cubicBezTo>
                <a:lnTo>
                  <a:pt x="27622" y="1901190"/>
                </a:lnTo>
                <a:close/>
                <a:moveTo>
                  <a:pt x="12382" y="1789748"/>
                </a:moveTo>
                <a:cubicBezTo>
                  <a:pt x="10477" y="1770698"/>
                  <a:pt x="8572" y="1751648"/>
                  <a:pt x="6668" y="1733550"/>
                </a:cubicBezTo>
                <a:lnTo>
                  <a:pt x="20955" y="1732598"/>
                </a:lnTo>
                <a:cubicBezTo>
                  <a:pt x="22860" y="1750695"/>
                  <a:pt x="24765" y="1768793"/>
                  <a:pt x="26670" y="1787843"/>
                </a:cubicBezTo>
                <a:lnTo>
                  <a:pt x="12382" y="1789748"/>
                </a:lnTo>
                <a:close/>
                <a:moveTo>
                  <a:pt x="1905" y="1678305"/>
                </a:moveTo>
                <a:cubicBezTo>
                  <a:pt x="952" y="1659255"/>
                  <a:pt x="0" y="1640205"/>
                  <a:pt x="0" y="1622108"/>
                </a:cubicBezTo>
                <a:lnTo>
                  <a:pt x="14288" y="1622108"/>
                </a:lnTo>
                <a:cubicBezTo>
                  <a:pt x="14288" y="1640205"/>
                  <a:pt x="15240" y="1659255"/>
                  <a:pt x="16193" y="1677352"/>
                </a:cubicBezTo>
                <a:lnTo>
                  <a:pt x="1905" y="1678305"/>
                </a:lnTo>
                <a:close/>
                <a:moveTo>
                  <a:pt x="15240" y="1566863"/>
                </a:moveTo>
                <a:lnTo>
                  <a:pt x="952" y="1565910"/>
                </a:lnTo>
                <a:cubicBezTo>
                  <a:pt x="1905" y="1546860"/>
                  <a:pt x="2857" y="1527810"/>
                  <a:pt x="4763" y="1509713"/>
                </a:cubicBezTo>
                <a:lnTo>
                  <a:pt x="19050" y="1510665"/>
                </a:lnTo>
                <a:cubicBezTo>
                  <a:pt x="18097" y="1528763"/>
                  <a:pt x="16193" y="1547813"/>
                  <a:pt x="15240" y="1566863"/>
                </a:cubicBezTo>
                <a:close/>
                <a:moveTo>
                  <a:pt x="26670" y="1456373"/>
                </a:moveTo>
                <a:lnTo>
                  <a:pt x="12382" y="1454468"/>
                </a:lnTo>
                <a:cubicBezTo>
                  <a:pt x="15240" y="1435418"/>
                  <a:pt x="19050" y="1417320"/>
                  <a:pt x="22860" y="1399223"/>
                </a:cubicBezTo>
                <a:lnTo>
                  <a:pt x="36195" y="1402080"/>
                </a:lnTo>
                <a:cubicBezTo>
                  <a:pt x="33338" y="1419225"/>
                  <a:pt x="29527" y="1437323"/>
                  <a:pt x="26670" y="1456373"/>
                </a:cubicBezTo>
                <a:close/>
                <a:moveTo>
                  <a:pt x="51435" y="1347788"/>
                </a:moveTo>
                <a:lnTo>
                  <a:pt x="38100" y="1343978"/>
                </a:lnTo>
                <a:cubicBezTo>
                  <a:pt x="42863" y="1327785"/>
                  <a:pt x="48577" y="1311593"/>
                  <a:pt x="54293" y="1295400"/>
                </a:cubicBezTo>
                <a:lnTo>
                  <a:pt x="56197" y="1289685"/>
                </a:lnTo>
                <a:lnTo>
                  <a:pt x="69532" y="1295400"/>
                </a:lnTo>
                <a:lnTo>
                  <a:pt x="67627" y="1300163"/>
                </a:lnTo>
                <a:cubicBezTo>
                  <a:pt x="60960" y="1316355"/>
                  <a:pt x="55245" y="1332548"/>
                  <a:pt x="51435" y="1347788"/>
                </a:cubicBezTo>
                <a:close/>
                <a:moveTo>
                  <a:pt x="92393" y="1245870"/>
                </a:moveTo>
                <a:lnTo>
                  <a:pt x="80010" y="1239203"/>
                </a:lnTo>
                <a:cubicBezTo>
                  <a:pt x="88582" y="1223010"/>
                  <a:pt x="98107" y="1206818"/>
                  <a:pt x="109538" y="1190625"/>
                </a:cubicBezTo>
                <a:lnTo>
                  <a:pt x="120968" y="1198245"/>
                </a:lnTo>
                <a:cubicBezTo>
                  <a:pt x="110490" y="1214438"/>
                  <a:pt x="100965" y="1229678"/>
                  <a:pt x="92393" y="1245870"/>
                </a:cubicBezTo>
                <a:close/>
                <a:moveTo>
                  <a:pt x="153352" y="1153478"/>
                </a:moveTo>
                <a:lnTo>
                  <a:pt x="141922" y="1144905"/>
                </a:lnTo>
                <a:cubicBezTo>
                  <a:pt x="153352" y="1130618"/>
                  <a:pt x="165735" y="1116330"/>
                  <a:pt x="178118" y="1102043"/>
                </a:cubicBezTo>
                <a:lnTo>
                  <a:pt x="188595" y="1111568"/>
                </a:lnTo>
                <a:cubicBezTo>
                  <a:pt x="176213" y="1125855"/>
                  <a:pt x="163830" y="1140143"/>
                  <a:pt x="153352" y="1153478"/>
                </a:cubicBezTo>
                <a:close/>
                <a:moveTo>
                  <a:pt x="227647" y="1071563"/>
                </a:moveTo>
                <a:lnTo>
                  <a:pt x="218122" y="1062038"/>
                </a:lnTo>
                <a:cubicBezTo>
                  <a:pt x="230505" y="1049655"/>
                  <a:pt x="243840" y="1037273"/>
                  <a:pt x="259080" y="1022985"/>
                </a:cubicBezTo>
                <a:lnTo>
                  <a:pt x="268605" y="1033463"/>
                </a:lnTo>
                <a:cubicBezTo>
                  <a:pt x="253365" y="1046798"/>
                  <a:pt x="240030" y="1059180"/>
                  <a:pt x="227647" y="1071563"/>
                </a:cubicBezTo>
                <a:close/>
                <a:moveTo>
                  <a:pt x="309563" y="996315"/>
                </a:moveTo>
                <a:lnTo>
                  <a:pt x="300038" y="985838"/>
                </a:lnTo>
                <a:cubicBezTo>
                  <a:pt x="314325" y="973455"/>
                  <a:pt x="328613" y="962025"/>
                  <a:pt x="342900" y="949643"/>
                </a:cubicBezTo>
                <a:lnTo>
                  <a:pt x="351472" y="960120"/>
                </a:lnTo>
                <a:cubicBezTo>
                  <a:pt x="338138" y="972503"/>
                  <a:pt x="323850" y="983933"/>
                  <a:pt x="309563" y="996315"/>
                </a:cubicBezTo>
                <a:close/>
                <a:moveTo>
                  <a:pt x="395288" y="924878"/>
                </a:moveTo>
                <a:lnTo>
                  <a:pt x="386715" y="914400"/>
                </a:lnTo>
                <a:cubicBezTo>
                  <a:pt x="401002" y="902018"/>
                  <a:pt x="415290" y="890588"/>
                  <a:pt x="429577" y="878205"/>
                </a:cubicBezTo>
                <a:lnTo>
                  <a:pt x="439102" y="888683"/>
                </a:lnTo>
                <a:cubicBezTo>
                  <a:pt x="423863" y="900113"/>
                  <a:pt x="409575" y="912495"/>
                  <a:pt x="395288" y="924878"/>
                </a:cubicBezTo>
                <a:close/>
                <a:moveTo>
                  <a:pt x="479107" y="848678"/>
                </a:moveTo>
                <a:lnTo>
                  <a:pt x="468630" y="840105"/>
                </a:lnTo>
                <a:cubicBezTo>
                  <a:pt x="481013" y="825818"/>
                  <a:pt x="491490" y="811530"/>
                  <a:pt x="501968" y="796290"/>
                </a:cubicBezTo>
                <a:lnTo>
                  <a:pt x="513397" y="803910"/>
                </a:lnTo>
                <a:cubicBezTo>
                  <a:pt x="502920" y="819150"/>
                  <a:pt x="491490" y="834390"/>
                  <a:pt x="479107" y="848678"/>
                </a:cubicBezTo>
                <a:close/>
                <a:moveTo>
                  <a:pt x="542925" y="755333"/>
                </a:moveTo>
                <a:lnTo>
                  <a:pt x="530543" y="748665"/>
                </a:lnTo>
                <a:cubicBezTo>
                  <a:pt x="539115" y="732473"/>
                  <a:pt x="546735" y="715328"/>
                  <a:pt x="553402" y="698183"/>
                </a:cubicBezTo>
                <a:lnTo>
                  <a:pt x="566738" y="702945"/>
                </a:lnTo>
                <a:cubicBezTo>
                  <a:pt x="559118" y="721043"/>
                  <a:pt x="551497" y="738188"/>
                  <a:pt x="542925" y="755333"/>
                </a:cubicBezTo>
                <a:close/>
                <a:moveTo>
                  <a:pt x="581025" y="648653"/>
                </a:moveTo>
                <a:lnTo>
                  <a:pt x="567690" y="645795"/>
                </a:lnTo>
                <a:cubicBezTo>
                  <a:pt x="571500" y="627698"/>
                  <a:pt x="573405" y="609600"/>
                  <a:pt x="574357" y="591503"/>
                </a:cubicBezTo>
                <a:lnTo>
                  <a:pt x="588645" y="592455"/>
                </a:lnTo>
                <a:cubicBezTo>
                  <a:pt x="587693" y="610553"/>
                  <a:pt x="585788" y="629603"/>
                  <a:pt x="581025" y="648653"/>
                </a:cubicBezTo>
                <a:close/>
                <a:moveTo>
                  <a:pt x="364807" y="572453"/>
                </a:moveTo>
                <a:lnTo>
                  <a:pt x="361950" y="571500"/>
                </a:lnTo>
                <a:cubicBezTo>
                  <a:pt x="340995" y="565785"/>
                  <a:pt x="325755" y="554355"/>
                  <a:pt x="317182" y="536258"/>
                </a:cubicBezTo>
                <a:lnTo>
                  <a:pt x="329565" y="530543"/>
                </a:lnTo>
                <a:cubicBezTo>
                  <a:pt x="336232" y="544830"/>
                  <a:pt x="347663" y="553403"/>
                  <a:pt x="365760" y="558165"/>
                </a:cubicBezTo>
                <a:lnTo>
                  <a:pt x="368618" y="559118"/>
                </a:lnTo>
                <a:lnTo>
                  <a:pt x="364807" y="572453"/>
                </a:lnTo>
                <a:close/>
                <a:moveTo>
                  <a:pt x="423863" y="572453"/>
                </a:moveTo>
                <a:lnTo>
                  <a:pt x="419100" y="559118"/>
                </a:lnTo>
                <a:cubicBezTo>
                  <a:pt x="434340" y="554355"/>
                  <a:pt x="449580" y="544830"/>
                  <a:pt x="462915" y="531495"/>
                </a:cubicBezTo>
                <a:lnTo>
                  <a:pt x="472440" y="541020"/>
                </a:lnTo>
                <a:cubicBezTo>
                  <a:pt x="458152" y="556260"/>
                  <a:pt x="441960" y="566738"/>
                  <a:pt x="423863" y="572453"/>
                </a:cubicBezTo>
                <a:close/>
                <a:moveTo>
                  <a:pt x="572452" y="537210"/>
                </a:moveTo>
                <a:cubicBezTo>
                  <a:pt x="569595" y="519113"/>
                  <a:pt x="565785" y="501015"/>
                  <a:pt x="560070" y="483870"/>
                </a:cubicBezTo>
                <a:lnTo>
                  <a:pt x="573405" y="479108"/>
                </a:lnTo>
                <a:cubicBezTo>
                  <a:pt x="580072" y="497205"/>
                  <a:pt x="583882" y="516255"/>
                  <a:pt x="586740" y="534353"/>
                </a:cubicBezTo>
                <a:lnTo>
                  <a:pt x="572452" y="537210"/>
                </a:lnTo>
                <a:close/>
                <a:moveTo>
                  <a:pt x="507682" y="493395"/>
                </a:moveTo>
                <a:lnTo>
                  <a:pt x="494347" y="488633"/>
                </a:lnTo>
                <a:cubicBezTo>
                  <a:pt x="501015" y="471488"/>
                  <a:pt x="507682" y="454342"/>
                  <a:pt x="513397" y="436245"/>
                </a:cubicBezTo>
                <a:lnTo>
                  <a:pt x="526732" y="441008"/>
                </a:lnTo>
                <a:cubicBezTo>
                  <a:pt x="521018" y="458153"/>
                  <a:pt x="514350" y="475298"/>
                  <a:pt x="507682" y="493395"/>
                </a:cubicBezTo>
                <a:close/>
                <a:moveTo>
                  <a:pt x="325755" y="480060"/>
                </a:moveTo>
                <a:lnTo>
                  <a:pt x="312420" y="477203"/>
                </a:lnTo>
                <a:cubicBezTo>
                  <a:pt x="316230" y="459105"/>
                  <a:pt x="325755" y="441008"/>
                  <a:pt x="339090" y="424815"/>
                </a:cubicBezTo>
                <a:lnTo>
                  <a:pt x="349568" y="433388"/>
                </a:lnTo>
                <a:cubicBezTo>
                  <a:pt x="338138" y="447675"/>
                  <a:pt x="329565" y="463867"/>
                  <a:pt x="325755" y="480060"/>
                </a:cubicBezTo>
                <a:close/>
                <a:moveTo>
                  <a:pt x="531495" y="437198"/>
                </a:moveTo>
                <a:lnTo>
                  <a:pt x="530543" y="434340"/>
                </a:lnTo>
                <a:cubicBezTo>
                  <a:pt x="523875" y="421005"/>
                  <a:pt x="512445" y="411480"/>
                  <a:pt x="494347" y="404813"/>
                </a:cubicBezTo>
                <a:lnTo>
                  <a:pt x="499110" y="391478"/>
                </a:lnTo>
                <a:cubicBezTo>
                  <a:pt x="521018" y="399098"/>
                  <a:pt x="534352" y="410528"/>
                  <a:pt x="542925" y="427673"/>
                </a:cubicBezTo>
                <a:lnTo>
                  <a:pt x="543877" y="429578"/>
                </a:lnTo>
                <a:lnTo>
                  <a:pt x="531495" y="437198"/>
                </a:lnTo>
                <a:close/>
                <a:moveTo>
                  <a:pt x="390525" y="401003"/>
                </a:moveTo>
                <a:lnTo>
                  <a:pt x="384810" y="388620"/>
                </a:lnTo>
                <a:cubicBezTo>
                  <a:pt x="400050" y="381000"/>
                  <a:pt x="416243" y="377190"/>
                  <a:pt x="431482" y="377190"/>
                </a:cubicBezTo>
                <a:lnTo>
                  <a:pt x="433388" y="377190"/>
                </a:lnTo>
                <a:cubicBezTo>
                  <a:pt x="436245" y="378143"/>
                  <a:pt x="440055" y="379095"/>
                  <a:pt x="442913" y="379095"/>
                </a:cubicBezTo>
                <a:lnTo>
                  <a:pt x="440055" y="392430"/>
                </a:lnTo>
                <a:cubicBezTo>
                  <a:pt x="437197" y="391478"/>
                  <a:pt x="433388" y="391478"/>
                  <a:pt x="430530" y="390525"/>
                </a:cubicBezTo>
                <a:cubicBezTo>
                  <a:pt x="417195" y="390525"/>
                  <a:pt x="403860" y="394335"/>
                  <a:pt x="390525" y="401003"/>
                </a:cubicBezTo>
                <a:close/>
                <a:moveTo>
                  <a:pt x="543877" y="386715"/>
                </a:moveTo>
                <a:lnTo>
                  <a:pt x="530543" y="382905"/>
                </a:lnTo>
                <a:cubicBezTo>
                  <a:pt x="536257" y="365760"/>
                  <a:pt x="541020" y="347663"/>
                  <a:pt x="545782" y="329565"/>
                </a:cubicBezTo>
                <a:lnTo>
                  <a:pt x="559118" y="333375"/>
                </a:lnTo>
                <a:cubicBezTo>
                  <a:pt x="554355" y="350520"/>
                  <a:pt x="549593" y="368618"/>
                  <a:pt x="543877" y="386715"/>
                </a:cubicBezTo>
                <a:close/>
                <a:moveTo>
                  <a:pt x="572452" y="278130"/>
                </a:moveTo>
                <a:lnTo>
                  <a:pt x="559118" y="275273"/>
                </a:lnTo>
                <a:cubicBezTo>
                  <a:pt x="562927" y="257175"/>
                  <a:pt x="566738" y="239078"/>
                  <a:pt x="570547" y="220980"/>
                </a:cubicBezTo>
                <a:lnTo>
                  <a:pt x="583882" y="223838"/>
                </a:lnTo>
                <a:cubicBezTo>
                  <a:pt x="581025" y="241935"/>
                  <a:pt x="577215" y="260033"/>
                  <a:pt x="572452" y="278130"/>
                </a:cubicBezTo>
                <a:close/>
                <a:moveTo>
                  <a:pt x="594360" y="167640"/>
                </a:moveTo>
                <a:lnTo>
                  <a:pt x="580072" y="165735"/>
                </a:lnTo>
                <a:cubicBezTo>
                  <a:pt x="582930" y="147638"/>
                  <a:pt x="585788" y="128588"/>
                  <a:pt x="587693" y="110490"/>
                </a:cubicBezTo>
                <a:lnTo>
                  <a:pt x="601980" y="112395"/>
                </a:lnTo>
                <a:cubicBezTo>
                  <a:pt x="599122" y="130493"/>
                  <a:pt x="597218" y="149543"/>
                  <a:pt x="594360" y="167640"/>
                </a:cubicBezTo>
                <a:close/>
                <a:moveTo>
                  <a:pt x="606743" y="56198"/>
                </a:moveTo>
                <a:lnTo>
                  <a:pt x="592455" y="55245"/>
                </a:lnTo>
                <a:cubicBezTo>
                  <a:pt x="594360" y="36195"/>
                  <a:pt x="595313" y="18098"/>
                  <a:pt x="596265" y="0"/>
                </a:cubicBezTo>
                <a:lnTo>
                  <a:pt x="610552" y="953"/>
                </a:lnTo>
                <a:cubicBezTo>
                  <a:pt x="609600" y="19050"/>
                  <a:pt x="608647" y="37148"/>
                  <a:pt x="606743" y="56198"/>
                </a:cubicBezTo>
                <a:close/>
              </a:path>
            </a:pathLst>
          </a:custGeom>
          <a:solidFill>
            <a:srgbClr val="231F20"/>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70A22334-BF2B-284E-A2D6-A7CBEF13E173}"/>
              </a:ext>
            </a:extLst>
          </p:cNvPr>
          <p:cNvSpPr/>
          <p:nvPr userDrawn="1"/>
        </p:nvSpPr>
        <p:spPr>
          <a:xfrm>
            <a:off x="8041957" y="5355907"/>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89BD133E-073D-E040-A295-27B4FB263329}"/>
              </a:ext>
            </a:extLst>
          </p:cNvPr>
          <p:cNvSpPr/>
          <p:nvPr userDrawn="1"/>
        </p:nvSpPr>
        <p:spPr>
          <a:xfrm>
            <a:off x="6728460" y="3439477"/>
            <a:ext cx="1217294" cy="1515427"/>
          </a:xfrm>
          <a:custGeom>
            <a:avLst/>
            <a:gdLst>
              <a:gd name="connsiteX0" fmla="*/ 303847 w 1217294"/>
              <a:gd name="connsiteY0" fmla="*/ 1515428 h 1515427"/>
              <a:gd name="connsiteX1" fmla="*/ 251460 w 1217294"/>
              <a:gd name="connsiteY1" fmla="*/ 1510665 h 1515427"/>
              <a:gd name="connsiteX2" fmla="*/ 253365 w 1217294"/>
              <a:gd name="connsiteY2" fmla="*/ 1497330 h 1515427"/>
              <a:gd name="connsiteX3" fmla="*/ 304800 w 1217294"/>
              <a:gd name="connsiteY3" fmla="*/ 1501140 h 1515427"/>
              <a:gd name="connsiteX4" fmla="*/ 303847 w 1217294"/>
              <a:gd name="connsiteY4" fmla="*/ 1515428 h 1515427"/>
              <a:gd name="connsiteX5" fmla="*/ 356235 w 1217294"/>
              <a:gd name="connsiteY5" fmla="*/ 1514475 h 1515427"/>
              <a:gd name="connsiteX6" fmla="*/ 355282 w 1217294"/>
              <a:gd name="connsiteY6" fmla="*/ 1501140 h 1515427"/>
              <a:gd name="connsiteX7" fmla="*/ 405765 w 1217294"/>
              <a:gd name="connsiteY7" fmla="*/ 1495425 h 1515427"/>
              <a:gd name="connsiteX8" fmla="*/ 407670 w 1217294"/>
              <a:gd name="connsiteY8" fmla="*/ 1507808 h 1515427"/>
              <a:gd name="connsiteX9" fmla="*/ 356235 w 1217294"/>
              <a:gd name="connsiteY9" fmla="*/ 1514475 h 1515427"/>
              <a:gd name="connsiteX10" fmla="*/ 200025 w 1217294"/>
              <a:gd name="connsiteY10" fmla="*/ 1502092 h 1515427"/>
              <a:gd name="connsiteX11" fmla="*/ 149542 w 1217294"/>
              <a:gd name="connsiteY11" fmla="*/ 1488758 h 1515427"/>
              <a:gd name="connsiteX12" fmla="*/ 153352 w 1217294"/>
              <a:gd name="connsiteY12" fmla="*/ 1476375 h 1515427"/>
              <a:gd name="connsiteX13" fmla="*/ 202882 w 1217294"/>
              <a:gd name="connsiteY13" fmla="*/ 1488758 h 1515427"/>
              <a:gd name="connsiteX14" fmla="*/ 200025 w 1217294"/>
              <a:gd name="connsiteY14" fmla="*/ 1502092 h 1515427"/>
              <a:gd name="connsiteX15" fmla="*/ 460057 w 1217294"/>
              <a:gd name="connsiteY15" fmla="*/ 1496378 h 1515427"/>
              <a:gd name="connsiteX16" fmla="*/ 456247 w 1217294"/>
              <a:gd name="connsiteY16" fmla="*/ 1483995 h 1515427"/>
              <a:gd name="connsiteX17" fmla="*/ 504825 w 1217294"/>
              <a:gd name="connsiteY17" fmla="*/ 1467803 h 1515427"/>
              <a:gd name="connsiteX18" fmla="*/ 509588 w 1217294"/>
              <a:gd name="connsiteY18" fmla="*/ 1480185 h 1515427"/>
              <a:gd name="connsiteX19" fmla="*/ 460057 w 1217294"/>
              <a:gd name="connsiteY19" fmla="*/ 1496378 h 1515427"/>
              <a:gd name="connsiteX20" fmla="*/ 99060 w 1217294"/>
              <a:gd name="connsiteY20" fmla="*/ 1470660 h 1515427"/>
              <a:gd name="connsiteX21" fmla="*/ 56197 w 1217294"/>
              <a:gd name="connsiteY21" fmla="*/ 1446848 h 1515427"/>
              <a:gd name="connsiteX22" fmla="*/ 53340 w 1217294"/>
              <a:gd name="connsiteY22" fmla="*/ 1444942 h 1515427"/>
              <a:gd name="connsiteX23" fmla="*/ 60960 w 1217294"/>
              <a:gd name="connsiteY23" fmla="*/ 1434465 h 1515427"/>
              <a:gd name="connsiteX24" fmla="*/ 63817 w 1217294"/>
              <a:gd name="connsiteY24" fmla="*/ 1436370 h 1515427"/>
              <a:gd name="connsiteX25" fmla="*/ 104775 w 1217294"/>
              <a:gd name="connsiteY25" fmla="*/ 1459230 h 1515427"/>
              <a:gd name="connsiteX26" fmla="*/ 99060 w 1217294"/>
              <a:gd name="connsiteY26" fmla="*/ 1470660 h 1515427"/>
              <a:gd name="connsiteX27" fmla="*/ 557213 w 1217294"/>
              <a:gd name="connsiteY27" fmla="*/ 1457325 h 1515427"/>
              <a:gd name="connsiteX28" fmla="*/ 551497 w 1217294"/>
              <a:gd name="connsiteY28" fmla="*/ 1445895 h 1515427"/>
              <a:gd name="connsiteX29" fmla="*/ 595313 w 1217294"/>
              <a:gd name="connsiteY29" fmla="*/ 1419225 h 1515427"/>
              <a:gd name="connsiteX30" fmla="*/ 602932 w 1217294"/>
              <a:gd name="connsiteY30" fmla="*/ 1429703 h 1515427"/>
              <a:gd name="connsiteX31" fmla="*/ 557213 w 1217294"/>
              <a:gd name="connsiteY31" fmla="*/ 1457325 h 1515427"/>
              <a:gd name="connsiteX32" fmla="*/ 1204913 w 1217294"/>
              <a:gd name="connsiteY32" fmla="*/ 1457325 h 1515427"/>
              <a:gd name="connsiteX33" fmla="*/ 1190625 w 1217294"/>
              <a:gd name="connsiteY33" fmla="*/ 1426845 h 1515427"/>
              <a:gd name="connsiteX34" fmla="*/ 1202055 w 1217294"/>
              <a:gd name="connsiteY34" fmla="*/ 1421130 h 1515427"/>
              <a:gd name="connsiteX35" fmla="*/ 1217295 w 1217294"/>
              <a:gd name="connsiteY35" fmla="*/ 1452562 h 1515427"/>
              <a:gd name="connsiteX36" fmla="*/ 1204913 w 1217294"/>
              <a:gd name="connsiteY36" fmla="*/ 1457325 h 1515427"/>
              <a:gd name="connsiteX37" fmla="*/ 19050 w 1217294"/>
              <a:gd name="connsiteY37" fmla="*/ 1401128 h 1515427"/>
              <a:gd name="connsiteX38" fmla="*/ 2857 w 1217294"/>
              <a:gd name="connsiteY38" fmla="*/ 1349692 h 1515427"/>
              <a:gd name="connsiteX39" fmla="*/ 15240 w 1217294"/>
              <a:gd name="connsiteY39" fmla="*/ 1347788 h 1515427"/>
              <a:gd name="connsiteX40" fmla="*/ 30480 w 1217294"/>
              <a:gd name="connsiteY40" fmla="*/ 1395413 h 1515427"/>
              <a:gd name="connsiteX41" fmla="*/ 19050 w 1217294"/>
              <a:gd name="connsiteY41" fmla="*/ 1401128 h 1515427"/>
              <a:gd name="connsiteX42" fmla="*/ 643890 w 1217294"/>
              <a:gd name="connsiteY42" fmla="*/ 1397317 h 1515427"/>
              <a:gd name="connsiteX43" fmla="*/ 635317 w 1217294"/>
              <a:gd name="connsiteY43" fmla="*/ 1387792 h 1515427"/>
              <a:gd name="connsiteX44" fmla="*/ 671513 w 1217294"/>
              <a:gd name="connsiteY44" fmla="*/ 1351598 h 1515427"/>
              <a:gd name="connsiteX45" fmla="*/ 681038 w 1217294"/>
              <a:gd name="connsiteY45" fmla="*/ 1360170 h 1515427"/>
              <a:gd name="connsiteX46" fmla="*/ 643890 w 1217294"/>
              <a:gd name="connsiteY46" fmla="*/ 1397317 h 1515427"/>
              <a:gd name="connsiteX47" fmla="*/ 1164907 w 1217294"/>
              <a:gd name="connsiteY47" fmla="*/ 1382078 h 1515427"/>
              <a:gd name="connsiteX48" fmla="*/ 1135380 w 1217294"/>
              <a:gd name="connsiteY48" fmla="*/ 1340167 h 1515427"/>
              <a:gd name="connsiteX49" fmla="*/ 1145857 w 1217294"/>
              <a:gd name="connsiteY49" fmla="*/ 1332548 h 1515427"/>
              <a:gd name="connsiteX50" fmla="*/ 1175385 w 1217294"/>
              <a:gd name="connsiteY50" fmla="*/ 1375410 h 1515427"/>
              <a:gd name="connsiteX51" fmla="*/ 1164907 w 1217294"/>
              <a:gd name="connsiteY51" fmla="*/ 1382078 h 1515427"/>
              <a:gd name="connsiteX52" fmla="*/ 712470 w 1217294"/>
              <a:gd name="connsiteY52" fmla="*/ 1317307 h 1515427"/>
              <a:gd name="connsiteX53" fmla="*/ 701992 w 1217294"/>
              <a:gd name="connsiteY53" fmla="*/ 1310640 h 1515427"/>
              <a:gd name="connsiteX54" fmla="*/ 726757 w 1217294"/>
              <a:gd name="connsiteY54" fmla="*/ 1265873 h 1515427"/>
              <a:gd name="connsiteX55" fmla="*/ 738188 w 1217294"/>
              <a:gd name="connsiteY55" fmla="*/ 1271588 h 1515427"/>
              <a:gd name="connsiteX56" fmla="*/ 712470 w 1217294"/>
              <a:gd name="connsiteY56" fmla="*/ 1317307 h 1515427"/>
              <a:gd name="connsiteX57" fmla="*/ 1102995 w 1217294"/>
              <a:gd name="connsiteY57" fmla="*/ 1300163 h 1515427"/>
              <a:gd name="connsiteX58" fmla="*/ 1066800 w 1217294"/>
              <a:gd name="connsiteY58" fmla="*/ 1263015 h 1515427"/>
              <a:gd name="connsiteX59" fmla="*/ 1075372 w 1217294"/>
              <a:gd name="connsiteY59" fmla="*/ 1253490 h 1515427"/>
              <a:gd name="connsiteX60" fmla="*/ 1111567 w 1217294"/>
              <a:gd name="connsiteY60" fmla="*/ 1291590 h 1515427"/>
              <a:gd name="connsiteX61" fmla="*/ 1102995 w 1217294"/>
              <a:gd name="connsiteY61" fmla="*/ 1300163 h 1515427"/>
              <a:gd name="connsiteX62" fmla="*/ 13335 w 1217294"/>
              <a:gd name="connsiteY62" fmla="*/ 1297305 h 1515427"/>
              <a:gd name="connsiteX63" fmla="*/ 0 w 1217294"/>
              <a:gd name="connsiteY63" fmla="*/ 1296353 h 1515427"/>
              <a:gd name="connsiteX64" fmla="*/ 10477 w 1217294"/>
              <a:gd name="connsiteY64" fmla="*/ 1243965 h 1515427"/>
              <a:gd name="connsiteX65" fmla="*/ 22860 w 1217294"/>
              <a:gd name="connsiteY65" fmla="*/ 1247775 h 1515427"/>
              <a:gd name="connsiteX66" fmla="*/ 13335 w 1217294"/>
              <a:gd name="connsiteY66" fmla="*/ 1297305 h 1515427"/>
              <a:gd name="connsiteX67" fmla="*/ 1028700 w 1217294"/>
              <a:gd name="connsiteY67" fmla="*/ 1228725 h 1515427"/>
              <a:gd name="connsiteX68" fmla="*/ 987742 w 1217294"/>
              <a:gd name="connsiteY68" fmla="*/ 1197292 h 1515427"/>
              <a:gd name="connsiteX69" fmla="*/ 995363 w 1217294"/>
              <a:gd name="connsiteY69" fmla="*/ 1186815 h 1515427"/>
              <a:gd name="connsiteX70" fmla="*/ 1037272 w 1217294"/>
              <a:gd name="connsiteY70" fmla="*/ 1219200 h 1515427"/>
              <a:gd name="connsiteX71" fmla="*/ 1028700 w 1217294"/>
              <a:gd name="connsiteY71" fmla="*/ 1228725 h 1515427"/>
              <a:gd name="connsiteX72" fmla="*/ 756285 w 1217294"/>
              <a:gd name="connsiteY72" fmla="*/ 1221105 h 1515427"/>
              <a:gd name="connsiteX73" fmla="*/ 743902 w 1217294"/>
              <a:gd name="connsiteY73" fmla="*/ 1217295 h 1515427"/>
              <a:gd name="connsiteX74" fmla="*/ 752475 w 1217294"/>
              <a:gd name="connsiteY74" fmla="*/ 1179195 h 1515427"/>
              <a:gd name="connsiteX75" fmla="*/ 754380 w 1217294"/>
              <a:gd name="connsiteY75" fmla="*/ 1167765 h 1515427"/>
              <a:gd name="connsiteX76" fmla="*/ 767715 w 1217294"/>
              <a:gd name="connsiteY76" fmla="*/ 1169670 h 1515427"/>
              <a:gd name="connsiteX77" fmla="*/ 765810 w 1217294"/>
              <a:gd name="connsiteY77" fmla="*/ 1182053 h 1515427"/>
              <a:gd name="connsiteX78" fmla="*/ 756285 w 1217294"/>
              <a:gd name="connsiteY78" fmla="*/ 1221105 h 1515427"/>
              <a:gd name="connsiteX79" fmla="*/ 45720 w 1217294"/>
              <a:gd name="connsiteY79" fmla="*/ 1203007 h 1515427"/>
              <a:gd name="connsiteX80" fmla="*/ 34290 w 1217294"/>
              <a:gd name="connsiteY80" fmla="*/ 1196340 h 1515427"/>
              <a:gd name="connsiteX81" fmla="*/ 66675 w 1217294"/>
              <a:gd name="connsiteY81" fmla="*/ 1154430 h 1515427"/>
              <a:gd name="connsiteX82" fmla="*/ 76200 w 1217294"/>
              <a:gd name="connsiteY82" fmla="*/ 1163003 h 1515427"/>
              <a:gd name="connsiteX83" fmla="*/ 45720 w 1217294"/>
              <a:gd name="connsiteY83" fmla="*/ 1203007 h 1515427"/>
              <a:gd name="connsiteX84" fmla="*/ 944880 w 1217294"/>
              <a:gd name="connsiteY84" fmla="*/ 1168717 h 1515427"/>
              <a:gd name="connsiteX85" fmla="*/ 900113 w 1217294"/>
              <a:gd name="connsiteY85" fmla="*/ 1143000 h 1515427"/>
              <a:gd name="connsiteX86" fmla="*/ 905827 w 1217294"/>
              <a:gd name="connsiteY86" fmla="*/ 1131570 h 1515427"/>
              <a:gd name="connsiteX87" fmla="*/ 951547 w 1217294"/>
              <a:gd name="connsiteY87" fmla="*/ 1157288 h 1515427"/>
              <a:gd name="connsiteX88" fmla="*/ 944880 w 1217294"/>
              <a:gd name="connsiteY88" fmla="*/ 1168717 h 1515427"/>
              <a:gd name="connsiteX89" fmla="*/ 114300 w 1217294"/>
              <a:gd name="connsiteY89" fmla="*/ 1129665 h 1515427"/>
              <a:gd name="connsiteX90" fmla="*/ 106680 w 1217294"/>
              <a:gd name="connsiteY90" fmla="*/ 1119188 h 1515427"/>
              <a:gd name="connsiteX91" fmla="*/ 150495 w 1217294"/>
              <a:gd name="connsiteY91" fmla="*/ 1089660 h 1515427"/>
              <a:gd name="connsiteX92" fmla="*/ 157163 w 1217294"/>
              <a:gd name="connsiteY92" fmla="*/ 1101090 h 1515427"/>
              <a:gd name="connsiteX93" fmla="*/ 114300 w 1217294"/>
              <a:gd name="connsiteY93" fmla="*/ 1129665 h 1515427"/>
              <a:gd name="connsiteX94" fmla="*/ 854392 w 1217294"/>
              <a:gd name="connsiteY94" fmla="*/ 1120140 h 1515427"/>
              <a:gd name="connsiteX95" fmla="*/ 806767 w 1217294"/>
              <a:gd name="connsiteY95" fmla="*/ 1100138 h 1515427"/>
              <a:gd name="connsiteX96" fmla="*/ 811530 w 1217294"/>
              <a:gd name="connsiteY96" fmla="*/ 1087755 h 1515427"/>
              <a:gd name="connsiteX97" fmla="*/ 860107 w 1217294"/>
              <a:gd name="connsiteY97" fmla="*/ 1108710 h 1515427"/>
              <a:gd name="connsiteX98" fmla="*/ 854392 w 1217294"/>
              <a:gd name="connsiteY98" fmla="*/ 1120140 h 1515427"/>
              <a:gd name="connsiteX99" fmla="*/ 755332 w 1217294"/>
              <a:gd name="connsiteY99" fmla="*/ 1117282 h 1515427"/>
              <a:gd name="connsiteX100" fmla="*/ 750570 w 1217294"/>
              <a:gd name="connsiteY100" fmla="*/ 1080135 h 1515427"/>
              <a:gd name="connsiteX101" fmla="*/ 708660 w 1217294"/>
              <a:gd name="connsiteY101" fmla="*/ 1067753 h 1515427"/>
              <a:gd name="connsiteX102" fmla="*/ 712470 w 1217294"/>
              <a:gd name="connsiteY102" fmla="*/ 1055370 h 1515427"/>
              <a:gd name="connsiteX103" fmla="*/ 751522 w 1217294"/>
              <a:gd name="connsiteY103" fmla="*/ 1066800 h 1515427"/>
              <a:gd name="connsiteX104" fmla="*/ 762000 w 1217294"/>
              <a:gd name="connsiteY104" fmla="*/ 1064895 h 1515427"/>
              <a:gd name="connsiteX105" fmla="*/ 762952 w 1217294"/>
              <a:gd name="connsiteY105" fmla="*/ 1070610 h 1515427"/>
              <a:gd name="connsiteX106" fmla="*/ 762952 w 1217294"/>
              <a:gd name="connsiteY106" fmla="*/ 1070610 h 1515427"/>
              <a:gd name="connsiteX107" fmla="*/ 762952 w 1217294"/>
              <a:gd name="connsiteY107" fmla="*/ 1070610 h 1515427"/>
              <a:gd name="connsiteX108" fmla="*/ 768667 w 1217294"/>
              <a:gd name="connsiteY108" fmla="*/ 1117282 h 1515427"/>
              <a:gd name="connsiteX109" fmla="*/ 755332 w 1217294"/>
              <a:gd name="connsiteY109" fmla="*/ 1117282 h 1515427"/>
              <a:gd name="connsiteX110" fmla="*/ 202882 w 1217294"/>
              <a:gd name="connsiteY110" fmla="*/ 1078230 h 1515427"/>
              <a:gd name="connsiteX111" fmla="*/ 197167 w 1217294"/>
              <a:gd name="connsiteY111" fmla="*/ 1066800 h 1515427"/>
              <a:gd name="connsiteX112" fmla="*/ 226695 w 1217294"/>
              <a:gd name="connsiteY112" fmla="*/ 1055370 h 1515427"/>
              <a:gd name="connsiteX113" fmla="*/ 246697 w 1217294"/>
              <a:gd name="connsiteY113" fmla="*/ 1048703 h 1515427"/>
              <a:gd name="connsiteX114" fmla="*/ 250507 w 1217294"/>
              <a:gd name="connsiteY114" fmla="*/ 1061085 h 1515427"/>
              <a:gd name="connsiteX115" fmla="*/ 231457 w 1217294"/>
              <a:gd name="connsiteY115" fmla="*/ 1067753 h 1515427"/>
              <a:gd name="connsiteX116" fmla="*/ 202882 w 1217294"/>
              <a:gd name="connsiteY116" fmla="*/ 1078230 h 1515427"/>
              <a:gd name="connsiteX117" fmla="*/ 658177 w 1217294"/>
              <a:gd name="connsiteY117" fmla="*/ 1054417 h 1515427"/>
              <a:gd name="connsiteX118" fmla="*/ 614363 w 1217294"/>
              <a:gd name="connsiteY118" fmla="*/ 1045845 h 1515427"/>
              <a:gd name="connsiteX119" fmla="*/ 606742 w 1217294"/>
              <a:gd name="connsiteY119" fmla="*/ 1044892 h 1515427"/>
              <a:gd name="connsiteX120" fmla="*/ 608647 w 1217294"/>
              <a:gd name="connsiteY120" fmla="*/ 1032510 h 1515427"/>
              <a:gd name="connsiteX121" fmla="*/ 616267 w 1217294"/>
              <a:gd name="connsiteY121" fmla="*/ 1033463 h 1515427"/>
              <a:gd name="connsiteX122" fmla="*/ 660082 w 1217294"/>
              <a:gd name="connsiteY122" fmla="*/ 1042035 h 1515427"/>
              <a:gd name="connsiteX123" fmla="*/ 658177 w 1217294"/>
              <a:gd name="connsiteY123" fmla="*/ 1054417 h 1515427"/>
              <a:gd name="connsiteX124" fmla="*/ 300038 w 1217294"/>
              <a:gd name="connsiteY124" fmla="*/ 1045845 h 1515427"/>
              <a:gd name="connsiteX125" fmla="*/ 297180 w 1217294"/>
              <a:gd name="connsiteY125" fmla="*/ 1033463 h 1515427"/>
              <a:gd name="connsiteX126" fmla="*/ 348615 w 1217294"/>
              <a:gd name="connsiteY126" fmla="*/ 1023938 h 1515427"/>
              <a:gd name="connsiteX127" fmla="*/ 350520 w 1217294"/>
              <a:gd name="connsiteY127" fmla="*/ 1037272 h 1515427"/>
              <a:gd name="connsiteX128" fmla="*/ 300038 w 1217294"/>
              <a:gd name="connsiteY128" fmla="*/ 1045845 h 1515427"/>
              <a:gd name="connsiteX129" fmla="*/ 556260 w 1217294"/>
              <a:gd name="connsiteY129" fmla="*/ 1037272 h 1515427"/>
              <a:gd name="connsiteX130" fmla="*/ 504825 w 1217294"/>
              <a:gd name="connsiteY130" fmla="*/ 1032510 h 1515427"/>
              <a:gd name="connsiteX131" fmla="*/ 505777 w 1217294"/>
              <a:gd name="connsiteY131" fmla="*/ 1019175 h 1515427"/>
              <a:gd name="connsiteX132" fmla="*/ 558165 w 1217294"/>
              <a:gd name="connsiteY132" fmla="*/ 1023938 h 1515427"/>
              <a:gd name="connsiteX133" fmla="*/ 556260 w 1217294"/>
              <a:gd name="connsiteY133" fmla="*/ 1037272 h 1515427"/>
              <a:gd name="connsiteX134" fmla="*/ 401955 w 1217294"/>
              <a:gd name="connsiteY134" fmla="*/ 1031557 h 1515427"/>
              <a:gd name="connsiteX135" fmla="*/ 401002 w 1217294"/>
              <a:gd name="connsiteY135" fmla="*/ 1018222 h 1515427"/>
              <a:gd name="connsiteX136" fmla="*/ 445770 w 1217294"/>
              <a:gd name="connsiteY136" fmla="*/ 1017270 h 1515427"/>
              <a:gd name="connsiteX137" fmla="*/ 453390 w 1217294"/>
              <a:gd name="connsiteY137" fmla="*/ 1017270 h 1515427"/>
              <a:gd name="connsiteX138" fmla="*/ 453390 w 1217294"/>
              <a:gd name="connsiteY138" fmla="*/ 1030605 h 1515427"/>
              <a:gd name="connsiteX139" fmla="*/ 445770 w 1217294"/>
              <a:gd name="connsiteY139" fmla="*/ 1030605 h 1515427"/>
              <a:gd name="connsiteX140" fmla="*/ 401955 w 1217294"/>
              <a:gd name="connsiteY140" fmla="*/ 1031557 h 1515427"/>
              <a:gd name="connsiteX141" fmla="*/ 736282 w 1217294"/>
              <a:gd name="connsiteY141" fmla="*/ 1016317 h 1515427"/>
              <a:gd name="connsiteX142" fmla="*/ 727710 w 1217294"/>
              <a:gd name="connsiteY142" fmla="*/ 985838 h 1515427"/>
              <a:gd name="connsiteX143" fmla="*/ 721995 w 1217294"/>
              <a:gd name="connsiteY143" fmla="*/ 965835 h 1515427"/>
              <a:gd name="connsiteX144" fmla="*/ 734377 w 1217294"/>
              <a:gd name="connsiteY144" fmla="*/ 962025 h 1515427"/>
              <a:gd name="connsiteX145" fmla="*/ 740092 w 1217294"/>
              <a:gd name="connsiteY145" fmla="*/ 982028 h 1515427"/>
              <a:gd name="connsiteX146" fmla="*/ 748665 w 1217294"/>
              <a:gd name="connsiteY146" fmla="*/ 1012507 h 1515427"/>
              <a:gd name="connsiteX147" fmla="*/ 736282 w 1217294"/>
              <a:gd name="connsiteY147" fmla="*/ 1016317 h 1515427"/>
              <a:gd name="connsiteX148" fmla="*/ 707707 w 1217294"/>
              <a:gd name="connsiteY148" fmla="*/ 916305 h 1515427"/>
              <a:gd name="connsiteX149" fmla="*/ 692467 w 1217294"/>
              <a:gd name="connsiteY149" fmla="*/ 866775 h 1515427"/>
              <a:gd name="connsiteX150" fmla="*/ 704850 w 1217294"/>
              <a:gd name="connsiteY150" fmla="*/ 862965 h 1515427"/>
              <a:gd name="connsiteX151" fmla="*/ 720090 w 1217294"/>
              <a:gd name="connsiteY151" fmla="*/ 912495 h 1515427"/>
              <a:gd name="connsiteX152" fmla="*/ 707707 w 1217294"/>
              <a:gd name="connsiteY152" fmla="*/ 916305 h 1515427"/>
              <a:gd name="connsiteX153" fmla="*/ 678180 w 1217294"/>
              <a:gd name="connsiteY153" fmla="*/ 817245 h 1515427"/>
              <a:gd name="connsiteX154" fmla="*/ 663892 w 1217294"/>
              <a:gd name="connsiteY154" fmla="*/ 772478 h 1515427"/>
              <a:gd name="connsiteX155" fmla="*/ 661988 w 1217294"/>
              <a:gd name="connsiteY155" fmla="*/ 767715 h 1515427"/>
              <a:gd name="connsiteX156" fmla="*/ 674370 w 1217294"/>
              <a:gd name="connsiteY156" fmla="*/ 763905 h 1515427"/>
              <a:gd name="connsiteX157" fmla="*/ 676275 w 1217294"/>
              <a:gd name="connsiteY157" fmla="*/ 768667 h 1515427"/>
              <a:gd name="connsiteX158" fmla="*/ 690563 w 1217294"/>
              <a:gd name="connsiteY158" fmla="*/ 813435 h 1515427"/>
              <a:gd name="connsiteX159" fmla="*/ 678180 w 1217294"/>
              <a:gd name="connsiteY159" fmla="*/ 817245 h 1515427"/>
              <a:gd name="connsiteX160" fmla="*/ 645795 w 1217294"/>
              <a:gd name="connsiteY160" fmla="*/ 718185 h 1515427"/>
              <a:gd name="connsiteX161" fmla="*/ 633413 w 1217294"/>
              <a:gd name="connsiteY161" fmla="*/ 683895 h 1515427"/>
              <a:gd name="connsiteX162" fmla="*/ 628650 w 1217294"/>
              <a:gd name="connsiteY162" fmla="*/ 669607 h 1515427"/>
              <a:gd name="connsiteX163" fmla="*/ 641032 w 1217294"/>
              <a:gd name="connsiteY163" fmla="*/ 664845 h 1515427"/>
              <a:gd name="connsiteX164" fmla="*/ 645795 w 1217294"/>
              <a:gd name="connsiteY164" fmla="*/ 679132 h 1515427"/>
              <a:gd name="connsiteX165" fmla="*/ 658177 w 1217294"/>
              <a:gd name="connsiteY165" fmla="*/ 713422 h 1515427"/>
              <a:gd name="connsiteX166" fmla="*/ 645795 w 1217294"/>
              <a:gd name="connsiteY166" fmla="*/ 718185 h 1515427"/>
              <a:gd name="connsiteX167" fmla="*/ 611505 w 1217294"/>
              <a:gd name="connsiteY167" fmla="*/ 620078 h 1515427"/>
              <a:gd name="connsiteX168" fmla="*/ 595313 w 1217294"/>
              <a:gd name="connsiteY168" fmla="*/ 570547 h 1515427"/>
              <a:gd name="connsiteX169" fmla="*/ 607695 w 1217294"/>
              <a:gd name="connsiteY169" fmla="*/ 566738 h 1515427"/>
              <a:gd name="connsiteX170" fmla="*/ 623888 w 1217294"/>
              <a:gd name="connsiteY170" fmla="*/ 616267 h 1515427"/>
              <a:gd name="connsiteX171" fmla="*/ 611505 w 1217294"/>
              <a:gd name="connsiteY171" fmla="*/ 620078 h 1515427"/>
              <a:gd name="connsiteX172" fmla="*/ 580072 w 1217294"/>
              <a:gd name="connsiteY172" fmla="*/ 521017 h 1515427"/>
              <a:gd name="connsiteX173" fmla="*/ 565785 w 1217294"/>
              <a:gd name="connsiteY173" fmla="*/ 470535 h 1515427"/>
              <a:gd name="connsiteX174" fmla="*/ 578167 w 1217294"/>
              <a:gd name="connsiteY174" fmla="*/ 467678 h 1515427"/>
              <a:gd name="connsiteX175" fmla="*/ 591502 w 1217294"/>
              <a:gd name="connsiteY175" fmla="*/ 517207 h 1515427"/>
              <a:gd name="connsiteX176" fmla="*/ 580072 w 1217294"/>
              <a:gd name="connsiteY176" fmla="*/ 521017 h 1515427"/>
              <a:gd name="connsiteX177" fmla="*/ 554355 w 1217294"/>
              <a:gd name="connsiteY177" fmla="*/ 419100 h 1515427"/>
              <a:gd name="connsiteX178" fmla="*/ 544830 w 1217294"/>
              <a:gd name="connsiteY178" fmla="*/ 367665 h 1515427"/>
              <a:gd name="connsiteX179" fmla="*/ 558165 w 1217294"/>
              <a:gd name="connsiteY179" fmla="*/ 365760 h 1515427"/>
              <a:gd name="connsiteX180" fmla="*/ 566738 w 1217294"/>
              <a:gd name="connsiteY180" fmla="*/ 416242 h 1515427"/>
              <a:gd name="connsiteX181" fmla="*/ 554355 w 1217294"/>
              <a:gd name="connsiteY181" fmla="*/ 419100 h 1515427"/>
              <a:gd name="connsiteX182" fmla="*/ 539115 w 1217294"/>
              <a:gd name="connsiteY182" fmla="*/ 316230 h 1515427"/>
              <a:gd name="connsiteX183" fmla="*/ 538163 w 1217294"/>
              <a:gd name="connsiteY183" fmla="*/ 277178 h 1515427"/>
              <a:gd name="connsiteX184" fmla="*/ 538163 w 1217294"/>
              <a:gd name="connsiteY184" fmla="*/ 263842 h 1515427"/>
              <a:gd name="connsiteX185" fmla="*/ 551497 w 1217294"/>
              <a:gd name="connsiteY185" fmla="*/ 263842 h 1515427"/>
              <a:gd name="connsiteX186" fmla="*/ 551497 w 1217294"/>
              <a:gd name="connsiteY186" fmla="*/ 277178 h 1515427"/>
              <a:gd name="connsiteX187" fmla="*/ 552450 w 1217294"/>
              <a:gd name="connsiteY187" fmla="*/ 315278 h 1515427"/>
              <a:gd name="connsiteX188" fmla="*/ 539115 w 1217294"/>
              <a:gd name="connsiteY188" fmla="*/ 316230 h 1515427"/>
              <a:gd name="connsiteX189" fmla="*/ 555307 w 1217294"/>
              <a:gd name="connsiteY189" fmla="*/ 212407 h 1515427"/>
              <a:gd name="connsiteX190" fmla="*/ 542925 w 1217294"/>
              <a:gd name="connsiteY190" fmla="*/ 210503 h 1515427"/>
              <a:gd name="connsiteX191" fmla="*/ 555307 w 1217294"/>
              <a:gd name="connsiteY191" fmla="*/ 159067 h 1515427"/>
              <a:gd name="connsiteX192" fmla="*/ 567690 w 1217294"/>
              <a:gd name="connsiteY192" fmla="*/ 162878 h 1515427"/>
              <a:gd name="connsiteX193" fmla="*/ 555307 w 1217294"/>
              <a:gd name="connsiteY193" fmla="*/ 212407 h 1515427"/>
              <a:gd name="connsiteX194" fmla="*/ 586740 w 1217294"/>
              <a:gd name="connsiteY194" fmla="*/ 116205 h 1515427"/>
              <a:gd name="connsiteX195" fmla="*/ 575310 w 1217294"/>
              <a:gd name="connsiteY195" fmla="*/ 109538 h 1515427"/>
              <a:gd name="connsiteX196" fmla="*/ 605790 w 1217294"/>
              <a:gd name="connsiteY196" fmla="*/ 65722 h 1515427"/>
              <a:gd name="connsiteX197" fmla="*/ 615315 w 1217294"/>
              <a:gd name="connsiteY197" fmla="*/ 74295 h 1515427"/>
              <a:gd name="connsiteX198" fmla="*/ 586740 w 1217294"/>
              <a:gd name="connsiteY198" fmla="*/ 116205 h 1515427"/>
              <a:gd name="connsiteX199" fmla="*/ 651510 w 1217294"/>
              <a:gd name="connsiteY199" fmla="*/ 40005 h 1515427"/>
              <a:gd name="connsiteX200" fmla="*/ 643890 w 1217294"/>
              <a:gd name="connsiteY200" fmla="*/ 29528 h 1515427"/>
              <a:gd name="connsiteX201" fmla="*/ 687705 w 1217294"/>
              <a:gd name="connsiteY201" fmla="*/ 0 h 1515427"/>
              <a:gd name="connsiteX202" fmla="*/ 694372 w 1217294"/>
              <a:gd name="connsiteY202" fmla="*/ 11430 h 1515427"/>
              <a:gd name="connsiteX203" fmla="*/ 651510 w 1217294"/>
              <a:gd name="connsiteY203" fmla="*/ 40005 h 151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1217294" h="1515427">
                <a:moveTo>
                  <a:pt x="303847" y="1515428"/>
                </a:moveTo>
                <a:cubicBezTo>
                  <a:pt x="286702" y="1514475"/>
                  <a:pt x="268605" y="1513523"/>
                  <a:pt x="251460" y="1510665"/>
                </a:cubicBezTo>
                <a:lnTo>
                  <a:pt x="253365" y="1497330"/>
                </a:lnTo>
                <a:cubicBezTo>
                  <a:pt x="270510" y="1499235"/>
                  <a:pt x="287655" y="1501140"/>
                  <a:pt x="304800" y="1501140"/>
                </a:cubicBezTo>
                <a:lnTo>
                  <a:pt x="303847" y="1515428"/>
                </a:lnTo>
                <a:close/>
                <a:moveTo>
                  <a:pt x="356235" y="1514475"/>
                </a:moveTo>
                <a:lnTo>
                  <a:pt x="355282" y="1501140"/>
                </a:lnTo>
                <a:cubicBezTo>
                  <a:pt x="372427" y="1500187"/>
                  <a:pt x="389572" y="1498283"/>
                  <a:pt x="405765" y="1495425"/>
                </a:cubicBezTo>
                <a:lnTo>
                  <a:pt x="407670" y="1507808"/>
                </a:lnTo>
                <a:cubicBezTo>
                  <a:pt x="391477" y="1511617"/>
                  <a:pt x="374332" y="1513523"/>
                  <a:pt x="356235" y="1514475"/>
                </a:cubicBezTo>
                <a:close/>
                <a:moveTo>
                  <a:pt x="200025" y="1502092"/>
                </a:moveTo>
                <a:cubicBezTo>
                  <a:pt x="180975" y="1498283"/>
                  <a:pt x="164782" y="1493520"/>
                  <a:pt x="149542" y="1488758"/>
                </a:cubicBezTo>
                <a:lnTo>
                  <a:pt x="153352" y="1476375"/>
                </a:lnTo>
                <a:cubicBezTo>
                  <a:pt x="168592" y="1481137"/>
                  <a:pt x="184785" y="1484948"/>
                  <a:pt x="202882" y="1488758"/>
                </a:cubicBezTo>
                <a:lnTo>
                  <a:pt x="200025" y="1502092"/>
                </a:lnTo>
                <a:close/>
                <a:moveTo>
                  <a:pt x="460057" y="1496378"/>
                </a:moveTo>
                <a:lnTo>
                  <a:pt x="456247" y="1483995"/>
                </a:lnTo>
                <a:cubicBezTo>
                  <a:pt x="472440" y="1479233"/>
                  <a:pt x="488632" y="1473517"/>
                  <a:pt x="504825" y="1467803"/>
                </a:cubicBezTo>
                <a:lnTo>
                  <a:pt x="509588" y="1480185"/>
                </a:lnTo>
                <a:cubicBezTo>
                  <a:pt x="493395" y="1486853"/>
                  <a:pt x="477202" y="1492567"/>
                  <a:pt x="460057" y="1496378"/>
                </a:cubicBezTo>
                <a:close/>
                <a:moveTo>
                  <a:pt x="99060" y="1470660"/>
                </a:moveTo>
                <a:cubicBezTo>
                  <a:pt x="82867" y="1463040"/>
                  <a:pt x="68580" y="1455420"/>
                  <a:pt x="56197" y="1446848"/>
                </a:cubicBezTo>
                <a:cubicBezTo>
                  <a:pt x="55245" y="1445895"/>
                  <a:pt x="54292" y="1444942"/>
                  <a:pt x="53340" y="1444942"/>
                </a:cubicBezTo>
                <a:lnTo>
                  <a:pt x="60960" y="1434465"/>
                </a:lnTo>
                <a:cubicBezTo>
                  <a:pt x="61913" y="1435417"/>
                  <a:pt x="62865" y="1435417"/>
                  <a:pt x="63817" y="1436370"/>
                </a:cubicBezTo>
                <a:cubicBezTo>
                  <a:pt x="75247" y="1444942"/>
                  <a:pt x="89535" y="1452562"/>
                  <a:pt x="104775" y="1459230"/>
                </a:cubicBezTo>
                <a:lnTo>
                  <a:pt x="99060" y="1470660"/>
                </a:lnTo>
                <a:close/>
                <a:moveTo>
                  <a:pt x="557213" y="1457325"/>
                </a:moveTo>
                <a:lnTo>
                  <a:pt x="551497" y="1445895"/>
                </a:lnTo>
                <a:cubicBezTo>
                  <a:pt x="566738" y="1437323"/>
                  <a:pt x="581025" y="1428750"/>
                  <a:pt x="595313" y="1419225"/>
                </a:cubicBezTo>
                <a:lnTo>
                  <a:pt x="602932" y="1429703"/>
                </a:lnTo>
                <a:cubicBezTo>
                  <a:pt x="588645" y="1440180"/>
                  <a:pt x="573405" y="1448753"/>
                  <a:pt x="557213" y="1457325"/>
                </a:cubicBezTo>
                <a:close/>
                <a:moveTo>
                  <a:pt x="1204913" y="1457325"/>
                </a:moveTo>
                <a:cubicBezTo>
                  <a:pt x="1200150" y="1446848"/>
                  <a:pt x="1195388" y="1437323"/>
                  <a:pt x="1190625" y="1426845"/>
                </a:cubicBezTo>
                <a:lnTo>
                  <a:pt x="1202055" y="1421130"/>
                </a:lnTo>
                <a:cubicBezTo>
                  <a:pt x="1206817" y="1431607"/>
                  <a:pt x="1212532" y="1442085"/>
                  <a:pt x="1217295" y="1452562"/>
                </a:cubicBezTo>
                <a:lnTo>
                  <a:pt x="1204913" y="1457325"/>
                </a:lnTo>
                <a:close/>
                <a:moveTo>
                  <a:pt x="19050" y="1401128"/>
                </a:moveTo>
                <a:cubicBezTo>
                  <a:pt x="11430" y="1385888"/>
                  <a:pt x="5715" y="1368742"/>
                  <a:pt x="2857" y="1349692"/>
                </a:cubicBezTo>
                <a:lnTo>
                  <a:pt x="15240" y="1347788"/>
                </a:lnTo>
                <a:cubicBezTo>
                  <a:pt x="18097" y="1364932"/>
                  <a:pt x="23813" y="1381125"/>
                  <a:pt x="30480" y="1395413"/>
                </a:cubicBezTo>
                <a:lnTo>
                  <a:pt x="19050" y="1401128"/>
                </a:lnTo>
                <a:close/>
                <a:moveTo>
                  <a:pt x="643890" y="1397317"/>
                </a:moveTo>
                <a:lnTo>
                  <a:pt x="635317" y="1387792"/>
                </a:lnTo>
                <a:cubicBezTo>
                  <a:pt x="647700" y="1376363"/>
                  <a:pt x="660082" y="1363980"/>
                  <a:pt x="671513" y="1351598"/>
                </a:cubicBezTo>
                <a:lnTo>
                  <a:pt x="681038" y="1360170"/>
                </a:lnTo>
                <a:cubicBezTo>
                  <a:pt x="669607" y="1372553"/>
                  <a:pt x="657225" y="1384935"/>
                  <a:pt x="643890" y="1397317"/>
                </a:cubicBezTo>
                <a:close/>
                <a:moveTo>
                  <a:pt x="1164907" y="1382078"/>
                </a:moveTo>
                <a:cubicBezTo>
                  <a:pt x="1156335" y="1367790"/>
                  <a:pt x="1145857" y="1353503"/>
                  <a:pt x="1135380" y="1340167"/>
                </a:cubicBezTo>
                <a:lnTo>
                  <a:pt x="1145857" y="1332548"/>
                </a:lnTo>
                <a:cubicBezTo>
                  <a:pt x="1156335" y="1346835"/>
                  <a:pt x="1166813" y="1361123"/>
                  <a:pt x="1175385" y="1375410"/>
                </a:cubicBezTo>
                <a:lnTo>
                  <a:pt x="1164907" y="1382078"/>
                </a:lnTo>
                <a:close/>
                <a:moveTo>
                  <a:pt x="712470" y="1317307"/>
                </a:moveTo>
                <a:lnTo>
                  <a:pt x="701992" y="1310640"/>
                </a:lnTo>
                <a:cubicBezTo>
                  <a:pt x="711517" y="1296353"/>
                  <a:pt x="719138" y="1281113"/>
                  <a:pt x="726757" y="1265873"/>
                </a:cubicBezTo>
                <a:lnTo>
                  <a:pt x="738188" y="1271588"/>
                </a:lnTo>
                <a:cubicBezTo>
                  <a:pt x="730567" y="1286828"/>
                  <a:pt x="721995" y="1302067"/>
                  <a:pt x="712470" y="1317307"/>
                </a:cubicBezTo>
                <a:close/>
                <a:moveTo>
                  <a:pt x="1102995" y="1300163"/>
                </a:moveTo>
                <a:cubicBezTo>
                  <a:pt x="1091565" y="1287780"/>
                  <a:pt x="1080135" y="1275398"/>
                  <a:pt x="1066800" y="1263015"/>
                </a:cubicBezTo>
                <a:lnTo>
                  <a:pt x="1075372" y="1253490"/>
                </a:lnTo>
                <a:cubicBezTo>
                  <a:pt x="1087755" y="1265873"/>
                  <a:pt x="1100138" y="1278255"/>
                  <a:pt x="1111567" y="1291590"/>
                </a:cubicBezTo>
                <a:lnTo>
                  <a:pt x="1102995" y="1300163"/>
                </a:lnTo>
                <a:close/>
                <a:moveTo>
                  <a:pt x="13335" y="1297305"/>
                </a:moveTo>
                <a:lnTo>
                  <a:pt x="0" y="1296353"/>
                </a:lnTo>
                <a:cubicBezTo>
                  <a:pt x="1905" y="1278255"/>
                  <a:pt x="4763" y="1261110"/>
                  <a:pt x="10477" y="1243965"/>
                </a:cubicBezTo>
                <a:lnTo>
                  <a:pt x="22860" y="1247775"/>
                </a:lnTo>
                <a:cubicBezTo>
                  <a:pt x="18097" y="1263967"/>
                  <a:pt x="15240" y="1281113"/>
                  <a:pt x="13335" y="1297305"/>
                </a:cubicBezTo>
                <a:close/>
                <a:moveTo>
                  <a:pt x="1028700" y="1228725"/>
                </a:moveTo>
                <a:cubicBezTo>
                  <a:pt x="1015365" y="1218248"/>
                  <a:pt x="1002030" y="1207770"/>
                  <a:pt x="987742" y="1197292"/>
                </a:cubicBezTo>
                <a:lnTo>
                  <a:pt x="995363" y="1186815"/>
                </a:lnTo>
                <a:cubicBezTo>
                  <a:pt x="1009650" y="1197292"/>
                  <a:pt x="1023938" y="1207770"/>
                  <a:pt x="1037272" y="1219200"/>
                </a:cubicBezTo>
                <a:lnTo>
                  <a:pt x="1028700" y="1228725"/>
                </a:lnTo>
                <a:close/>
                <a:moveTo>
                  <a:pt x="756285" y="1221105"/>
                </a:moveTo>
                <a:lnTo>
                  <a:pt x="743902" y="1217295"/>
                </a:lnTo>
                <a:cubicBezTo>
                  <a:pt x="747713" y="1204913"/>
                  <a:pt x="750570" y="1192530"/>
                  <a:pt x="752475" y="1179195"/>
                </a:cubicBezTo>
                <a:cubicBezTo>
                  <a:pt x="753427" y="1175385"/>
                  <a:pt x="753427" y="1171575"/>
                  <a:pt x="754380" y="1167765"/>
                </a:cubicBezTo>
                <a:lnTo>
                  <a:pt x="767715" y="1169670"/>
                </a:lnTo>
                <a:cubicBezTo>
                  <a:pt x="766763" y="1173480"/>
                  <a:pt x="766763" y="1178242"/>
                  <a:pt x="765810" y="1182053"/>
                </a:cubicBezTo>
                <a:cubicBezTo>
                  <a:pt x="762952" y="1195388"/>
                  <a:pt x="760095" y="1208723"/>
                  <a:pt x="756285" y="1221105"/>
                </a:cubicBezTo>
                <a:close/>
                <a:moveTo>
                  <a:pt x="45720" y="1203007"/>
                </a:moveTo>
                <a:lnTo>
                  <a:pt x="34290" y="1196340"/>
                </a:lnTo>
                <a:cubicBezTo>
                  <a:pt x="43815" y="1182053"/>
                  <a:pt x="54292" y="1167765"/>
                  <a:pt x="66675" y="1154430"/>
                </a:cubicBezTo>
                <a:lnTo>
                  <a:pt x="76200" y="1163003"/>
                </a:lnTo>
                <a:cubicBezTo>
                  <a:pt x="64770" y="1176338"/>
                  <a:pt x="54292" y="1189673"/>
                  <a:pt x="45720" y="1203007"/>
                </a:cubicBezTo>
                <a:close/>
                <a:moveTo>
                  <a:pt x="944880" y="1168717"/>
                </a:moveTo>
                <a:cubicBezTo>
                  <a:pt x="930592" y="1160145"/>
                  <a:pt x="915352" y="1151573"/>
                  <a:pt x="900113" y="1143000"/>
                </a:cubicBezTo>
                <a:lnTo>
                  <a:pt x="905827" y="1131570"/>
                </a:lnTo>
                <a:cubicBezTo>
                  <a:pt x="921067" y="1140142"/>
                  <a:pt x="936307" y="1148715"/>
                  <a:pt x="951547" y="1157288"/>
                </a:cubicBezTo>
                <a:lnTo>
                  <a:pt x="944880" y="1168717"/>
                </a:lnTo>
                <a:close/>
                <a:moveTo>
                  <a:pt x="114300" y="1129665"/>
                </a:moveTo>
                <a:lnTo>
                  <a:pt x="106680" y="1119188"/>
                </a:lnTo>
                <a:cubicBezTo>
                  <a:pt x="120015" y="1108710"/>
                  <a:pt x="135255" y="1099185"/>
                  <a:pt x="150495" y="1089660"/>
                </a:cubicBezTo>
                <a:lnTo>
                  <a:pt x="157163" y="1101090"/>
                </a:lnTo>
                <a:cubicBezTo>
                  <a:pt x="141922" y="1109663"/>
                  <a:pt x="127635" y="1119188"/>
                  <a:pt x="114300" y="1129665"/>
                </a:cubicBezTo>
                <a:close/>
                <a:moveTo>
                  <a:pt x="854392" y="1120140"/>
                </a:moveTo>
                <a:cubicBezTo>
                  <a:pt x="839152" y="1112520"/>
                  <a:pt x="822960" y="1105853"/>
                  <a:pt x="806767" y="1100138"/>
                </a:cubicBezTo>
                <a:lnTo>
                  <a:pt x="811530" y="1087755"/>
                </a:lnTo>
                <a:cubicBezTo>
                  <a:pt x="827722" y="1094423"/>
                  <a:pt x="843915" y="1101090"/>
                  <a:pt x="860107" y="1108710"/>
                </a:cubicBezTo>
                <a:lnTo>
                  <a:pt x="854392" y="1120140"/>
                </a:lnTo>
                <a:close/>
                <a:moveTo>
                  <a:pt x="755332" y="1117282"/>
                </a:moveTo>
                <a:cubicBezTo>
                  <a:pt x="754380" y="1104900"/>
                  <a:pt x="753427" y="1092517"/>
                  <a:pt x="750570" y="1080135"/>
                </a:cubicBezTo>
                <a:cubicBezTo>
                  <a:pt x="736282" y="1075373"/>
                  <a:pt x="722947" y="1071563"/>
                  <a:pt x="708660" y="1067753"/>
                </a:cubicBezTo>
                <a:lnTo>
                  <a:pt x="712470" y="1055370"/>
                </a:lnTo>
                <a:cubicBezTo>
                  <a:pt x="725805" y="1059180"/>
                  <a:pt x="738188" y="1062990"/>
                  <a:pt x="751522" y="1066800"/>
                </a:cubicBezTo>
                <a:lnTo>
                  <a:pt x="762000" y="1064895"/>
                </a:lnTo>
                <a:cubicBezTo>
                  <a:pt x="762000" y="1066800"/>
                  <a:pt x="762952" y="1068705"/>
                  <a:pt x="762952" y="1070610"/>
                </a:cubicBezTo>
                <a:cubicBezTo>
                  <a:pt x="762952" y="1070610"/>
                  <a:pt x="762952" y="1070610"/>
                  <a:pt x="762952" y="1070610"/>
                </a:cubicBezTo>
                <a:lnTo>
                  <a:pt x="762952" y="1070610"/>
                </a:lnTo>
                <a:cubicBezTo>
                  <a:pt x="765810" y="1086803"/>
                  <a:pt x="767715" y="1102042"/>
                  <a:pt x="768667" y="1117282"/>
                </a:cubicBezTo>
                <a:lnTo>
                  <a:pt x="755332" y="1117282"/>
                </a:lnTo>
                <a:close/>
                <a:moveTo>
                  <a:pt x="202882" y="1078230"/>
                </a:moveTo>
                <a:lnTo>
                  <a:pt x="197167" y="1066800"/>
                </a:lnTo>
                <a:cubicBezTo>
                  <a:pt x="206692" y="1062990"/>
                  <a:pt x="216217" y="1058228"/>
                  <a:pt x="226695" y="1055370"/>
                </a:cubicBezTo>
                <a:cubicBezTo>
                  <a:pt x="233363" y="1052513"/>
                  <a:pt x="240030" y="1050607"/>
                  <a:pt x="246697" y="1048703"/>
                </a:cubicBezTo>
                <a:lnTo>
                  <a:pt x="250507" y="1061085"/>
                </a:lnTo>
                <a:cubicBezTo>
                  <a:pt x="243840" y="1062990"/>
                  <a:pt x="237172" y="1065848"/>
                  <a:pt x="231457" y="1067753"/>
                </a:cubicBezTo>
                <a:cubicBezTo>
                  <a:pt x="221932" y="1069657"/>
                  <a:pt x="212407" y="1074420"/>
                  <a:pt x="202882" y="1078230"/>
                </a:cubicBezTo>
                <a:close/>
                <a:moveTo>
                  <a:pt x="658177" y="1054417"/>
                </a:moveTo>
                <a:cubicBezTo>
                  <a:pt x="643890" y="1051560"/>
                  <a:pt x="629602" y="1048703"/>
                  <a:pt x="614363" y="1045845"/>
                </a:cubicBezTo>
                <a:lnTo>
                  <a:pt x="606742" y="1044892"/>
                </a:lnTo>
                <a:lnTo>
                  <a:pt x="608647" y="1032510"/>
                </a:lnTo>
                <a:lnTo>
                  <a:pt x="616267" y="1033463"/>
                </a:lnTo>
                <a:cubicBezTo>
                  <a:pt x="630555" y="1036320"/>
                  <a:pt x="645795" y="1039178"/>
                  <a:pt x="660082" y="1042035"/>
                </a:cubicBezTo>
                <a:lnTo>
                  <a:pt x="658177" y="1054417"/>
                </a:lnTo>
                <a:close/>
                <a:moveTo>
                  <a:pt x="300038" y="1045845"/>
                </a:moveTo>
                <a:lnTo>
                  <a:pt x="297180" y="1033463"/>
                </a:lnTo>
                <a:cubicBezTo>
                  <a:pt x="314325" y="1029653"/>
                  <a:pt x="331470" y="1026795"/>
                  <a:pt x="348615" y="1023938"/>
                </a:cubicBezTo>
                <a:lnTo>
                  <a:pt x="350520" y="1037272"/>
                </a:lnTo>
                <a:cubicBezTo>
                  <a:pt x="333375" y="1039178"/>
                  <a:pt x="316230" y="1042035"/>
                  <a:pt x="300038" y="1045845"/>
                </a:cubicBezTo>
                <a:close/>
                <a:moveTo>
                  <a:pt x="556260" y="1037272"/>
                </a:moveTo>
                <a:cubicBezTo>
                  <a:pt x="539115" y="1035367"/>
                  <a:pt x="521970" y="1033463"/>
                  <a:pt x="504825" y="1032510"/>
                </a:cubicBezTo>
                <a:lnTo>
                  <a:pt x="505777" y="1019175"/>
                </a:lnTo>
                <a:cubicBezTo>
                  <a:pt x="522922" y="1020128"/>
                  <a:pt x="540067" y="1022032"/>
                  <a:pt x="558165" y="1023938"/>
                </a:cubicBezTo>
                <a:lnTo>
                  <a:pt x="556260" y="1037272"/>
                </a:lnTo>
                <a:close/>
                <a:moveTo>
                  <a:pt x="401955" y="1031557"/>
                </a:moveTo>
                <a:lnTo>
                  <a:pt x="401002" y="1018222"/>
                </a:lnTo>
                <a:cubicBezTo>
                  <a:pt x="415290" y="1017270"/>
                  <a:pt x="430530" y="1017270"/>
                  <a:pt x="445770" y="1017270"/>
                </a:cubicBezTo>
                <a:lnTo>
                  <a:pt x="453390" y="1017270"/>
                </a:lnTo>
                <a:lnTo>
                  <a:pt x="453390" y="1030605"/>
                </a:lnTo>
                <a:lnTo>
                  <a:pt x="445770" y="1030605"/>
                </a:lnTo>
                <a:cubicBezTo>
                  <a:pt x="431482" y="1030605"/>
                  <a:pt x="416242" y="1030605"/>
                  <a:pt x="401955" y="1031557"/>
                </a:cubicBezTo>
                <a:close/>
                <a:moveTo>
                  <a:pt x="736282" y="1016317"/>
                </a:moveTo>
                <a:cubicBezTo>
                  <a:pt x="733425" y="1005840"/>
                  <a:pt x="730567" y="996315"/>
                  <a:pt x="727710" y="985838"/>
                </a:cubicBezTo>
                <a:lnTo>
                  <a:pt x="721995" y="965835"/>
                </a:lnTo>
                <a:lnTo>
                  <a:pt x="734377" y="962025"/>
                </a:lnTo>
                <a:lnTo>
                  <a:pt x="740092" y="982028"/>
                </a:lnTo>
                <a:cubicBezTo>
                  <a:pt x="742950" y="992505"/>
                  <a:pt x="745807" y="1002030"/>
                  <a:pt x="748665" y="1012507"/>
                </a:cubicBezTo>
                <a:lnTo>
                  <a:pt x="736282" y="1016317"/>
                </a:lnTo>
                <a:close/>
                <a:moveTo>
                  <a:pt x="707707" y="916305"/>
                </a:moveTo>
                <a:cubicBezTo>
                  <a:pt x="702945" y="900113"/>
                  <a:pt x="698182" y="882967"/>
                  <a:pt x="692467" y="866775"/>
                </a:cubicBezTo>
                <a:lnTo>
                  <a:pt x="704850" y="862965"/>
                </a:lnTo>
                <a:cubicBezTo>
                  <a:pt x="709613" y="879157"/>
                  <a:pt x="715327" y="896303"/>
                  <a:pt x="720090" y="912495"/>
                </a:cubicBezTo>
                <a:lnTo>
                  <a:pt x="707707" y="916305"/>
                </a:lnTo>
                <a:close/>
                <a:moveTo>
                  <a:pt x="678180" y="817245"/>
                </a:moveTo>
                <a:cubicBezTo>
                  <a:pt x="673417" y="802005"/>
                  <a:pt x="668655" y="787717"/>
                  <a:pt x="663892" y="772478"/>
                </a:cubicBezTo>
                <a:lnTo>
                  <a:pt x="661988" y="767715"/>
                </a:lnTo>
                <a:lnTo>
                  <a:pt x="674370" y="763905"/>
                </a:lnTo>
                <a:lnTo>
                  <a:pt x="676275" y="768667"/>
                </a:lnTo>
                <a:cubicBezTo>
                  <a:pt x="681038" y="783907"/>
                  <a:pt x="685800" y="798195"/>
                  <a:pt x="690563" y="813435"/>
                </a:cubicBezTo>
                <a:lnTo>
                  <a:pt x="678180" y="817245"/>
                </a:lnTo>
                <a:close/>
                <a:moveTo>
                  <a:pt x="645795" y="718185"/>
                </a:moveTo>
                <a:cubicBezTo>
                  <a:pt x="641985" y="706755"/>
                  <a:pt x="638175" y="695325"/>
                  <a:pt x="633413" y="683895"/>
                </a:cubicBezTo>
                <a:lnTo>
                  <a:pt x="628650" y="669607"/>
                </a:lnTo>
                <a:lnTo>
                  <a:pt x="641032" y="664845"/>
                </a:lnTo>
                <a:lnTo>
                  <a:pt x="645795" y="679132"/>
                </a:lnTo>
                <a:cubicBezTo>
                  <a:pt x="649605" y="690563"/>
                  <a:pt x="654367" y="702945"/>
                  <a:pt x="658177" y="713422"/>
                </a:cubicBezTo>
                <a:lnTo>
                  <a:pt x="645795" y="718185"/>
                </a:lnTo>
                <a:close/>
                <a:moveTo>
                  <a:pt x="611505" y="620078"/>
                </a:moveTo>
                <a:cubicBezTo>
                  <a:pt x="605790" y="603885"/>
                  <a:pt x="600075" y="587692"/>
                  <a:pt x="595313" y="570547"/>
                </a:cubicBezTo>
                <a:lnTo>
                  <a:pt x="607695" y="566738"/>
                </a:lnTo>
                <a:cubicBezTo>
                  <a:pt x="613410" y="583882"/>
                  <a:pt x="618172" y="600075"/>
                  <a:pt x="623888" y="616267"/>
                </a:cubicBezTo>
                <a:lnTo>
                  <a:pt x="611505" y="620078"/>
                </a:lnTo>
                <a:close/>
                <a:moveTo>
                  <a:pt x="580072" y="521017"/>
                </a:moveTo>
                <a:cubicBezTo>
                  <a:pt x="575310" y="503872"/>
                  <a:pt x="570547" y="486728"/>
                  <a:pt x="565785" y="470535"/>
                </a:cubicBezTo>
                <a:lnTo>
                  <a:pt x="578167" y="467678"/>
                </a:lnTo>
                <a:cubicBezTo>
                  <a:pt x="581977" y="483870"/>
                  <a:pt x="586740" y="500063"/>
                  <a:pt x="591502" y="517207"/>
                </a:cubicBezTo>
                <a:lnTo>
                  <a:pt x="580072" y="521017"/>
                </a:lnTo>
                <a:close/>
                <a:moveTo>
                  <a:pt x="554355" y="419100"/>
                </a:moveTo>
                <a:cubicBezTo>
                  <a:pt x="550545" y="401003"/>
                  <a:pt x="547688" y="383857"/>
                  <a:pt x="544830" y="367665"/>
                </a:cubicBezTo>
                <a:lnTo>
                  <a:pt x="558165" y="365760"/>
                </a:lnTo>
                <a:cubicBezTo>
                  <a:pt x="560070" y="381953"/>
                  <a:pt x="563880" y="399097"/>
                  <a:pt x="566738" y="416242"/>
                </a:cubicBezTo>
                <a:lnTo>
                  <a:pt x="554355" y="419100"/>
                </a:lnTo>
                <a:close/>
                <a:moveTo>
                  <a:pt x="539115" y="316230"/>
                </a:moveTo>
                <a:cubicBezTo>
                  <a:pt x="538163" y="302895"/>
                  <a:pt x="538163" y="289560"/>
                  <a:pt x="538163" y="277178"/>
                </a:cubicBezTo>
                <a:cubicBezTo>
                  <a:pt x="538163" y="272415"/>
                  <a:pt x="538163" y="268605"/>
                  <a:pt x="538163" y="263842"/>
                </a:cubicBezTo>
                <a:lnTo>
                  <a:pt x="551497" y="263842"/>
                </a:lnTo>
                <a:cubicBezTo>
                  <a:pt x="551497" y="268605"/>
                  <a:pt x="551497" y="272415"/>
                  <a:pt x="551497" y="277178"/>
                </a:cubicBezTo>
                <a:cubicBezTo>
                  <a:pt x="551497" y="289560"/>
                  <a:pt x="551497" y="301942"/>
                  <a:pt x="552450" y="315278"/>
                </a:cubicBezTo>
                <a:lnTo>
                  <a:pt x="539115" y="316230"/>
                </a:lnTo>
                <a:close/>
                <a:moveTo>
                  <a:pt x="555307" y="212407"/>
                </a:moveTo>
                <a:lnTo>
                  <a:pt x="542925" y="210503"/>
                </a:lnTo>
                <a:cubicBezTo>
                  <a:pt x="545782" y="192405"/>
                  <a:pt x="549592" y="175260"/>
                  <a:pt x="555307" y="159067"/>
                </a:cubicBezTo>
                <a:lnTo>
                  <a:pt x="567690" y="162878"/>
                </a:lnTo>
                <a:cubicBezTo>
                  <a:pt x="561975" y="178117"/>
                  <a:pt x="558165" y="195263"/>
                  <a:pt x="555307" y="212407"/>
                </a:cubicBezTo>
                <a:close/>
                <a:moveTo>
                  <a:pt x="586740" y="116205"/>
                </a:moveTo>
                <a:lnTo>
                  <a:pt x="575310" y="109538"/>
                </a:lnTo>
                <a:cubicBezTo>
                  <a:pt x="583882" y="94297"/>
                  <a:pt x="594360" y="79057"/>
                  <a:pt x="605790" y="65722"/>
                </a:cubicBezTo>
                <a:lnTo>
                  <a:pt x="615315" y="74295"/>
                </a:lnTo>
                <a:cubicBezTo>
                  <a:pt x="604838" y="87630"/>
                  <a:pt x="595313" y="101917"/>
                  <a:pt x="586740" y="116205"/>
                </a:cubicBezTo>
                <a:close/>
                <a:moveTo>
                  <a:pt x="651510" y="40005"/>
                </a:moveTo>
                <a:lnTo>
                  <a:pt x="643890" y="29528"/>
                </a:lnTo>
                <a:cubicBezTo>
                  <a:pt x="657225" y="19050"/>
                  <a:pt x="672465" y="9525"/>
                  <a:pt x="687705" y="0"/>
                </a:cubicBezTo>
                <a:lnTo>
                  <a:pt x="694372" y="11430"/>
                </a:lnTo>
                <a:cubicBezTo>
                  <a:pt x="679132" y="20003"/>
                  <a:pt x="664845" y="29528"/>
                  <a:pt x="651510" y="40005"/>
                </a:cubicBezTo>
                <a:close/>
              </a:path>
            </a:pathLst>
          </a:custGeom>
          <a:solidFill>
            <a:srgbClr val="231F20"/>
          </a:solidFill>
          <a:ln w="9525" cap="flat">
            <a:noFill/>
            <a:prstDash val="solid"/>
            <a:miter/>
          </a:ln>
        </p:spPr>
        <p:txBody>
          <a:bodyPr rtlCol="0" anchor="ctr"/>
          <a:lstStyle/>
          <a:p>
            <a:endParaRPr lang="en-US"/>
          </a:p>
        </p:txBody>
      </p:sp>
      <p:sp>
        <p:nvSpPr>
          <p:cNvPr id="74" name="Picture Placeholder 73">
            <a:extLst>
              <a:ext uri="{FF2B5EF4-FFF2-40B4-BE49-F238E27FC236}">
                <a16:creationId xmlns:a16="http://schemas.microsoft.com/office/drawing/2014/main" id="{B1E3ADCF-C142-424E-B423-CCE1523A1492}"/>
              </a:ext>
            </a:extLst>
          </p:cNvPr>
          <p:cNvSpPr>
            <a:spLocks noGrp="1"/>
          </p:cNvSpPr>
          <p:nvPr>
            <p:ph type="pic" sz="quarter" idx="13" hasCustomPrompt="1"/>
          </p:nvPr>
        </p:nvSpPr>
        <p:spPr>
          <a:xfrm>
            <a:off x="7287902" y="0"/>
            <a:ext cx="4927209" cy="5639456"/>
          </a:xfrm>
          <a:custGeom>
            <a:avLst/>
            <a:gdLst>
              <a:gd name="connsiteX0" fmla="*/ 1063726 w 4927209"/>
              <a:gd name="connsiteY0" fmla="*/ 0 h 5639456"/>
              <a:gd name="connsiteX1" fmla="*/ 4927207 w 4927209"/>
              <a:gd name="connsiteY1" fmla="*/ 0 h 5639456"/>
              <a:gd name="connsiteX2" fmla="*/ 4927209 w 4927209"/>
              <a:gd name="connsiteY2" fmla="*/ 3 h 5639456"/>
              <a:gd name="connsiteX3" fmla="*/ 4909163 w 4927209"/>
              <a:gd name="connsiteY3" fmla="*/ 3 h 5639456"/>
              <a:gd name="connsiteX4" fmla="*/ 4909163 w 4927209"/>
              <a:gd name="connsiteY4" fmla="*/ 4860157 h 5639456"/>
              <a:gd name="connsiteX5" fmla="*/ 4888803 w 4927209"/>
              <a:gd name="connsiteY5" fmla="*/ 4879391 h 5639456"/>
              <a:gd name="connsiteX6" fmla="*/ 3942312 w 4927209"/>
              <a:gd name="connsiteY6" fmla="*/ 5425397 h 5639456"/>
              <a:gd name="connsiteX7" fmla="*/ 3720900 w 4927209"/>
              <a:gd name="connsiteY7" fmla="*/ 5492581 h 5639456"/>
              <a:gd name="connsiteX8" fmla="*/ 3725856 w 4927209"/>
              <a:gd name="connsiteY8" fmla="*/ 5417819 h 5639456"/>
              <a:gd name="connsiteX9" fmla="*/ 3694423 w 4927209"/>
              <a:gd name="connsiteY9" fmla="*/ 5211127 h 5639456"/>
              <a:gd name="connsiteX10" fmla="*/ 3619176 w 4927209"/>
              <a:gd name="connsiteY10" fmla="*/ 5075872 h 5639456"/>
              <a:gd name="connsiteX11" fmla="*/ 3496303 w 4927209"/>
              <a:gd name="connsiteY11" fmla="*/ 4993005 h 5639456"/>
              <a:gd name="connsiteX12" fmla="*/ 3302946 w 4927209"/>
              <a:gd name="connsiteY12" fmla="*/ 4957762 h 5639456"/>
              <a:gd name="connsiteX13" fmla="*/ 3013386 w 4927209"/>
              <a:gd name="connsiteY13" fmla="*/ 5057775 h 5639456"/>
              <a:gd name="connsiteX14" fmla="*/ 2900991 w 4927209"/>
              <a:gd name="connsiteY14" fmla="*/ 5213985 h 5639456"/>
              <a:gd name="connsiteX15" fmla="*/ 2858128 w 4927209"/>
              <a:gd name="connsiteY15" fmla="*/ 5457825 h 5639456"/>
              <a:gd name="connsiteX16" fmla="*/ 2864930 w 4927209"/>
              <a:gd name="connsiteY16" fmla="*/ 5567839 h 5639456"/>
              <a:gd name="connsiteX17" fmla="*/ 2878394 w 4927209"/>
              <a:gd name="connsiteY17" fmla="*/ 5630824 h 5639456"/>
              <a:gd name="connsiteX18" fmla="*/ 2705342 w 4927209"/>
              <a:gd name="connsiteY18" fmla="*/ 5639397 h 5639456"/>
              <a:gd name="connsiteX19" fmla="*/ 1172203 w 4927209"/>
              <a:gd name="connsiteY19" fmla="*/ 5171124 h 5639456"/>
              <a:gd name="connsiteX20" fmla="*/ 66351 w 4927209"/>
              <a:gd name="connsiteY20" fmla="*/ 3052764 h 5639456"/>
              <a:gd name="connsiteX21" fmla="*/ 37081 w 4927209"/>
              <a:gd name="connsiteY21" fmla="*/ 2854460 h 5639456"/>
              <a:gd name="connsiteX22" fmla="*/ 61589 w 4927209"/>
              <a:gd name="connsiteY22" fmla="*/ 2833687 h 5639456"/>
              <a:gd name="connsiteX23" fmla="*/ 173031 w 4927209"/>
              <a:gd name="connsiteY23" fmla="*/ 2496502 h 5639456"/>
              <a:gd name="connsiteX24" fmla="*/ 145409 w 4927209"/>
              <a:gd name="connsiteY24" fmla="*/ 2315527 h 5639456"/>
              <a:gd name="connsiteX25" fmla="*/ 79687 w 4927209"/>
              <a:gd name="connsiteY25" fmla="*/ 2196466 h 5639456"/>
              <a:gd name="connsiteX26" fmla="*/ 33253 w 4927209"/>
              <a:gd name="connsiteY26" fmla="*/ 2157770 h 5639456"/>
              <a:gd name="connsiteX27" fmla="*/ 0 w 4927209"/>
              <a:gd name="connsiteY27" fmla="*/ 2139742 h 5639456"/>
              <a:gd name="connsiteX28" fmla="*/ 5192 w 4927209"/>
              <a:gd name="connsiteY28" fmla="*/ 2012661 h 5639456"/>
              <a:gd name="connsiteX29" fmla="*/ 90163 w 4927209"/>
              <a:gd name="connsiteY29" fmla="*/ 1459232 h 5639456"/>
              <a:gd name="connsiteX30" fmla="*/ 667378 w 4927209"/>
              <a:gd name="connsiteY30" fmla="*/ 346712 h 5639456"/>
              <a:gd name="connsiteX31" fmla="*/ 864950 w 4927209"/>
              <a:gd name="connsiteY31" fmla="*/ 161153 h 563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927209" h="5639456">
                <a:moveTo>
                  <a:pt x="1063726" y="0"/>
                </a:moveTo>
                <a:lnTo>
                  <a:pt x="4927207" y="0"/>
                </a:lnTo>
                <a:lnTo>
                  <a:pt x="4927209" y="3"/>
                </a:lnTo>
                <a:lnTo>
                  <a:pt x="4909163" y="3"/>
                </a:lnTo>
                <a:lnTo>
                  <a:pt x="4909163" y="4860157"/>
                </a:lnTo>
                <a:lnTo>
                  <a:pt x="4888803" y="4879391"/>
                </a:lnTo>
                <a:cubicBezTo>
                  <a:pt x="4617675" y="5116162"/>
                  <a:pt x="4302178" y="5298065"/>
                  <a:pt x="3942312" y="5425397"/>
                </a:cubicBezTo>
                <a:lnTo>
                  <a:pt x="3720900" y="5492581"/>
                </a:lnTo>
                <a:lnTo>
                  <a:pt x="3725856" y="5417819"/>
                </a:lnTo>
                <a:cubicBezTo>
                  <a:pt x="3724903" y="5338762"/>
                  <a:pt x="3715378" y="5270182"/>
                  <a:pt x="3694423" y="5211127"/>
                </a:cubicBezTo>
                <a:cubicBezTo>
                  <a:pt x="3673469" y="5152072"/>
                  <a:pt x="3648703" y="5107305"/>
                  <a:pt x="3619176" y="5075872"/>
                </a:cubicBezTo>
                <a:cubicBezTo>
                  <a:pt x="3589648" y="5044439"/>
                  <a:pt x="3548691" y="5016817"/>
                  <a:pt x="3496303" y="4993005"/>
                </a:cubicBezTo>
                <a:cubicBezTo>
                  <a:pt x="3443916" y="4969192"/>
                  <a:pt x="3379146" y="4957762"/>
                  <a:pt x="3302946" y="4957762"/>
                </a:cubicBezTo>
                <a:cubicBezTo>
                  <a:pt x="3199123" y="4957762"/>
                  <a:pt x="3102921" y="4991100"/>
                  <a:pt x="3013386" y="5057775"/>
                </a:cubicBezTo>
                <a:cubicBezTo>
                  <a:pt x="2966713" y="5093017"/>
                  <a:pt x="2929566" y="5144452"/>
                  <a:pt x="2900991" y="5213985"/>
                </a:cubicBezTo>
                <a:cubicBezTo>
                  <a:pt x="2872416" y="5282564"/>
                  <a:pt x="2858128" y="5364480"/>
                  <a:pt x="2858128" y="5457825"/>
                </a:cubicBezTo>
                <a:cubicBezTo>
                  <a:pt x="2858128" y="5496878"/>
                  <a:pt x="2860390" y="5533549"/>
                  <a:pt x="2864930" y="5567839"/>
                </a:cubicBezTo>
                <a:lnTo>
                  <a:pt x="2878394" y="5630824"/>
                </a:lnTo>
                <a:lnTo>
                  <a:pt x="2705342" y="5639397"/>
                </a:lnTo>
                <a:cubicBezTo>
                  <a:pt x="2110178" y="5642969"/>
                  <a:pt x="1599399" y="5486878"/>
                  <a:pt x="1172203" y="5171124"/>
                </a:cubicBezTo>
                <a:cubicBezTo>
                  <a:pt x="602609" y="4750119"/>
                  <a:pt x="233991" y="4043364"/>
                  <a:pt x="66351" y="3052764"/>
                </a:cubicBezTo>
                <a:lnTo>
                  <a:pt x="37081" y="2854460"/>
                </a:lnTo>
                <a:lnTo>
                  <a:pt x="61589" y="2833687"/>
                </a:lnTo>
                <a:cubicBezTo>
                  <a:pt x="135884" y="2757487"/>
                  <a:pt x="173031" y="2645092"/>
                  <a:pt x="173031" y="2496502"/>
                </a:cubicBezTo>
                <a:cubicBezTo>
                  <a:pt x="173031" y="2427922"/>
                  <a:pt x="164459" y="2367916"/>
                  <a:pt x="145409" y="2315527"/>
                </a:cubicBezTo>
                <a:cubicBezTo>
                  <a:pt x="127312" y="2264092"/>
                  <a:pt x="105404" y="2224087"/>
                  <a:pt x="79687" y="2196466"/>
                </a:cubicBezTo>
                <a:cubicBezTo>
                  <a:pt x="66828" y="2182654"/>
                  <a:pt x="51350" y="2169795"/>
                  <a:pt x="33253" y="2157770"/>
                </a:cubicBezTo>
                <a:lnTo>
                  <a:pt x="0" y="2139742"/>
                </a:lnTo>
                <a:lnTo>
                  <a:pt x="5192" y="2012661"/>
                </a:lnTo>
                <a:cubicBezTo>
                  <a:pt x="18280" y="1819411"/>
                  <a:pt x="46587" y="1634969"/>
                  <a:pt x="90163" y="1459232"/>
                </a:cubicBezTo>
                <a:cubicBezTo>
                  <a:pt x="206368" y="991554"/>
                  <a:pt x="398773" y="620079"/>
                  <a:pt x="667378" y="346712"/>
                </a:cubicBezTo>
                <a:cubicBezTo>
                  <a:pt x="731910" y="281704"/>
                  <a:pt x="797767" y="219851"/>
                  <a:pt x="864950" y="161153"/>
                </a:cubicBezTo>
                <a:close/>
              </a:path>
            </a:pathLst>
          </a:custGeom>
          <a:solidFill>
            <a:schemeClr val="bg1"/>
          </a:solidFill>
        </p:spPr>
        <p:txBody>
          <a:bodyPr wrap="square" anchor="ctr">
            <a:noAutofit/>
          </a:bodyPr>
          <a:lstStyle>
            <a:lvl1pPr marL="0" indent="0" algn="ctr">
              <a:buNone/>
              <a:defRPr sz="1600"/>
            </a:lvl1pPr>
          </a:lstStyle>
          <a:p>
            <a:r>
              <a:rPr lang="en-US" dirty="0"/>
              <a:t>Put your picture here</a:t>
            </a:r>
          </a:p>
        </p:txBody>
      </p:sp>
      <p:sp>
        <p:nvSpPr>
          <p:cNvPr id="42" name="Graphic 13">
            <a:extLst>
              <a:ext uri="{FF2B5EF4-FFF2-40B4-BE49-F238E27FC236}">
                <a16:creationId xmlns:a16="http://schemas.microsoft.com/office/drawing/2014/main" id="{6F71D458-B74B-C540-958A-5E05E0A53C27}"/>
              </a:ext>
            </a:extLst>
          </p:cNvPr>
          <p:cNvSpPr/>
          <p:nvPr userDrawn="1"/>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3" name="Group 42">
            <a:extLst>
              <a:ext uri="{FF2B5EF4-FFF2-40B4-BE49-F238E27FC236}">
                <a16:creationId xmlns:a16="http://schemas.microsoft.com/office/drawing/2014/main" id="{82F11616-99A6-8440-8BA1-297FCCB02F6B}"/>
              </a:ext>
            </a:extLst>
          </p:cNvPr>
          <p:cNvGrpSpPr/>
          <p:nvPr userDrawn="1"/>
        </p:nvGrpSpPr>
        <p:grpSpPr>
          <a:xfrm>
            <a:off x="10146029" y="4947602"/>
            <a:ext cx="867728" cy="973455"/>
            <a:chOff x="10146029" y="4957762"/>
            <a:chExt cx="867728" cy="973455"/>
          </a:xfrm>
        </p:grpSpPr>
        <p:sp>
          <p:nvSpPr>
            <p:cNvPr id="44" name="Graphic 13">
              <a:extLst>
                <a:ext uri="{FF2B5EF4-FFF2-40B4-BE49-F238E27FC236}">
                  <a16:creationId xmlns:a16="http://schemas.microsoft.com/office/drawing/2014/main" id="{07D4EE63-985F-B141-AB1C-A8E01C31AF9B}"/>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5" name="Graphic 13">
              <a:extLst>
                <a:ext uri="{FF2B5EF4-FFF2-40B4-BE49-F238E27FC236}">
                  <a16:creationId xmlns:a16="http://schemas.microsoft.com/office/drawing/2014/main" id="{503BD43F-F9A0-DB42-BE76-3EAA535EE309}"/>
                </a:ext>
              </a:extLst>
            </p:cNvPr>
            <p:cNvGrpSpPr/>
            <p:nvPr/>
          </p:nvGrpSpPr>
          <p:grpSpPr>
            <a:xfrm>
              <a:off x="10146029" y="4957762"/>
              <a:ext cx="867728" cy="973455"/>
              <a:chOff x="10146029" y="4957762"/>
              <a:chExt cx="867728" cy="973455"/>
            </a:xfrm>
          </p:grpSpPr>
          <p:sp>
            <p:nvSpPr>
              <p:cNvPr id="46" name="Freeform 45">
                <a:extLst>
                  <a:ext uri="{FF2B5EF4-FFF2-40B4-BE49-F238E27FC236}">
                    <a16:creationId xmlns:a16="http://schemas.microsoft.com/office/drawing/2014/main" id="{3A31D4D0-17FA-2443-A9A1-79C1C4063FF9}"/>
                  </a:ext>
                </a:extLst>
              </p:cNvPr>
              <p:cNvSpPr/>
              <p:nvPr/>
            </p:nvSpPr>
            <p:spPr>
              <a:xfrm>
                <a:off x="10146029" y="4957762"/>
                <a:ext cx="867728" cy="973455"/>
              </a:xfrm>
              <a:custGeom>
                <a:avLst/>
                <a:gdLst>
                  <a:gd name="connsiteX0" fmla="*/ 836295 w 867728"/>
                  <a:gd name="connsiteY0" fmla="*/ 253365 h 973455"/>
                  <a:gd name="connsiteX1" fmla="*/ 761048 w 867728"/>
                  <a:gd name="connsiteY1" fmla="*/ 118110 h 973455"/>
                  <a:gd name="connsiteX2" fmla="*/ 638175 w 867728"/>
                  <a:gd name="connsiteY2" fmla="*/ 35243 h 973455"/>
                  <a:gd name="connsiteX3" fmla="*/ 444818 w 867728"/>
                  <a:gd name="connsiteY3" fmla="*/ 0 h 973455"/>
                  <a:gd name="connsiteX4" fmla="*/ 155258 w 867728"/>
                  <a:gd name="connsiteY4" fmla="*/ 100013 h 973455"/>
                  <a:gd name="connsiteX5" fmla="*/ 42863 w 867728"/>
                  <a:gd name="connsiteY5" fmla="*/ 256223 h 973455"/>
                  <a:gd name="connsiteX6" fmla="*/ 0 w 867728"/>
                  <a:gd name="connsiteY6" fmla="*/ 500063 h 973455"/>
                  <a:gd name="connsiteX7" fmla="*/ 109538 w 867728"/>
                  <a:gd name="connsiteY7" fmla="*/ 854393 h 973455"/>
                  <a:gd name="connsiteX8" fmla="*/ 417195 w 867728"/>
                  <a:gd name="connsiteY8" fmla="*/ 973455 h 973455"/>
                  <a:gd name="connsiteX9" fmla="*/ 741045 w 867728"/>
                  <a:gd name="connsiteY9" fmla="*/ 842963 h 973455"/>
                  <a:gd name="connsiteX10" fmla="*/ 867728 w 867728"/>
                  <a:gd name="connsiteY10" fmla="*/ 460057 h 973455"/>
                  <a:gd name="connsiteX11" fmla="*/ 836295 w 867728"/>
                  <a:gd name="connsiteY11" fmla="*/ 253365 h 97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728" h="973455">
                    <a:moveTo>
                      <a:pt x="836295" y="253365"/>
                    </a:moveTo>
                    <a:cubicBezTo>
                      <a:pt x="815341" y="194310"/>
                      <a:pt x="790575" y="149543"/>
                      <a:pt x="761048" y="118110"/>
                    </a:cubicBezTo>
                    <a:cubicBezTo>
                      <a:pt x="731520" y="86677"/>
                      <a:pt x="690563" y="59055"/>
                      <a:pt x="638175" y="35243"/>
                    </a:cubicBezTo>
                    <a:cubicBezTo>
                      <a:pt x="585788" y="11430"/>
                      <a:pt x="521018" y="0"/>
                      <a:pt x="444818" y="0"/>
                    </a:cubicBezTo>
                    <a:cubicBezTo>
                      <a:pt x="340995" y="0"/>
                      <a:pt x="244793" y="33338"/>
                      <a:pt x="155258" y="100013"/>
                    </a:cubicBezTo>
                    <a:cubicBezTo>
                      <a:pt x="108585" y="135255"/>
                      <a:pt x="71438" y="186690"/>
                      <a:pt x="42863" y="256223"/>
                    </a:cubicBezTo>
                    <a:cubicBezTo>
                      <a:pt x="14288" y="324802"/>
                      <a:pt x="0" y="406718"/>
                      <a:pt x="0" y="500063"/>
                    </a:cubicBezTo>
                    <a:cubicBezTo>
                      <a:pt x="0" y="656273"/>
                      <a:pt x="36195" y="774382"/>
                      <a:pt x="109538" y="854393"/>
                    </a:cubicBezTo>
                    <a:cubicBezTo>
                      <a:pt x="182881" y="934402"/>
                      <a:pt x="284798" y="973455"/>
                      <a:pt x="417195" y="973455"/>
                    </a:cubicBezTo>
                    <a:cubicBezTo>
                      <a:pt x="548641" y="973455"/>
                      <a:pt x="657225" y="929640"/>
                      <a:pt x="741045" y="842963"/>
                    </a:cubicBezTo>
                    <a:cubicBezTo>
                      <a:pt x="825818" y="756285"/>
                      <a:pt x="867728" y="628650"/>
                      <a:pt x="867728" y="460057"/>
                    </a:cubicBezTo>
                    <a:cubicBezTo>
                      <a:pt x="866775" y="381000"/>
                      <a:pt x="857250" y="312420"/>
                      <a:pt x="836295" y="253365"/>
                    </a:cubicBezTo>
                  </a:path>
                </a:pathLst>
              </a:custGeom>
              <a:solidFill>
                <a:schemeClr val="accent6"/>
              </a:solidFill>
              <a:ln w="95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7684166A-540D-7348-BFD3-CB259147F34A}"/>
                  </a:ext>
                </a:extLst>
              </p:cNvPr>
              <p:cNvSpPr/>
              <p:nvPr/>
            </p:nvSpPr>
            <p:spPr>
              <a:xfrm>
                <a:off x="10401252" y="5144045"/>
                <a:ext cx="361997" cy="437616"/>
              </a:xfrm>
              <a:custGeom>
                <a:avLst/>
                <a:gdLst>
                  <a:gd name="connsiteX0" fmla="*/ 275320 w 361997"/>
                  <a:gd name="connsiteY0" fmla="*/ 395694 h 437616"/>
                  <a:gd name="connsiteX1" fmla="*/ 324850 w 361997"/>
                  <a:gd name="connsiteY1" fmla="*/ 266154 h 437616"/>
                  <a:gd name="connsiteX2" fmla="*/ 361998 w 361997"/>
                  <a:gd name="connsiteY2" fmla="*/ 165190 h 437616"/>
                  <a:gd name="connsiteX3" fmla="*/ 169593 w 361997"/>
                  <a:gd name="connsiteY3" fmla="*/ 407 h 437616"/>
                  <a:gd name="connsiteX4" fmla="*/ 48 w 361997"/>
                  <a:gd name="connsiteY4" fmla="*/ 160427 h 437616"/>
                  <a:gd name="connsiteX5" fmla="*/ 37195 w 361997"/>
                  <a:gd name="connsiteY5" fmla="*/ 266154 h 437616"/>
                  <a:gd name="connsiteX6" fmla="*/ 86725 w 361997"/>
                  <a:gd name="connsiteY6" fmla="*/ 393790 h 437616"/>
                  <a:gd name="connsiteX7" fmla="*/ 275320 w 361997"/>
                  <a:gd name="connsiteY7" fmla="*/ 395694 h 43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97" h="437616">
                    <a:moveTo>
                      <a:pt x="275320" y="395694"/>
                    </a:moveTo>
                    <a:cubicBezTo>
                      <a:pt x="275320" y="348069"/>
                      <a:pt x="293418" y="303302"/>
                      <a:pt x="324850" y="266154"/>
                    </a:cubicBezTo>
                    <a:cubicBezTo>
                      <a:pt x="348662" y="238532"/>
                      <a:pt x="361998" y="203290"/>
                      <a:pt x="361998" y="165190"/>
                    </a:cubicBezTo>
                    <a:cubicBezTo>
                      <a:pt x="361998" y="69940"/>
                      <a:pt x="274368" y="-6260"/>
                      <a:pt x="169593" y="407"/>
                    </a:cubicBezTo>
                    <a:cubicBezTo>
                      <a:pt x="77200" y="6122"/>
                      <a:pt x="2906" y="75654"/>
                      <a:pt x="48" y="160427"/>
                    </a:cubicBezTo>
                    <a:cubicBezTo>
                      <a:pt x="-905" y="200432"/>
                      <a:pt x="12431" y="237579"/>
                      <a:pt x="37195" y="266154"/>
                    </a:cubicBezTo>
                    <a:cubicBezTo>
                      <a:pt x="68627" y="303302"/>
                      <a:pt x="86725" y="347117"/>
                      <a:pt x="86725" y="393790"/>
                    </a:cubicBezTo>
                    <a:cubicBezTo>
                      <a:pt x="86725" y="450940"/>
                      <a:pt x="275320" y="452844"/>
                      <a:pt x="275320" y="395694"/>
                    </a:cubicBezTo>
                    <a:close/>
                  </a:path>
                </a:pathLst>
              </a:custGeom>
              <a:noFill/>
              <a:ln w="12212" cap="rnd">
                <a:solidFill>
                  <a:srgbClr val="FFFFFF"/>
                </a:solidFill>
                <a:prstDash val="solid"/>
                <a:round/>
              </a:ln>
            </p:spPr>
            <p:txBody>
              <a:bodyPr rtlCol="0" anchor="ctr"/>
              <a:lstStyle/>
              <a:p>
                <a:endParaRPr lang="en-US"/>
              </a:p>
            </p:txBody>
          </p:sp>
          <p:sp>
            <p:nvSpPr>
              <p:cNvPr id="48" name="Freeform 47">
                <a:extLst>
                  <a:ext uri="{FF2B5EF4-FFF2-40B4-BE49-F238E27FC236}">
                    <a16:creationId xmlns:a16="http://schemas.microsoft.com/office/drawing/2014/main" id="{87E423BE-EB64-2E40-8F3C-B50889408B4B}"/>
                  </a:ext>
                </a:extLst>
              </p:cNvPr>
              <p:cNvSpPr/>
              <p:nvPr/>
            </p:nvSpPr>
            <p:spPr>
              <a:xfrm>
                <a:off x="10503217" y="560355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7"/>
                      <a:pt x="3810" y="0"/>
                      <a:pt x="7620" y="0"/>
                    </a:cubicBezTo>
                    <a:lnTo>
                      <a:pt x="149543" y="0"/>
                    </a:lnTo>
                    <a:cubicBezTo>
                      <a:pt x="154306" y="0"/>
                      <a:pt x="157163" y="3810"/>
                      <a:pt x="157163" y="7620"/>
                    </a:cubicBezTo>
                    <a:lnTo>
                      <a:pt x="157163" y="16193"/>
                    </a:lnTo>
                    <a:cubicBezTo>
                      <a:pt x="157163" y="20003"/>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49" name="Freeform 48">
                <a:extLst>
                  <a:ext uri="{FF2B5EF4-FFF2-40B4-BE49-F238E27FC236}">
                    <a16:creationId xmlns:a16="http://schemas.microsoft.com/office/drawing/2014/main" id="{0A611F42-BB2A-9A41-B459-76D3830C7792}"/>
                  </a:ext>
                </a:extLst>
              </p:cNvPr>
              <p:cNvSpPr/>
              <p:nvPr/>
            </p:nvSpPr>
            <p:spPr>
              <a:xfrm>
                <a:off x="10503217" y="564927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8"/>
                      <a:pt x="3810" y="0"/>
                      <a:pt x="7620" y="0"/>
                    </a:cubicBezTo>
                    <a:lnTo>
                      <a:pt x="149543" y="0"/>
                    </a:lnTo>
                    <a:cubicBezTo>
                      <a:pt x="154306" y="0"/>
                      <a:pt x="157163" y="3810"/>
                      <a:pt x="157163" y="7620"/>
                    </a:cubicBezTo>
                    <a:lnTo>
                      <a:pt x="157163" y="16193"/>
                    </a:lnTo>
                    <a:cubicBezTo>
                      <a:pt x="157163" y="20955"/>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50" name="Freeform 49">
                <a:extLst>
                  <a:ext uri="{FF2B5EF4-FFF2-40B4-BE49-F238E27FC236}">
                    <a16:creationId xmlns:a16="http://schemas.microsoft.com/office/drawing/2014/main" id="{DD1CB3A4-0A1D-8444-8499-BE338131EC1A}"/>
                  </a:ext>
                </a:extLst>
              </p:cNvPr>
              <p:cNvSpPr/>
              <p:nvPr/>
            </p:nvSpPr>
            <p:spPr>
              <a:xfrm>
                <a:off x="10527982" y="5695950"/>
                <a:ext cx="108584" cy="23812"/>
              </a:xfrm>
              <a:custGeom>
                <a:avLst/>
                <a:gdLst>
                  <a:gd name="connsiteX0" fmla="*/ 100965 w 108584"/>
                  <a:gd name="connsiteY0" fmla="*/ 23813 h 23812"/>
                  <a:gd name="connsiteX1" fmla="*/ 7619 w 108584"/>
                  <a:gd name="connsiteY1" fmla="*/ 23813 h 23812"/>
                  <a:gd name="connsiteX2" fmla="*/ 0 w 108584"/>
                  <a:gd name="connsiteY2" fmla="*/ 16193 h 23812"/>
                  <a:gd name="connsiteX3" fmla="*/ 0 w 108584"/>
                  <a:gd name="connsiteY3" fmla="*/ 7620 h 23812"/>
                  <a:gd name="connsiteX4" fmla="*/ 7619 w 108584"/>
                  <a:gd name="connsiteY4" fmla="*/ 0 h 23812"/>
                  <a:gd name="connsiteX5" fmla="*/ 100965 w 108584"/>
                  <a:gd name="connsiteY5" fmla="*/ 0 h 23812"/>
                  <a:gd name="connsiteX6" fmla="*/ 108584 w 108584"/>
                  <a:gd name="connsiteY6" fmla="*/ 7620 h 23812"/>
                  <a:gd name="connsiteX7" fmla="*/ 108584 w 108584"/>
                  <a:gd name="connsiteY7" fmla="*/ 16193 h 23812"/>
                  <a:gd name="connsiteX8" fmla="*/ 100965 w 108584"/>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84" h="23812">
                    <a:moveTo>
                      <a:pt x="100965" y="23813"/>
                    </a:moveTo>
                    <a:lnTo>
                      <a:pt x="7619" y="23813"/>
                    </a:lnTo>
                    <a:cubicBezTo>
                      <a:pt x="2857" y="23813"/>
                      <a:pt x="0" y="20002"/>
                      <a:pt x="0" y="16193"/>
                    </a:cubicBezTo>
                    <a:lnTo>
                      <a:pt x="0" y="7620"/>
                    </a:lnTo>
                    <a:cubicBezTo>
                      <a:pt x="0" y="2857"/>
                      <a:pt x="3809" y="0"/>
                      <a:pt x="7619" y="0"/>
                    </a:cubicBezTo>
                    <a:lnTo>
                      <a:pt x="100965" y="0"/>
                    </a:lnTo>
                    <a:cubicBezTo>
                      <a:pt x="105727" y="0"/>
                      <a:pt x="108584" y="3810"/>
                      <a:pt x="108584" y="7620"/>
                    </a:cubicBezTo>
                    <a:lnTo>
                      <a:pt x="108584" y="16193"/>
                    </a:lnTo>
                    <a:cubicBezTo>
                      <a:pt x="108584" y="20002"/>
                      <a:pt x="104775" y="23813"/>
                      <a:pt x="100965" y="23813"/>
                    </a:cubicBezTo>
                    <a:close/>
                  </a:path>
                </a:pathLst>
              </a:custGeom>
              <a:noFill/>
              <a:ln w="12212" cap="rnd">
                <a:solidFill>
                  <a:srgbClr val="FFFFFF"/>
                </a:solidFill>
                <a:prstDash val="solid"/>
                <a:round/>
              </a:ln>
            </p:spPr>
            <p:txBody>
              <a:bodyPr rtlCol="0" anchor="ctr"/>
              <a:lstStyle/>
              <a:p>
                <a:endParaRPr lang="en-US"/>
              </a:p>
            </p:txBody>
          </p:sp>
          <p:sp>
            <p:nvSpPr>
              <p:cNvPr id="51" name="Freeform 50">
                <a:extLst>
                  <a:ext uri="{FF2B5EF4-FFF2-40B4-BE49-F238E27FC236}">
                    <a16:creationId xmlns:a16="http://schemas.microsoft.com/office/drawing/2014/main" id="{2462E0DB-431D-8B48-A130-56539B50EF45}"/>
                  </a:ext>
                </a:extLst>
              </p:cNvPr>
              <p:cNvSpPr/>
              <p:nvPr/>
            </p:nvSpPr>
            <p:spPr>
              <a:xfrm>
                <a:off x="10487977" y="5358764"/>
                <a:ext cx="182880" cy="42862"/>
              </a:xfrm>
              <a:custGeom>
                <a:avLst/>
                <a:gdLst>
                  <a:gd name="connsiteX0" fmla="*/ 182881 w 182880"/>
                  <a:gd name="connsiteY0" fmla="*/ 0 h 42862"/>
                  <a:gd name="connsiteX1" fmla="*/ 91440 w 182880"/>
                  <a:gd name="connsiteY1" fmla="*/ 42863 h 42862"/>
                  <a:gd name="connsiteX2" fmla="*/ 0 w 182880"/>
                  <a:gd name="connsiteY2" fmla="*/ 0 h 42862"/>
                </a:gdLst>
                <a:ahLst/>
                <a:cxnLst>
                  <a:cxn ang="0">
                    <a:pos x="connsiteX0" y="connsiteY0"/>
                  </a:cxn>
                  <a:cxn ang="0">
                    <a:pos x="connsiteX1" y="connsiteY1"/>
                  </a:cxn>
                  <a:cxn ang="0">
                    <a:pos x="connsiteX2" y="connsiteY2"/>
                  </a:cxn>
                </a:cxnLst>
                <a:rect l="l" t="t" r="r" b="b"/>
                <a:pathLst>
                  <a:path w="182880" h="42862">
                    <a:moveTo>
                      <a:pt x="182881" y="0"/>
                    </a:moveTo>
                    <a:cubicBezTo>
                      <a:pt x="156210" y="27623"/>
                      <a:pt x="124777" y="42863"/>
                      <a:pt x="91440" y="42863"/>
                    </a:cubicBezTo>
                    <a:cubicBezTo>
                      <a:pt x="57150" y="42863"/>
                      <a:pt x="25718" y="26670"/>
                      <a:pt x="0" y="0"/>
                    </a:cubicBezTo>
                  </a:path>
                </a:pathLst>
              </a:custGeom>
              <a:noFill/>
              <a:ln w="12212" cap="rnd">
                <a:solidFill>
                  <a:srgbClr val="FFFFFF"/>
                </a:solidFill>
                <a:prstDash val="solid"/>
                <a:round/>
              </a:ln>
            </p:spPr>
            <p:txBody>
              <a:bodyPr rtlCol="0" anchor="ctr"/>
              <a:lstStyle/>
              <a:p>
                <a:endParaRPr lang="en-US"/>
              </a:p>
            </p:txBody>
          </p:sp>
          <p:sp>
            <p:nvSpPr>
              <p:cNvPr id="52" name="Freeform 51">
                <a:extLst>
                  <a:ext uri="{FF2B5EF4-FFF2-40B4-BE49-F238E27FC236}">
                    <a16:creationId xmlns:a16="http://schemas.microsoft.com/office/drawing/2014/main" id="{2FA0F921-7AD9-6140-BC9A-FA57575AAF8E}"/>
                  </a:ext>
                </a:extLst>
              </p:cNvPr>
              <p:cNvSpPr/>
              <p:nvPr/>
            </p:nvSpPr>
            <p:spPr>
              <a:xfrm>
                <a:off x="10504170" y="5251132"/>
                <a:ext cx="40004" cy="41910"/>
              </a:xfrm>
              <a:custGeom>
                <a:avLst/>
                <a:gdLst>
                  <a:gd name="connsiteX0" fmla="*/ 40005 w 40004"/>
                  <a:gd name="connsiteY0" fmla="*/ 20955 h 41910"/>
                  <a:gd name="connsiteX1" fmla="*/ 20002 w 40004"/>
                  <a:gd name="connsiteY1" fmla="*/ 41910 h 41910"/>
                  <a:gd name="connsiteX2" fmla="*/ 0 w 40004"/>
                  <a:gd name="connsiteY2" fmla="*/ 20955 h 41910"/>
                  <a:gd name="connsiteX3" fmla="*/ 20002 w 40004"/>
                  <a:gd name="connsiteY3" fmla="*/ 0 h 41910"/>
                  <a:gd name="connsiteX4" fmla="*/ 40005 w 40004"/>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4" h="41910">
                    <a:moveTo>
                      <a:pt x="40005" y="20955"/>
                    </a:moveTo>
                    <a:cubicBezTo>
                      <a:pt x="40005" y="32385"/>
                      <a:pt x="31432" y="41910"/>
                      <a:pt x="20002" y="41910"/>
                    </a:cubicBezTo>
                    <a:cubicBezTo>
                      <a:pt x="9525" y="41910"/>
                      <a:pt x="0" y="32385"/>
                      <a:pt x="0" y="20955"/>
                    </a:cubicBezTo>
                    <a:cubicBezTo>
                      <a:pt x="0" y="9525"/>
                      <a:pt x="8572" y="0"/>
                      <a:pt x="20002" y="0"/>
                    </a:cubicBezTo>
                    <a:cubicBezTo>
                      <a:pt x="31432" y="0"/>
                      <a:pt x="40005" y="9525"/>
                      <a:pt x="40005" y="20955"/>
                    </a:cubicBezTo>
                  </a:path>
                </a:pathLst>
              </a:custGeom>
              <a:solidFill>
                <a:srgbClr val="FFFFFF"/>
              </a:solidFill>
              <a:ln w="95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23BC7711-9851-194D-9258-E8789BA522D8}"/>
                  </a:ext>
                </a:extLst>
              </p:cNvPr>
              <p:cNvSpPr/>
              <p:nvPr/>
            </p:nvSpPr>
            <p:spPr>
              <a:xfrm>
                <a:off x="10616564" y="5251132"/>
                <a:ext cx="40005" cy="41910"/>
              </a:xfrm>
              <a:custGeom>
                <a:avLst/>
                <a:gdLst>
                  <a:gd name="connsiteX0" fmla="*/ 40006 w 40005"/>
                  <a:gd name="connsiteY0" fmla="*/ 20955 h 41910"/>
                  <a:gd name="connsiteX1" fmla="*/ 20002 w 40005"/>
                  <a:gd name="connsiteY1" fmla="*/ 41910 h 41910"/>
                  <a:gd name="connsiteX2" fmla="*/ 0 w 40005"/>
                  <a:gd name="connsiteY2" fmla="*/ 20955 h 41910"/>
                  <a:gd name="connsiteX3" fmla="*/ 20002 w 40005"/>
                  <a:gd name="connsiteY3" fmla="*/ 0 h 41910"/>
                  <a:gd name="connsiteX4" fmla="*/ 40006 w 40005"/>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5" h="41910">
                    <a:moveTo>
                      <a:pt x="40006" y="20955"/>
                    </a:moveTo>
                    <a:cubicBezTo>
                      <a:pt x="40006" y="32385"/>
                      <a:pt x="31433" y="41910"/>
                      <a:pt x="20002" y="41910"/>
                    </a:cubicBezTo>
                    <a:cubicBezTo>
                      <a:pt x="9525" y="41910"/>
                      <a:pt x="0" y="32385"/>
                      <a:pt x="0" y="20955"/>
                    </a:cubicBezTo>
                    <a:cubicBezTo>
                      <a:pt x="0" y="9525"/>
                      <a:pt x="8573" y="0"/>
                      <a:pt x="20002" y="0"/>
                    </a:cubicBezTo>
                    <a:cubicBezTo>
                      <a:pt x="31433" y="0"/>
                      <a:pt x="40006" y="9525"/>
                      <a:pt x="40006" y="20955"/>
                    </a:cubicBezTo>
                  </a:path>
                </a:pathLst>
              </a:custGeom>
              <a:solidFill>
                <a:srgbClr val="FFFFFF"/>
              </a:solidFill>
              <a:ln w="9525" cap="flat">
                <a:noFill/>
                <a:prstDash val="solid"/>
                <a:miter/>
              </a:ln>
            </p:spPr>
            <p:txBody>
              <a:bodyPr rtlCol="0" anchor="ctr"/>
              <a:lstStyle/>
              <a:p>
                <a:endParaRPr lang="en-US"/>
              </a:p>
            </p:txBody>
          </p:sp>
        </p:grpSp>
      </p:grpSp>
      <p:grpSp>
        <p:nvGrpSpPr>
          <p:cNvPr id="54" name="Group 53">
            <a:extLst>
              <a:ext uri="{FF2B5EF4-FFF2-40B4-BE49-F238E27FC236}">
                <a16:creationId xmlns:a16="http://schemas.microsoft.com/office/drawing/2014/main" id="{C95581CA-3FD4-624A-AFCA-DB6B247E5BBB}"/>
              </a:ext>
            </a:extLst>
          </p:cNvPr>
          <p:cNvGrpSpPr/>
          <p:nvPr userDrawn="1"/>
        </p:nvGrpSpPr>
        <p:grpSpPr>
          <a:xfrm>
            <a:off x="6708140" y="2092642"/>
            <a:ext cx="764857" cy="856297"/>
            <a:chOff x="6696075" y="2092642"/>
            <a:chExt cx="764857" cy="856297"/>
          </a:xfrm>
        </p:grpSpPr>
        <p:sp>
          <p:nvSpPr>
            <p:cNvPr id="55" name="Graphic 13">
              <a:extLst>
                <a:ext uri="{FF2B5EF4-FFF2-40B4-BE49-F238E27FC236}">
                  <a16:creationId xmlns:a16="http://schemas.microsoft.com/office/drawing/2014/main" id="{CC7A8D52-89FE-914F-9DC0-170EAD762BC2}"/>
                </a:ext>
              </a:extLst>
            </p:cNvPr>
            <p:cNvSpPr/>
            <p:nvPr/>
          </p:nvSpPr>
          <p:spPr>
            <a:xfrm>
              <a:off x="6696075" y="2092642"/>
              <a:ext cx="764857" cy="856297"/>
            </a:xfrm>
            <a:custGeom>
              <a:avLst/>
              <a:gdLst>
                <a:gd name="connsiteX0" fmla="*/ 737235 w 764857"/>
                <a:gd name="connsiteY0" fmla="*/ 222885 h 856297"/>
                <a:gd name="connsiteX1" fmla="*/ 671513 w 764857"/>
                <a:gd name="connsiteY1" fmla="*/ 103823 h 856297"/>
                <a:gd name="connsiteX2" fmla="*/ 562927 w 764857"/>
                <a:gd name="connsiteY2" fmla="*/ 31433 h 856297"/>
                <a:gd name="connsiteX3" fmla="*/ 392430 w 764857"/>
                <a:gd name="connsiteY3" fmla="*/ 0 h 856297"/>
                <a:gd name="connsiteX4" fmla="*/ 137160 w 764857"/>
                <a:gd name="connsiteY4" fmla="*/ 87630 h 856297"/>
                <a:gd name="connsiteX5" fmla="*/ 38100 w 764857"/>
                <a:gd name="connsiteY5" fmla="*/ 224790 h 856297"/>
                <a:gd name="connsiteX6" fmla="*/ 0 w 764857"/>
                <a:gd name="connsiteY6" fmla="*/ 440055 h 856297"/>
                <a:gd name="connsiteX7" fmla="*/ 97155 w 764857"/>
                <a:gd name="connsiteY7" fmla="*/ 751523 h 856297"/>
                <a:gd name="connsiteX8" fmla="*/ 367665 w 764857"/>
                <a:gd name="connsiteY8" fmla="*/ 856298 h 856297"/>
                <a:gd name="connsiteX9" fmla="*/ 653415 w 764857"/>
                <a:gd name="connsiteY9" fmla="*/ 741045 h 856297"/>
                <a:gd name="connsiteX10" fmla="*/ 764857 w 764857"/>
                <a:gd name="connsiteY10" fmla="*/ 403860 h 856297"/>
                <a:gd name="connsiteX11" fmla="*/ 737235 w 764857"/>
                <a:gd name="connsiteY11" fmla="*/ 222885 h 85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4857" h="856297">
                  <a:moveTo>
                    <a:pt x="737235" y="222885"/>
                  </a:moveTo>
                  <a:cubicBezTo>
                    <a:pt x="719138" y="171450"/>
                    <a:pt x="697230" y="131445"/>
                    <a:pt x="671513" y="103823"/>
                  </a:cubicBezTo>
                  <a:cubicBezTo>
                    <a:pt x="645795" y="76200"/>
                    <a:pt x="609600" y="52388"/>
                    <a:pt x="562927" y="31433"/>
                  </a:cubicBezTo>
                  <a:cubicBezTo>
                    <a:pt x="516255" y="10478"/>
                    <a:pt x="460057" y="0"/>
                    <a:pt x="392430" y="0"/>
                  </a:cubicBezTo>
                  <a:cubicBezTo>
                    <a:pt x="300990" y="0"/>
                    <a:pt x="216218" y="29528"/>
                    <a:pt x="137160" y="87630"/>
                  </a:cubicBezTo>
                  <a:cubicBezTo>
                    <a:pt x="96202" y="118110"/>
                    <a:pt x="62865" y="164783"/>
                    <a:pt x="38100" y="224790"/>
                  </a:cubicBezTo>
                  <a:cubicBezTo>
                    <a:pt x="12382" y="285750"/>
                    <a:pt x="0" y="357188"/>
                    <a:pt x="0" y="440055"/>
                  </a:cubicBezTo>
                  <a:cubicBezTo>
                    <a:pt x="0" y="578168"/>
                    <a:pt x="32385" y="681990"/>
                    <a:pt x="97155" y="751523"/>
                  </a:cubicBezTo>
                  <a:cubicBezTo>
                    <a:pt x="161925" y="822008"/>
                    <a:pt x="251460" y="856298"/>
                    <a:pt x="367665" y="856298"/>
                  </a:cubicBezTo>
                  <a:cubicBezTo>
                    <a:pt x="483870" y="856298"/>
                    <a:pt x="579120" y="818198"/>
                    <a:pt x="653415" y="741045"/>
                  </a:cubicBezTo>
                  <a:cubicBezTo>
                    <a:pt x="727710" y="664845"/>
                    <a:pt x="764857" y="552450"/>
                    <a:pt x="764857" y="403860"/>
                  </a:cubicBezTo>
                  <a:cubicBezTo>
                    <a:pt x="764857" y="335280"/>
                    <a:pt x="756285" y="275273"/>
                    <a:pt x="737235" y="222885"/>
                  </a:cubicBezTo>
                </a:path>
              </a:pathLst>
            </a:custGeom>
            <a:solidFill>
              <a:schemeClr val="accent6"/>
            </a:solidFill>
            <a:ln w="9525" cap="flat">
              <a:noFill/>
              <a:prstDash val="solid"/>
              <a:miter/>
            </a:ln>
          </p:spPr>
          <p:txBody>
            <a:bodyPr rtlCol="0" anchor="ctr"/>
            <a:lstStyle/>
            <a:p>
              <a:endParaRPr lang="en-US"/>
            </a:p>
          </p:txBody>
        </p:sp>
        <p:sp>
          <p:nvSpPr>
            <p:cNvPr id="56" name="Graphic 13">
              <a:extLst>
                <a:ext uri="{FF2B5EF4-FFF2-40B4-BE49-F238E27FC236}">
                  <a16:creationId xmlns:a16="http://schemas.microsoft.com/office/drawing/2014/main" id="{4645D33E-3AD9-2447-8F48-AEAB0A5D0AD9}"/>
                </a:ext>
              </a:extLst>
            </p:cNvPr>
            <p:cNvSpPr/>
            <p:nvPr/>
          </p:nvSpPr>
          <p:spPr>
            <a:xfrm>
              <a:off x="6921817" y="2260282"/>
              <a:ext cx="294322" cy="511492"/>
            </a:xfrm>
            <a:custGeom>
              <a:avLst/>
              <a:gdLst>
                <a:gd name="connsiteX0" fmla="*/ 270510 w 294322"/>
                <a:gd name="connsiteY0" fmla="*/ 511492 h 511492"/>
                <a:gd name="connsiteX1" fmla="*/ 23813 w 294322"/>
                <a:gd name="connsiteY1" fmla="*/ 511492 h 511492"/>
                <a:gd name="connsiteX2" fmla="*/ 0 w 294322"/>
                <a:gd name="connsiteY2" fmla="*/ 487680 h 511492"/>
                <a:gd name="connsiteX3" fmla="*/ 0 w 294322"/>
                <a:gd name="connsiteY3" fmla="*/ 23813 h 511492"/>
                <a:gd name="connsiteX4" fmla="*/ 23813 w 294322"/>
                <a:gd name="connsiteY4" fmla="*/ 0 h 511492"/>
                <a:gd name="connsiteX5" fmla="*/ 270510 w 294322"/>
                <a:gd name="connsiteY5" fmla="*/ 0 h 511492"/>
                <a:gd name="connsiteX6" fmla="*/ 294322 w 294322"/>
                <a:gd name="connsiteY6" fmla="*/ 23813 h 511492"/>
                <a:gd name="connsiteX7" fmla="*/ 294322 w 294322"/>
                <a:gd name="connsiteY7" fmla="*/ 487680 h 511492"/>
                <a:gd name="connsiteX8" fmla="*/ 270510 w 294322"/>
                <a:gd name="connsiteY8" fmla="*/ 511492 h 51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22" h="511492">
                  <a:moveTo>
                    <a:pt x="270510" y="511492"/>
                  </a:moveTo>
                  <a:lnTo>
                    <a:pt x="23813" y="511492"/>
                  </a:lnTo>
                  <a:cubicBezTo>
                    <a:pt x="10477" y="511492"/>
                    <a:pt x="0" y="501015"/>
                    <a:pt x="0" y="487680"/>
                  </a:cubicBezTo>
                  <a:lnTo>
                    <a:pt x="0" y="23813"/>
                  </a:lnTo>
                  <a:cubicBezTo>
                    <a:pt x="0" y="10477"/>
                    <a:pt x="10477" y="0"/>
                    <a:pt x="23813" y="0"/>
                  </a:cubicBezTo>
                  <a:lnTo>
                    <a:pt x="270510" y="0"/>
                  </a:lnTo>
                  <a:cubicBezTo>
                    <a:pt x="283845" y="0"/>
                    <a:pt x="294322" y="10477"/>
                    <a:pt x="294322" y="23813"/>
                  </a:cubicBezTo>
                  <a:lnTo>
                    <a:pt x="294322" y="487680"/>
                  </a:lnTo>
                  <a:cubicBezTo>
                    <a:pt x="294322" y="501015"/>
                    <a:pt x="283845" y="511492"/>
                    <a:pt x="270510" y="511492"/>
                  </a:cubicBezTo>
                  <a:close/>
                </a:path>
              </a:pathLst>
            </a:custGeom>
            <a:noFill/>
            <a:ln w="9418" cap="flat">
              <a:solidFill>
                <a:srgbClr val="FFFFFF"/>
              </a:solidFill>
              <a:prstDash val="solid"/>
              <a:miter/>
            </a:ln>
          </p:spPr>
          <p:txBody>
            <a:bodyPr rtlCol="0" anchor="ctr"/>
            <a:lstStyle/>
            <a:p>
              <a:endParaRPr lang="en-US"/>
            </a:p>
          </p:txBody>
        </p:sp>
        <p:sp>
          <p:nvSpPr>
            <p:cNvPr id="57" name="Graphic 13">
              <a:extLst>
                <a:ext uri="{FF2B5EF4-FFF2-40B4-BE49-F238E27FC236}">
                  <a16:creationId xmlns:a16="http://schemas.microsoft.com/office/drawing/2014/main" id="{A4901A38-12D1-8C40-9337-50DF1C077590}"/>
                </a:ext>
              </a:extLst>
            </p:cNvPr>
            <p:cNvSpPr/>
            <p:nvPr/>
          </p:nvSpPr>
          <p:spPr>
            <a:xfrm>
              <a:off x="6946582" y="2281237"/>
              <a:ext cx="245744" cy="426719"/>
            </a:xfrm>
            <a:custGeom>
              <a:avLst/>
              <a:gdLst>
                <a:gd name="connsiteX0" fmla="*/ 225743 w 245744"/>
                <a:gd name="connsiteY0" fmla="*/ 426720 h 426719"/>
                <a:gd name="connsiteX1" fmla="*/ 20003 w 245744"/>
                <a:gd name="connsiteY1" fmla="*/ 426720 h 426719"/>
                <a:gd name="connsiteX2" fmla="*/ 0 w 245744"/>
                <a:gd name="connsiteY2" fmla="*/ 406718 h 426719"/>
                <a:gd name="connsiteX3" fmla="*/ 0 w 245744"/>
                <a:gd name="connsiteY3" fmla="*/ 20003 h 426719"/>
                <a:gd name="connsiteX4" fmla="*/ 20003 w 245744"/>
                <a:gd name="connsiteY4" fmla="*/ 0 h 426719"/>
                <a:gd name="connsiteX5" fmla="*/ 225743 w 245744"/>
                <a:gd name="connsiteY5" fmla="*/ 0 h 426719"/>
                <a:gd name="connsiteX6" fmla="*/ 245745 w 245744"/>
                <a:gd name="connsiteY6" fmla="*/ 20003 h 426719"/>
                <a:gd name="connsiteX7" fmla="*/ 245745 w 245744"/>
                <a:gd name="connsiteY7" fmla="*/ 406718 h 426719"/>
                <a:gd name="connsiteX8" fmla="*/ 225743 w 245744"/>
                <a:gd name="connsiteY8" fmla="*/ 42672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744" h="426719">
                  <a:moveTo>
                    <a:pt x="225743" y="426720"/>
                  </a:moveTo>
                  <a:lnTo>
                    <a:pt x="20003" y="426720"/>
                  </a:lnTo>
                  <a:cubicBezTo>
                    <a:pt x="8573" y="426720"/>
                    <a:pt x="0" y="417195"/>
                    <a:pt x="0" y="406718"/>
                  </a:cubicBezTo>
                  <a:lnTo>
                    <a:pt x="0" y="20003"/>
                  </a:lnTo>
                  <a:cubicBezTo>
                    <a:pt x="0" y="8572"/>
                    <a:pt x="9525" y="0"/>
                    <a:pt x="20003" y="0"/>
                  </a:cubicBezTo>
                  <a:lnTo>
                    <a:pt x="225743" y="0"/>
                  </a:lnTo>
                  <a:cubicBezTo>
                    <a:pt x="237173" y="0"/>
                    <a:pt x="245745" y="9525"/>
                    <a:pt x="245745" y="20003"/>
                  </a:cubicBezTo>
                  <a:lnTo>
                    <a:pt x="245745" y="406718"/>
                  </a:lnTo>
                  <a:cubicBezTo>
                    <a:pt x="245745" y="417195"/>
                    <a:pt x="237173" y="426720"/>
                    <a:pt x="225743" y="426720"/>
                  </a:cubicBezTo>
                  <a:close/>
                </a:path>
              </a:pathLst>
            </a:custGeom>
            <a:noFill/>
            <a:ln w="9418" cap="flat">
              <a:solidFill>
                <a:srgbClr val="FFFFFF"/>
              </a:solidFill>
              <a:prstDash val="solid"/>
              <a:miter/>
            </a:ln>
          </p:spPr>
          <p:txBody>
            <a:bodyPr rtlCol="0" anchor="ctr"/>
            <a:lstStyle/>
            <a:p>
              <a:endParaRPr lang="en-US"/>
            </a:p>
          </p:txBody>
        </p:sp>
        <p:sp>
          <p:nvSpPr>
            <p:cNvPr id="58" name="Graphic 13">
              <a:extLst>
                <a:ext uri="{FF2B5EF4-FFF2-40B4-BE49-F238E27FC236}">
                  <a16:creationId xmlns:a16="http://schemas.microsoft.com/office/drawing/2014/main" id="{4C9348B0-7EE4-014B-B1BD-9DBA2B6B1240}"/>
                </a:ext>
              </a:extLst>
            </p:cNvPr>
            <p:cNvSpPr/>
            <p:nvPr/>
          </p:nvSpPr>
          <p:spPr>
            <a:xfrm>
              <a:off x="6855142" y="2334577"/>
              <a:ext cx="168830" cy="188594"/>
            </a:xfrm>
            <a:custGeom>
              <a:avLst/>
              <a:gdLst>
                <a:gd name="connsiteX0" fmla="*/ 162877 w 168830"/>
                <a:gd name="connsiteY0" fmla="*/ 49530 h 188594"/>
                <a:gd name="connsiteX1" fmla="*/ 148590 w 168830"/>
                <a:gd name="connsiteY1" fmla="*/ 22860 h 188594"/>
                <a:gd name="connsiteX2" fmla="*/ 124777 w 168830"/>
                <a:gd name="connsiteY2" fmla="*/ 6667 h 188594"/>
                <a:gd name="connsiteX3" fmla="*/ 86677 w 168830"/>
                <a:gd name="connsiteY3" fmla="*/ 0 h 188594"/>
                <a:gd name="connsiteX4" fmla="*/ 30480 w 168830"/>
                <a:gd name="connsiteY4" fmla="*/ 19050 h 188594"/>
                <a:gd name="connsiteX5" fmla="*/ 8572 w 168830"/>
                <a:gd name="connsiteY5" fmla="*/ 49530 h 188594"/>
                <a:gd name="connsiteX6" fmla="*/ 0 w 168830"/>
                <a:gd name="connsiteY6" fmla="*/ 97155 h 188594"/>
                <a:gd name="connsiteX7" fmla="*/ 20955 w 168830"/>
                <a:gd name="connsiteY7" fmla="*/ 165735 h 188594"/>
                <a:gd name="connsiteX8" fmla="*/ 80963 w 168830"/>
                <a:gd name="connsiteY8" fmla="*/ 188595 h 188594"/>
                <a:gd name="connsiteX9" fmla="*/ 143827 w 168830"/>
                <a:gd name="connsiteY9" fmla="*/ 162878 h 188594"/>
                <a:gd name="connsiteX10" fmla="*/ 168593 w 168830"/>
                <a:gd name="connsiteY10" fmla="*/ 88582 h 188594"/>
                <a:gd name="connsiteX11" fmla="*/ 162877 w 168830"/>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830" h="188594">
                  <a:moveTo>
                    <a:pt x="162877" y="49530"/>
                  </a:moveTo>
                  <a:cubicBezTo>
                    <a:pt x="159068" y="38100"/>
                    <a:pt x="154305" y="29527"/>
                    <a:pt x="148590" y="22860"/>
                  </a:cubicBezTo>
                  <a:cubicBezTo>
                    <a:pt x="142875" y="17145"/>
                    <a:pt x="135255" y="11430"/>
                    <a:pt x="124777" y="6667"/>
                  </a:cubicBezTo>
                  <a:cubicBezTo>
                    <a:pt x="114300" y="1905"/>
                    <a:pt x="101918" y="0"/>
                    <a:pt x="86677" y="0"/>
                  </a:cubicBezTo>
                  <a:cubicBezTo>
                    <a:pt x="66675" y="0"/>
                    <a:pt x="47625" y="6667"/>
                    <a:pt x="30480" y="19050"/>
                  </a:cubicBezTo>
                  <a:cubicBezTo>
                    <a:pt x="21907" y="25717"/>
                    <a:pt x="14288" y="36195"/>
                    <a:pt x="8572"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7" y="162878"/>
                  </a:cubicBezTo>
                  <a:cubicBezTo>
                    <a:pt x="160020" y="145732"/>
                    <a:pt x="168593" y="120967"/>
                    <a:pt x="168593" y="88582"/>
                  </a:cubicBezTo>
                  <a:cubicBezTo>
                    <a:pt x="169545" y="74295"/>
                    <a:pt x="167640" y="60960"/>
                    <a:pt x="162877" y="49530"/>
                  </a:cubicBezTo>
                </a:path>
              </a:pathLst>
            </a:custGeom>
            <a:solidFill>
              <a:srgbClr val="FFFFFF"/>
            </a:solidFill>
            <a:ln w="9525" cap="flat">
              <a:noFill/>
              <a:prstDash val="solid"/>
              <a:miter/>
            </a:ln>
          </p:spPr>
          <p:txBody>
            <a:bodyPr rtlCol="0" anchor="ctr"/>
            <a:lstStyle/>
            <a:p>
              <a:endParaRPr lang="en-US"/>
            </a:p>
          </p:txBody>
        </p:sp>
        <p:sp>
          <p:nvSpPr>
            <p:cNvPr id="59" name="Graphic 13">
              <a:extLst>
                <a:ext uri="{FF2B5EF4-FFF2-40B4-BE49-F238E27FC236}">
                  <a16:creationId xmlns:a16="http://schemas.microsoft.com/office/drawing/2014/main" id="{8F6EA3EF-E341-BD43-8669-9669221A8806}"/>
                </a:ext>
              </a:extLst>
            </p:cNvPr>
            <p:cNvSpPr/>
            <p:nvPr/>
          </p:nvSpPr>
          <p:spPr>
            <a:xfrm>
              <a:off x="7108507" y="2459355"/>
              <a:ext cx="168592" cy="188594"/>
            </a:xfrm>
            <a:custGeom>
              <a:avLst/>
              <a:gdLst>
                <a:gd name="connsiteX0" fmla="*/ 162878 w 168592"/>
                <a:gd name="connsiteY0" fmla="*/ 49530 h 188594"/>
                <a:gd name="connsiteX1" fmla="*/ 148590 w 168592"/>
                <a:gd name="connsiteY1" fmla="*/ 22860 h 188594"/>
                <a:gd name="connsiteX2" fmla="*/ 124778 w 168592"/>
                <a:gd name="connsiteY2" fmla="*/ 6667 h 188594"/>
                <a:gd name="connsiteX3" fmla="*/ 86678 w 168592"/>
                <a:gd name="connsiteY3" fmla="*/ 0 h 188594"/>
                <a:gd name="connsiteX4" fmla="*/ 30480 w 168592"/>
                <a:gd name="connsiteY4" fmla="*/ 19050 h 188594"/>
                <a:gd name="connsiteX5" fmla="*/ 8573 w 168592"/>
                <a:gd name="connsiteY5" fmla="*/ 49530 h 188594"/>
                <a:gd name="connsiteX6" fmla="*/ 0 w 168592"/>
                <a:gd name="connsiteY6" fmla="*/ 97155 h 188594"/>
                <a:gd name="connsiteX7" fmla="*/ 20955 w 168592"/>
                <a:gd name="connsiteY7" fmla="*/ 165735 h 188594"/>
                <a:gd name="connsiteX8" fmla="*/ 80963 w 168592"/>
                <a:gd name="connsiteY8" fmla="*/ 188595 h 188594"/>
                <a:gd name="connsiteX9" fmla="*/ 143828 w 168592"/>
                <a:gd name="connsiteY9" fmla="*/ 162877 h 188594"/>
                <a:gd name="connsiteX10" fmla="*/ 168593 w 168592"/>
                <a:gd name="connsiteY10" fmla="*/ 88582 h 188594"/>
                <a:gd name="connsiteX11" fmla="*/ 162878 w 168592"/>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592" h="188594">
                  <a:moveTo>
                    <a:pt x="162878" y="49530"/>
                  </a:moveTo>
                  <a:cubicBezTo>
                    <a:pt x="159068" y="38100"/>
                    <a:pt x="154305" y="29527"/>
                    <a:pt x="148590" y="22860"/>
                  </a:cubicBezTo>
                  <a:cubicBezTo>
                    <a:pt x="142875" y="17145"/>
                    <a:pt x="135255" y="11430"/>
                    <a:pt x="124778" y="6667"/>
                  </a:cubicBezTo>
                  <a:cubicBezTo>
                    <a:pt x="114300" y="1905"/>
                    <a:pt x="101918" y="0"/>
                    <a:pt x="86678" y="0"/>
                  </a:cubicBezTo>
                  <a:cubicBezTo>
                    <a:pt x="66675" y="0"/>
                    <a:pt x="47625" y="6667"/>
                    <a:pt x="30480" y="19050"/>
                  </a:cubicBezTo>
                  <a:cubicBezTo>
                    <a:pt x="21907" y="25717"/>
                    <a:pt x="14288" y="36195"/>
                    <a:pt x="8573"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8" y="162877"/>
                  </a:cubicBezTo>
                  <a:cubicBezTo>
                    <a:pt x="160020" y="145732"/>
                    <a:pt x="168593" y="120967"/>
                    <a:pt x="168593" y="88582"/>
                  </a:cubicBezTo>
                  <a:cubicBezTo>
                    <a:pt x="168593" y="74295"/>
                    <a:pt x="166688" y="60960"/>
                    <a:pt x="162878" y="49530"/>
                  </a:cubicBezTo>
                </a:path>
              </a:pathLst>
            </a:custGeom>
            <a:solidFill>
              <a:srgbClr val="FFFFFF"/>
            </a:solidFill>
            <a:ln w="9525" cap="flat">
              <a:noFill/>
              <a:prstDash val="solid"/>
              <a:miter/>
            </a:ln>
          </p:spPr>
          <p:txBody>
            <a:bodyPr rtlCol="0" anchor="ctr"/>
            <a:lstStyle/>
            <a:p>
              <a:endParaRPr lang="en-US"/>
            </a:p>
          </p:txBody>
        </p:sp>
        <p:sp>
          <p:nvSpPr>
            <p:cNvPr id="60" name="Graphic 13">
              <a:extLst>
                <a:ext uri="{FF2B5EF4-FFF2-40B4-BE49-F238E27FC236}">
                  <a16:creationId xmlns:a16="http://schemas.microsoft.com/office/drawing/2014/main" id="{BD458BAD-0F73-ED48-8618-48C73E0B0E74}"/>
                </a:ext>
              </a:extLst>
            </p:cNvPr>
            <p:cNvSpPr/>
            <p:nvPr/>
          </p:nvSpPr>
          <p:spPr>
            <a:xfrm>
              <a:off x="6887527" y="2392679"/>
              <a:ext cx="100965" cy="85725"/>
            </a:xfrm>
            <a:custGeom>
              <a:avLst/>
              <a:gdLst>
                <a:gd name="connsiteX0" fmla="*/ 50483 w 100965"/>
                <a:gd name="connsiteY0" fmla="*/ 85725 h 85725"/>
                <a:gd name="connsiteX1" fmla="*/ 100965 w 100965"/>
                <a:gd name="connsiteY1" fmla="*/ 26670 h 85725"/>
                <a:gd name="connsiteX2" fmla="*/ 74295 w 100965"/>
                <a:gd name="connsiteY2" fmla="*/ 0 h 85725"/>
                <a:gd name="connsiteX3" fmla="*/ 50483 w 100965"/>
                <a:gd name="connsiteY3" fmla="*/ 14288 h 85725"/>
                <a:gd name="connsiteX4" fmla="*/ 26670 w 100965"/>
                <a:gd name="connsiteY4" fmla="*/ 0 h 85725"/>
                <a:gd name="connsiteX5" fmla="*/ 0 w 100965"/>
                <a:gd name="connsiteY5" fmla="*/ 26670 h 85725"/>
                <a:gd name="connsiteX6" fmla="*/ 50483 w 100965"/>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65" h="85725">
                  <a:moveTo>
                    <a:pt x="50483" y="85725"/>
                  </a:moveTo>
                  <a:cubicBezTo>
                    <a:pt x="50483" y="85725"/>
                    <a:pt x="100965" y="60008"/>
                    <a:pt x="100965" y="26670"/>
                  </a:cubicBezTo>
                  <a:cubicBezTo>
                    <a:pt x="100965" y="11430"/>
                    <a:pt x="88583" y="0"/>
                    <a:pt x="74295" y="0"/>
                  </a:cubicBezTo>
                  <a:cubicBezTo>
                    <a:pt x="63818" y="0"/>
                    <a:pt x="55245" y="5715"/>
                    <a:pt x="50483" y="14288"/>
                  </a:cubicBezTo>
                  <a:cubicBezTo>
                    <a:pt x="45720" y="5715"/>
                    <a:pt x="37148" y="0"/>
                    <a:pt x="26670" y="0"/>
                  </a:cubicBezTo>
                  <a:cubicBezTo>
                    <a:pt x="11430" y="0"/>
                    <a:pt x="0" y="12383"/>
                    <a:pt x="0" y="26670"/>
                  </a:cubicBezTo>
                  <a:cubicBezTo>
                    <a:pt x="0" y="60008"/>
                    <a:pt x="50483" y="85725"/>
                    <a:pt x="50483" y="85725"/>
                  </a:cubicBezTo>
                </a:path>
              </a:pathLst>
            </a:custGeom>
            <a:solidFill>
              <a:srgbClr val="9AA5BA"/>
            </a:solidFill>
            <a:ln w="9525" cap="flat">
              <a:noFill/>
              <a:prstDash val="solid"/>
              <a:miter/>
            </a:ln>
          </p:spPr>
          <p:txBody>
            <a:bodyPr rtlCol="0" anchor="ctr"/>
            <a:lstStyle/>
            <a:p>
              <a:endParaRPr lang="en-US"/>
            </a:p>
          </p:txBody>
        </p:sp>
        <p:grpSp>
          <p:nvGrpSpPr>
            <p:cNvPr id="61" name="Graphic 13">
              <a:extLst>
                <a:ext uri="{FF2B5EF4-FFF2-40B4-BE49-F238E27FC236}">
                  <a16:creationId xmlns:a16="http://schemas.microsoft.com/office/drawing/2014/main" id="{71F82C09-71C5-054E-BF30-888CABD03214}"/>
                </a:ext>
              </a:extLst>
            </p:cNvPr>
            <p:cNvGrpSpPr/>
            <p:nvPr/>
          </p:nvGrpSpPr>
          <p:grpSpPr>
            <a:xfrm>
              <a:off x="7132319" y="2495550"/>
              <a:ext cx="119062" cy="123825"/>
              <a:chOff x="7132319" y="2495550"/>
              <a:chExt cx="119062" cy="123825"/>
            </a:xfrm>
            <a:solidFill>
              <a:srgbClr val="9AA5BA"/>
            </a:solidFill>
          </p:grpSpPr>
          <p:sp>
            <p:nvSpPr>
              <p:cNvPr id="62" name="Freeform 61">
                <a:extLst>
                  <a:ext uri="{FF2B5EF4-FFF2-40B4-BE49-F238E27FC236}">
                    <a16:creationId xmlns:a16="http://schemas.microsoft.com/office/drawing/2014/main" id="{66561187-66E7-3647-A755-39B99918A8B1}"/>
                  </a:ext>
                </a:extLst>
              </p:cNvPr>
              <p:cNvSpPr/>
              <p:nvPr/>
            </p:nvSpPr>
            <p:spPr>
              <a:xfrm>
                <a:off x="7132319" y="2497455"/>
                <a:ext cx="119062" cy="121361"/>
              </a:xfrm>
              <a:custGeom>
                <a:avLst/>
                <a:gdLst>
                  <a:gd name="connsiteX0" fmla="*/ 36195 w 119062"/>
                  <a:gd name="connsiteY0" fmla="*/ 4763 h 121361"/>
                  <a:gd name="connsiteX1" fmla="*/ 36195 w 119062"/>
                  <a:gd name="connsiteY1" fmla="*/ 4763 h 121361"/>
                  <a:gd name="connsiteX2" fmla="*/ 32385 w 119062"/>
                  <a:gd name="connsiteY2" fmla="*/ 6667 h 121361"/>
                  <a:gd name="connsiteX3" fmla="*/ 29528 w 119062"/>
                  <a:gd name="connsiteY3" fmla="*/ 8572 h 121361"/>
                  <a:gd name="connsiteX4" fmla="*/ 21907 w 119062"/>
                  <a:gd name="connsiteY4" fmla="*/ 13335 h 121361"/>
                  <a:gd name="connsiteX5" fmla="*/ 20955 w 119062"/>
                  <a:gd name="connsiteY5" fmla="*/ 14288 h 121361"/>
                  <a:gd name="connsiteX6" fmla="*/ 9525 w 119062"/>
                  <a:gd name="connsiteY6" fmla="*/ 27622 h 121361"/>
                  <a:gd name="connsiteX7" fmla="*/ 0 w 119062"/>
                  <a:gd name="connsiteY7" fmla="*/ 61913 h 121361"/>
                  <a:gd name="connsiteX8" fmla="*/ 2857 w 119062"/>
                  <a:gd name="connsiteY8" fmla="*/ 80010 h 121361"/>
                  <a:gd name="connsiteX9" fmla="*/ 6668 w 119062"/>
                  <a:gd name="connsiteY9" fmla="*/ 88582 h 121361"/>
                  <a:gd name="connsiteX10" fmla="*/ 11430 w 119062"/>
                  <a:gd name="connsiteY10" fmla="*/ 96202 h 121361"/>
                  <a:gd name="connsiteX11" fmla="*/ 22860 w 119062"/>
                  <a:gd name="connsiteY11" fmla="*/ 108585 h 121361"/>
                  <a:gd name="connsiteX12" fmla="*/ 37148 w 119062"/>
                  <a:gd name="connsiteY12" fmla="*/ 117157 h 121361"/>
                  <a:gd name="connsiteX13" fmla="*/ 54293 w 119062"/>
                  <a:gd name="connsiteY13" fmla="*/ 120967 h 121361"/>
                  <a:gd name="connsiteX14" fmla="*/ 72390 w 119062"/>
                  <a:gd name="connsiteY14" fmla="*/ 120015 h 121361"/>
                  <a:gd name="connsiteX15" fmla="*/ 100965 w 119062"/>
                  <a:gd name="connsiteY15" fmla="*/ 103822 h 121361"/>
                  <a:gd name="connsiteX16" fmla="*/ 117157 w 119062"/>
                  <a:gd name="connsiteY16" fmla="*/ 75247 h 121361"/>
                  <a:gd name="connsiteX17" fmla="*/ 119063 w 119062"/>
                  <a:gd name="connsiteY17" fmla="*/ 57150 h 121361"/>
                  <a:gd name="connsiteX18" fmla="*/ 118110 w 119062"/>
                  <a:gd name="connsiteY18" fmla="*/ 47625 h 121361"/>
                  <a:gd name="connsiteX19" fmla="*/ 115253 w 119062"/>
                  <a:gd name="connsiteY19" fmla="*/ 39052 h 121361"/>
                  <a:gd name="connsiteX20" fmla="*/ 94298 w 119062"/>
                  <a:gd name="connsiteY20" fmla="*/ 11430 h 121361"/>
                  <a:gd name="connsiteX21" fmla="*/ 60960 w 119062"/>
                  <a:gd name="connsiteY21" fmla="*/ 0 h 121361"/>
                  <a:gd name="connsiteX22" fmla="*/ 58103 w 119062"/>
                  <a:gd name="connsiteY22" fmla="*/ 0 h 121361"/>
                  <a:gd name="connsiteX23" fmla="*/ 36195 w 119062"/>
                  <a:gd name="connsiteY23" fmla="*/ 4763 h 121361"/>
                  <a:gd name="connsiteX24" fmla="*/ 71438 w 119062"/>
                  <a:gd name="connsiteY24" fmla="*/ 4763 h 121361"/>
                  <a:gd name="connsiteX25" fmla="*/ 85725 w 119062"/>
                  <a:gd name="connsiteY25" fmla="*/ 9525 h 121361"/>
                  <a:gd name="connsiteX26" fmla="*/ 98107 w 119062"/>
                  <a:gd name="connsiteY26" fmla="*/ 18097 h 121361"/>
                  <a:gd name="connsiteX27" fmla="*/ 107632 w 119062"/>
                  <a:gd name="connsiteY27" fmla="*/ 28575 h 121361"/>
                  <a:gd name="connsiteX28" fmla="*/ 114300 w 119062"/>
                  <a:gd name="connsiteY28" fmla="*/ 41910 h 121361"/>
                  <a:gd name="connsiteX29" fmla="*/ 117157 w 119062"/>
                  <a:gd name="connsiteY29" fmla="*/ 56197 h 121361"/>
                  <a:gd name="connsiteX30" fmla="*/ 116205 w 119062"/>
                  <a:gd name="connsiteY30" fmla="*/ 71438 h 121361"/>
                  <a:gd name="connsiteX31" fmla="*/ 111443 w 119062"/>
                  <a:gd name="connsiteY31" fmla="*/ 85725 h 121361"/>
                  <a:gd name="connsiteX32" fmla="*/ 102870 w 119062"/>
                  <a:gd name="connsiteY32" fmla="*/ 98107 h 121361"/>
                  <a:gd name="connsiteX33" fmla="*/ 92393 w 119062"/>
                  <a:gd name="connsiteY33" fmla="*/ 107632 h 121361"/>
                  <a:gd name="connsiteX34" fmla="*/ 79057 w 119062"/>
                  <a:gd name="connsiteY34" fmla="*/ 114300 h 121361"/>
                  <a:gd name="connsiteX35" fmla="*/ 64770 w 119062"/>
                  <a:gd name="connsiteY35" fmla="*/ 117157 h 121361"/>
                  <a:gd name="connsiteX36" fmla="*/ 49530 w 119062"/>
                  <a:gd name="connsiteY36" fmla="*/ 116205 h 121361"/>
                  <a:gd name="connsiteX37" fmla="*/ 35243 w 119062"/>
                  <a:gd name="connsiteY37" fmla="*/ 111442 h 121361"/>
                  <a:gd name="connsiteX38" fmla="*/ 23813 w 119062"/>
                  <a:gd name="connsiteY38" fmla="*/ 103822 h 121361"/>
                  <a:gd name="connsiteX39" fmla="*/ 14288 w 119062"/>
                  <a:gd name="connsiteY39" fmla="*/ 92392 h 121361"/>
                  <a:gd name="connsiteX40" fmla="*/ 7620 w 119062"/>
                  <a:gd name="connsiteY40" fmla="*/ 79057 h 121361"/>
                  <a:gd name="connsiteX41" fmla="*/ 4763 w 119062"/>
                  <a:gd name="connsiteY41" fmla="*/ 64770 h 121361"/>
                  <a:gd name="connsiteX42" fmla="*/ 5715 w 119062"/>
                  <a:gd name="connsiteY42" fmla="*/ 49530 h 121361"/>
                  <a:gd name="connsiteX43" fmla="*/ 10478 w 119062"/>
                  <a:gd name="connsiteY43" fmla="*/ 35242 h 121361"/>
                  <a:gd name="connsiteX44" fmla="*/ 17145 w 119062"/>
                  <a:gd name="connsiteY44" fmla="*/ 24765 h 121361"/>
                  <a:gd name="connsiteX45" fmla="*/ 17145 w 119062"/>
                  <a:gd name="connsiteY45" fmla="*/ 24765 h 121361"/>
                  <a:gd name="connsiteX46" fmla="*/ 17145 w 119062"/>
                  <a:gd name="connsiteY46" fmla="*/ 24765 h 121361"/>
                  <a:gd name="connsiteX47" fmla="*/ 17145 w 119062"/>
                  <a:gd name="connsiteY47" fmla="*/ 24765 h 121361"/>
                  <a:gd name="connsiteX48" fmla="*/ 17145 w 119062"/>
                  <a:gd name="connsiteY48" fmla="*/ 24765 h 121361"/>
                  <a:gd name="connsiteX49" fmla="*/ 18098 w 119062"/>
                  <a:gd name="connsiteY49" fmla="*/ 22860 h 121361"/>
                  <a:gd name="connsiteX50" fmla="*/ 20003 w 119062"/>
                  <a:gd name="connsiteY50" fmla="*/ 20955 h 121361"/>
                  <a:gd name="connsiteX51" fmla="*/ 20003 w 119062"/>
                  <a:gd name="connsiteY51" fmla="*/ 20955 h 121361"/>
                  <a:gd name="connsiteX52" fmla="*/ 20003 w 119062"/>
                  <a:gd name="connsiteY52" fmla="*/ 20955 h 121361"/>
                  <a:gd name="connsiteX53" fmla="*/ 29528 w 119062"/>
                  <a:gd name="connsiteY53" fmla="*/ 13335 h 121361"/>
                  <a:gd name="connsiteX54" fmla="*/ 41910 w 119062"/>
                  <a:gd name="connsiteY54" fmla="*/ 6667 h 121361"/>
                  <a:gd name="connsiteX55" fmla="*/ 56198 w 119062"/>
                  <a:gd name="connsiteY55" fmla="*/ 3810 h 121361"/>
                  <a:gd name="connsiteX56" fmla="*/ 71438 w 119062"/>
                  <a:gd name="connsiteY56" fmla="*/ 4763 h 121361"/>
                  <a:gd name="connsiteX57" fmla="*/ 5715 w 119062"/>
                  <a:gd name="connsiteY57" fmla="*/ 49530 h 121361"/>
                  <a:gd name="connsiteX58" fmla="*/ 5715 w 119062"/>
                  <a:gd name="connsiteY58" fmla="*/ 49530 h 121361"/>
                  <a:gd name="connsiteX59" fmla="*/ 5715 w 119062"/>
                  <a:gd name="connsiteY59" fmla="*/ 49530 h 121361"/>
                  <a:gd name="connsiteX60" fmla="*/ 110490 w 119062"/>
                  <a:gd name="connsiteY60" fmla="*/ 85725 h 121361"/>
                  <a:gd name="connsiteX61" fmla="*/ 110490 w 119062"/>
                  <a:gd name="connsiteY61" fmla="*/ 85725 h 121361"/>
                  <a:gd name="connsiteX62" fmla="*/ 110490 w 119062"/>
                  <a:gd name="connsiteY62" fmla="*/ 85725 h 121361"/>
                  <a:gd name="connsiteX63" fmla="*/ 14288 w 119062"/>
                  <a:gd name="connsiteY63" fmla="*/ 92392 h 121361"/>
                  <a:gd name="connsiteX64" fmla="*/ 14288 w 119062"/>
                  <a:gd name="connsiteY64" fmla="*/ 92392 h 121361"/>
                  <a:gd name="connsiteX65" fmla="*/ 14288 w 119062"/>
                  <a:gd name="connsiteY65" fmla="*/ 92392 h 121361"/>
                  <a:gd name="connsiteX66" fmla="*/ 23813 w 119062"/>
                  <a:gd name="connsiteY66" fmla="*/ 103822 h 121361"/>
                  <a:gd name="connsiteX67" fmla="*/ 23813 w 119062"/>
                  <a:gd name="connsiteY67" fmla="*/ 103822 h 121361"/>
                  <a:gd name="connsiteX68" fmla="*/ 23813 w 119062"/>
                  <a:gd name="connsiteY68" fmla="*/ 103822 h 121361"/>
                  <a:gd name="connsiteX69" fmla="*/ 92393 w 119062"/>
                  <a:gd name="connsiteY69" fmla="*/ 107632 h 121361"/>
                  <a:gd name="connsiteX70" fmla="*/ 92393 w 119062"/>
                  <a:gd name="connsiteY70" fmla="*/ 107632 h 121361"/>
                  <a:gd name="connsiteX71" fmla="*/ 92393 w 119062"/>
                  <a:gd name="connsiteY71" fmla="*/ 107632 h 121361"/>
                  <a:gd name="connsiteX72" fmla="*/ 35243 w 119062"/>
                  <a:gd name="connsiteY72" fmla="*/ 111442 h 121361"/>
                  <a:gd name="connsiteX73" fmla="*/ 35243 w 119062"/>
                  <a:gd name="connsiteY73" fmla="*/ 111442 h 121361"/>
                  <a:gd name="connsiteX74" fmla="*/ 35243 w 119062"/>
                  <a:gd name="connsiteY74" fmla="*/ 111442 h 121361"/>
                  <a:gd name="connsiteX75" fmla="*/ 63818 w 119062"/>
                  <a:gd name="connsiteY75" fmla="*/ 117157 h 121361"/>
                  <a:gd name="connsiteX76" fmla="*/ 63818 w 119062"/>
                  <a:gd name="connsiteY76" fmla="*/ 117157 h 121361"/>
                  <a:gd name="connsiteX77" fmla="*/ 63818 w 119062"/>
                  <a:gd name="connsiteY77" fmla="*/ 117157 h 12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19062" h="121361">
                    <a:moveTo>
                      <a:pt x="36195" y="4763"/>
                    </a:moveTo>
                    <a:cubicBezTo>
                      <a:pt x="36195" y="4763"/>
                      <a:pt x="36195" y="4763"/>
                      <a:pt x="36195" y="4763"/>
                    </a:cubicBezTo>
                    <a:cubicBezTo>
                      <a:pt x="35243" y="5715"/>
                      <a:pt x="34290" y="5715"/>
                      <a:pt x="32385" y="6667"/>
                    </a:cubicBezTo>
                    <a:cubicBezTo>
                      <a:pt x="31432" y="7620"/>
                      <a:pt x="30480" y="7620"/>
                      <a:pt x="29528" y="8572"/>
                    </a:cubicBezTo>
                    <a:cubicBezTo>
                      <a:pt x="26670" y="10477"/>
                      <a:pt x="24765" y="11430"/>
                      <a:pt x="21907" y="13335"/>
                    </a:cubicBezTo>
                    <a:cubicBezTo>
                      <a:pt x="21907" y="13335"/>
                      <a:pt x="20955" y="14288"/>
                      <a:pt x="20955" y="14288"/>
                    </a:cubicBezTo>
                    <a:cubicBezTo>
                      <a:pt x="16193" y="18097"/>
                      <a:pt x="12382" y="22860"/>
                      <a:pt x="9525" y="27622"/>
                    </a:cubicBezTo>
                    <a:cubicBezTo>
                      <a:pt x="2857" y="38100"/>
                      <a:pt x="0" y="49530"/>
                      <a:pt x="0" y="61913"/>
                    </a:cubicBezTo>
                    <a:cubicBezTo>
                      <a:pt x="0" y="67627"/>
                      <a:pt x="953" y="74295"/>
                      <a:pt x="2857" y="80010"/>
                    </a:cubicBezTo>
                    <a:cubicBezTo>
                      <a:pt x="3810" y="82867"/>
                      <a:pt x="4763" y="85725"/>
                      <a:pt x="6668" y="88582"/>
                    </a:cubicBezTo>
                    <a:cubicBezTo>
                      <a:pt x="7620" y="91440"/>
                      <a:pt x="9525" y="93345"/>
                      <a:pt x="11430" y="96202"/>
                    </a:cubicBezTo>
                    <a:cubicBezTo>
                      <a:pt x="14288" y="100965"/>
                      <a:pt x="19050" y="104775"/>
                      <a:pt x="22860" y="108585"/>
                    </a:cubicBezTo>
                    <a:cubicBezTo>
                      <a:pt x="27623" y="112395"/>
                      <a:pt x="32385" y="115252"/>
                      <a:pt x="37148" y="117157"/>
                    </a:cubicBezTo>
                    <a:cubicBezTo>
                      <a:pt x="42863" y="119063"/>
                      <a:pt x="48578" y="120967"/>
                      <a:pt x="54293" y="120967"/>
                    </a:cubicBezTo>
                    <a:cubicBezTo>
                      <a:pt x="60007" y="121920"/>
                      <a:pt x="66675" y="120967"/>
                      <a:pt x="72390" y="120015"/>
                    </a:cubicBezTo>
                    <a:cubicBezTo>
                      <a:pt x="82868" y="118110"/>
                      <a:pt x="93345" y="112395"/>
                      <a:pt x="100965" y="103822"/>
                    </a:cubicBezTo>
                    <a:cubicBezTo>
                      <a:pt x="108585" y="96202"/>
                      <a:pt x="114300" y="85725"/>
                      <a:pt x="117157" y="75247"/>
                    </a:cubicBezTo>
                    <a:cubicBezTo>
                      <a:pt x="119063" y="69532"/>
                      <a:pt x="119063" y="62865"/>
                      <a:pt x="119063" y="57150"/>
                    </a:cubicBezTo>
                    <a:cubicBezTo>
                      <a:pt x="119063" y="54292"/>
                      <a:pt x="118110" y="51435"/>
                      <a:pt x="118110" y="47625"/>
                    </a:cubicBezTo>
                    <a:cubicBezTo>
                      <a:pt x="117157" y="44767"/>
                      <a:pt x="116205" y="41910"/>
                      <a:pt x="115253" y="39052"/>
                    </a:cubicBezTo>
                    <a:cubicBezTo>
                      <a:pt x="111443" y="27622"/>
                      <a:pt x="103823" y="18097"/>
                      <a:pt x="94298" y="11430"/>
                    </a:cubicBezTo>
                    <a:cubicBezTo>
                      <a:pt x="84773" y="3810"/>
                      <a:pt x="73343" y="0"/>
                      <a:pt x="60960" y="0"/>
                    </a:cubicBezTo>
                    <a:cubicBezTo>
                      <a:pt x="60007" y="0"/>
                      <a:pt x="59055" y="0"/>
                      <a:pt x="58103" y="0"/>
                    </a:cubicBezTo>
                    <a:cubicBezTo>
                      <a:pt x="52388" y="0"/>
                      <a:pt x="43815" y="1905"/>
                      <a:pt x="36195" y="4763"/>
                    </a:cubicBezTo>
                    <a:moveTo>
                      <a:pt x="71438" y="4763"/>
                    </a:moveTo>
                    <a:cubicBezTo>
                      <a:pt x="76200" y="5715"/>
                      <a:pt x="80963" y="7620"/>
                      <a:pt x="85725" y="9525"/>
                    </a:cubicBezTo>
                    <a:cubicBezTo>
                      <a:pt x="90488" y="11430"/>
                      <a:pt x="94298" y="14288"/>
                      <a:pt x="98107" y="18097"/>
                    </a:cubicBezTo>
                    <a:cubicBezTo>
                      <a:pt x="101918" y="20955"/>
                      <a:pt x="104775" y="24765"/>
                      <a:pt x="107632" y="28575"/>
                    </a:cubicBezTo>
                    <a:cubicBezTo>
                      <a:pt x="110490" y="32385"/>
                      <a:pt x="112395" y="37147"/>
                      <a:pt x="114300" y="41910"/>
                    </a:cubicBezTo>
                    <a:cubicBezTo>
                      <a:pt x="116205" y="46672"/>
                      <a:pt x="117157" y="51435"/>
                      <a:pt x="117157" y="56197"/>
                    </a:cubicBezTo>
                    <a:cubicBezTo>
                      <a:pt x="117157" y="60960"/>
                      <a:pt x="117157" y="66675"/>
                      <a:pt x="116205" y="71438"/>
                    </a:cubicBezTo>
                    <a:cubicBezTo>
                      <a:pt x="115253" y="76200"/>
                      <a:pt x="113348" y="80963"/>
                      <a:pt x="111443" y="85725"/>
                    </a:cubicBezTo>
                    <a:cubicBezTo>
                      <a:pt x="109538" y="90488"/>
                      <a:pt x="106680" y="94297"/>
                      <a:pt x="102870" y="98107"/>
                    </a:cubicBezTo>
                    <a:cubicBezTo>
                      <a:pt x="100013" y="101917"/>
                      <a:pt x="96203" y="104775"/>
                      <a:pt x="92393" y="107632"/>
                    </a:cubicBezTo>
                    <a:cubicBezTo>
                      <a:pt x="88582" y="110490"/>
                      <a:pt x="83820" y="112395"/>
                      <a:pt x="79057" y="114300"/>
                    </a:cubicBezTo>
                    <a:cubicBezTo>
                      <a:pt x="74295" y="116205"/>
                      <a:pt x="69532" y="117157"/>
                      <a:pt x="64770" y="117157"/>
                    </a:cubicBezTo>
                    <a:cubicBezTo>
                      <a:pt x="60007" y="117157"/>
                      <a:pt x="54293" y="117157"/>
                      <a:pt x="49530" y="116205"/>
                    </a:cubicBezTo>
                    <a:cubicBezTo>
                      <a:pt x="44768" y="115252"/>
                      <a:pt x="40005" y="113347"/>
                      <a:pt x="35243" y="111442"/>
                    </a:cubicBezTo>
                    <a:cubicBezTo>
                      <a:pt x="31432" y="109538"/>
                      <a:pt x="26670" y="106680"/>
                      <a:pt x="23813" y="103822"/>
                    </a:cubicBezTo>
                    <a:cubicBezTo>
                      <a:pt x="20003" y="100965"/>
                      <a:pt x="17145" y="97155"/>
                      <a:pt x="14288" y="92392"/>
                    </a:cubicBezTo>
                    <a:cubicBezTo>
                      <a:pt x="11430" y="88582"/>
                      <a:pt x="9525" y="83820"/>
                      <a:pt x="7620" y="79057"/>
                    </a:cubicBezTo>
                    <a:cubicBezTo>
                      <a:pt x="5715" y="74295"/>
                      <a:pt x="4763" y="69532"/>
                      <a:pt x="4763" y="64770"/>
                    </a:cubicBezTo>
                    <a:cubicBezTo>
                      <a:pt x="4763" y="60007"/>
                      <a:pt x="4763" y="54292"/>
                      <a:pt x="5715" y="49530"/>
                    </a:cubicBezTo>
                    <a:cubicBezTo>
                      <a:pt x="6668" y="44767"/>
                      <a:pt x="8573" y="40005"/>
                      <a:pt x="10478" y="35242"/>
                    </a:cubicBezTo>
                    <a:cubicBezTo>
                      <a:pt x="12382" y="31432"/>
                      <a:pt x="14288" y="2857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3813"/>
                      <a:pt x="18098" y="23813"/>
                      <a:pt x="18098" y="22860"/>
                    </a:cubicBezTo>
                    <a:cubicBezTo>
                      <a:pt x="19050" y="21907"/>
                      <a:pt x="19050" y="21907"/>
                      <a:pt x="20003" y="20955"/>
                    </a:cubicBezTo>
                    <a:cubicBezTo>
                      <a:pt x="20003" y="20955"/>
                      <a:pt x="20003" y="20955"/>
                      <a:pt x="20003" y="20955"/>
                    </a:cubicBezTo>
                    <a:cubicBezTo>
                      <a:pt x="20003" y="20955"/>
                      <a:pt x="20003" y="20955"/>
                      <a:pt x="20003" y="20955"/>
                    </a:cubicBezTo>
                    <a:cubicBezTo>
                      <a:pt x="22860" y="18097"/>
                      <a:pt x="25718" y="15240"/>
                      <a:pt x="29528" y="13335"/>
                    </a:cubicBezTo>
                    <a:cubicBezTo>
                      <a:pt x="33338" y="10477"/>
                      <a:pt x="38100" y="8572"/>
                      <a:pt x="41910" y="6667"/>
                    </a:cubicBezTo>
                    <a:cubicBezTo>
                      <a:pt x="46673" y="4763"/>
                      <a:pt x="51435" y="3810"/>
                      <a:pt x="56198" y="3810"/>
                    </a:cubicBezTo>
                    <a:cubicBezTo>
                      <a:pt x="61913" y="3810"/>
                      <a:pt x="66675" y="3810"/>
                      <a:pt x="71438" y="4763"/>
                    </a:cubicBezTo>
                    <a:moveTo>
                      <a:pt x="5715" y="49530"/>
                    </a:moveTo>
                    <a:cubicBezTo>
                      <a:pt x="5715" y="49530"/>
                      <a:pt x="5715" y="49530"/>
                      <a:pt x="5715" y="49530"/>
                    </a:cubicBezTo>
                    <a:cubicBezTo>
                      <a:pt x="5715" y="49530"/>
                      <a:pt x="5715" y="49530"/>
                      <a:pt x="5715" y="49530"/>
                    </a:cubicBezTo>
                    <a:moveTo>
                      <a:pt x="110490" y="85725"/>
                    </a:moveTo>
                    <a:cubicBezTo>
                      <a:pt x="110490" y="85725"/>
                      <a:pt x="110490" y="85725"/>
                      <a:pt x="110490" y="85725"/>
                    </a:cubicBezTo>
                    <a:cubicBezTo>
                      <a:pt x="110490" y="85725"/>
                      <a:pt x="110490" y="85725"/>
                      <a:pt x="110490" y="85725"/>
                    </a:cubicBezTo>
                    <a:moveTo>
                      <a:pt x="14288" y="92392"/>
                    </a:moveTo>
                    <a:lnTo>
                      <a:pt x="14288" y="92392"/>
                    </a:lnTo>
                    <a:lnTo>
                      <a:pt x="14288" y="92392"/>
                    </a:lnTo>
                    <a:close/>
                    <a:moveTo>
                      <a:pt x="23813" y="103822"/>
                    </a:moveTo>
                    <a:cubicBezTo>
                      <a:pt x="23813" y="103822"/>
                      <a:pt x="23813" y="103822"/>
                      <a:pt x="23813" y="103822"/>
                    </a:cubicBezTo>
                    <a:cubicBezTo>
                      <a:pt x="23813" y="103822"/>
                      <a:pt x="23813" y="103822"/>
                      <a:pt x="23813" y="103822"/>
                    </a:cubicBezTo>
                    <a:moveTo>
                      <a:pt x="92393" y="107632"/>
                    </a:moveTo>
                    <a:lnTo>
                      <a:pt x="92393" y="107632"/>
                    </a:lnTo>
                    <a:lnTo>
                      <a:pt x="92393" y="107632"/>
                    </a:lnTo>
                    <a:close/>
                    <a:moveTo>
                      <a:pt x="35243" y="111442"/>
                    </a:moveTo>
                    <a:lnTo>
                      <a:pt x="35243" y="111442"/>
                    </a:lnTo>
                    <a:lnTo>
                      <a:pt x="35243" y="111442"/>
                    </a:lnTo>
                    <a:close/>
                    <a:moveTo>
                      <a:pt x="63818" y="117157"/>
                    </a:moveTo>
                    <a:cubicBezTo>
                      <a:pt x="63818" y="117157"/>
                      <a:pt x="63818" y="117157"/>
                      <a:pt x="63818" y="117157"/>
                    </a:cubicBezTo>
                    <a:cubicBezTo>
                      <a:pt x="63818" y="117157"/>
                      <a:pt x="63818" y="117157"/>
                      <a:pt x="63818" y="117157"/>
                    </a:cubicBezTo>
                  </a:path>
                </a:pathLst>
              </a:custGeom>
              <a:solidFill>
                <a:srgbClr val="9AA5BA"/>
              </a:solidFill>
              <a:ln w="95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484E0545-59EF-4645-89CF-B944842C8A8A}"/>
                  </a:ext>
                </a:extLst>
              </p:cNvPr>
              <p:cNvSpPr/>
              <p:nvPr/>
            </p:nvSpPr>
            <p:spPr>
              <a:xfrm>
                <a:off x="7147560" y="2515054"/>
                <a:ext cx="39766" cy="104320"/>
              </a:xfrm>
              <a:custGeom>
                <a:avLst/>
                <a:gdLst>
                  <a:gd name="connsiteX0" fmla="*/ 2857 w 39766"/>
                  <a:gd name="connsiteY0" fmla="*/ 498 h 104320"/>
                  <a:gd name="connsiteX1" fmla="*/ 1905 w 39766"/>
                  <a:gd name="connsiteY1" fmla="*/ 1450 h 104320"/>
                  <a:gd name="connsiteX2" fmla="*/ 1905 w 39766"/>
                  <a:gd name="connsiteY2" fmla="*/ 3355 h 104320"/>
                  <a:gd name="connsiteX3" fmla="*/ 1905 w 39766"/>
                  <a:gd name="connsiteY3" fmla="*/ 6213 h 104320"/>
                  <a:gd name="connsiteX4" fmla="*/ 1905 w 39766"/>
                  <a:gd name="connsiteY4" fmla="*/ 9070 h 104320"/>
                  <a:gd name="connsiteX5" fmla="*/ 2857 w 39766"/>
                  <a:gd name="connsiteY5" fmla="*/ 11928 h 104320"/>
                  <a:gd name="connsiteX6" fmla="*/ 4763 w 39766"/>
                  <a:gd name="connsiteY6" fmla="*/ 15738 h 104320"/>
                  <a:gd name="connsiteX7" fmla="*/ 5715 w 39766"/>
                  <a:gd name="connsiteY7" fmla="*/ 17643 h 104320"/>
                  <a:gd name="connsiteX8" fmla="*/ 8572 w 39766"/>
                  <a:gd name="connsiteY8" fmla="*/ 20500 h 104320"/>
                  <a:gd name="connsiteX9" fmla="*/ 11430 w 39766"/>
                  <a:gd name="connsiteY9" fmla="*/ 23358 h 104320"/>
                  <a:gd name="connsiteX10" fmla="*/ 11430 w 39766"/>
                  <a:gd name="connsiteY10" fmla="*/ 23358 h 104320"/>
                  <a:gd name="connsiteX11" fmla="*/ 11430 w 39766"/>
                  <a:gd name="connsiteY11" fmla="*/ 23358 h 104320"/>
                  <a:gd name="connsiteX12" fmla="*/ 11430 w 39766"/>
                  <a:gd name="connsiteY12" fmla="*/ 23358 h 104320"/>
                  <a:gd name="connsiteX13" fmla="*/ 11430 w 39766"/>
                  <a:gd name="connsiteY13" fmla="*/ 23358 h 104320"/>
                  <a:gd name="connsiteX14" fmla="*/ 13335 w 39766"/>
                  <a:gd name="connsiteY14" fmla="*/ 25263 h 104320"/>
                  <a:gd name="connsiteX15" fmla="*/ 15240 w 39766"/>
                  <a:gd name="connsiteY15" fmla="*/ 27168 h 104320"/>
                  <a:gd name="connsiteX16" fmla="*/ 16192 w 39766"/>
                  <a:gd name="connsiteY16" fmla="*/ 29073 h 104320"/>
                  <a:gd name="connsiteX17" fmla="*/ 16192 w 39766"/>
                  <a:gd name="connsiteY17" fmla="*/ 30978 h 104320"/>
                  <a:gd name="connsiteX18" fmla="*/ 16192 w 39766"/>
                  <a:gd name="connsiteY18" fmla="*/ 31930 h 104320"/>
                  <a:gd name="connsiteX19" fmla="*/ 16192 w 39766"/>
                  <a:gd name="connsiteY19" fmla="*/ 33835 h 104320"/>
                  <a:gd name="connsiteX20" fmla="*/ 16192 w 39766"/>
                  <a:gd name="connsiteY20" fmla="*/ 35740 h 104320"/>
                  <a:gd name="connsiteX21" fmla="*/ 15240 w 39766"/>
                  <a:gd name="connsiteY21" fmla="*/ 37645 h 104320"/>
                  <a:gd name="connsiteX22" fmla="*/ 14288 w 39766"/>
                  <a:gd name="connsiteY22" fmla="*/ 39550 h 104320"/>
                  <a:gd name="connsiteX23" fmla="*/ 12382 w 39766"/>
                  <a:gd name="connsiteY23" fmla="*/ 41455 h 104320"/>
                  <a:gd name="connsiteX24" fmla="*/ 9525 w 39766"/>
                  <a:gd name="connsiteY24" fmla="*/ 43360 h 104320"/>
                  <a:gd name="connsiteX25" fmla="*/ 7620 w 39766"/>
                  <a:gd name="connsiteY25" fmla="*/ 45265 h 104320"/>
                  <a:gd name="connsiteX26" fmla="*/ 4763 w 39766"/>
                  <a:gd name="connsiteY26" fmla="*/ 47170 h 104320"/>
                  <a:gd name="connsiteX27" fmla="*/ 1905 w 39766"/>
                  <a:gd name="connsiteY27" fmla="*/ 50028 h 104320"/>
                  <a:gd name="connsiteX28" fmla="*/ 952 w 39766"/>
                  <a:gd name="connsiteY28" fmla="*/ 50980 h 104320"/>
                  <a:gd name="connsiteX29" fmla="*/ 952 w 39766"/>
                  <a:gd name="connsiteY29" fmla="*/ 51933 h 104320"/>
                  <a:gd name="connsiteX30" fmla="*/ 0 w 39766"/>
                  <a:gd name="connsiteY30" fmla="*/ 53838 h 104320"/>
                  <a:gd name="connsiteX31" fmla="*/ 0 w 39766"/>
                  <a:gd name="connsiteY31" fmla="*/ 55743 h 104320"/>
                  <a:gd name="connsiteX32" fmla="*/ 952 w 39766"/>
                  <a:gd name="connsiteY32" fmla="*/ 57648 h 104320"/>
                  <a:gd name="connsiteX33" fmla="*/ 6667 w 39766"/>
                  <a:gd name="connsiteY33" fmla="*/ 60505 h 104320"/>
                  <a:gd name="connsiteX34" fmla="*/ 8572 w 39766"/>
                  <a:gd name="connsiteY34" fmla="*/ 60505 h 104320"/>
                  <a:gd name="connsiteX35" fmla="*/ 10477 w 39766"/>
                  <a:gd name="connsiteY35" fmla="*/ 59553 h 104320"/>
                  <a:gd name="connsiteX36" fmla="*/ 12382 w 39766"/>
                  <a:gd name="connsiteY36" fmla="*/ 58600 h 104320"/>
                  <a:gd name="connsiteX37" fmla="*/ 17145 w 39766"/>
                  <a:gd name="connsiteY37" fmla="*/ 54790 h 104320"/>
                  <a:gd name="connsiteX38" fmla="*/ 17145 w 39766"/>
                  <a:gd name="connsiteY38" fmla="*/ 54790 h 104320"/>
                  <a:gd name="connsiteX39" fmla="*/ 20002 w 39766"/>
                  <a:gd name="connsiteY39" fmla="*/ 52885 h 104320"/>
                  <a:gd name="connsiteX40" fmla="*/ 21907 w 39766"/>
                  <a:gd name="connsiteY40" fmla="*/ 52885 h 104320"/>
                  <a:gd name="connsiteX41" fmla="*/ 22860 w 39766"/>
                  <a:gd name="connsiteY41" fmla="*/ 52885 h 104320"/>
                  <a:gd name="connsiteX42" fmla="*/ 24765 w 39766"/>
                  <a:gd name="connsiteY42" fmla="*/ 53838 h 104320"/>
                  <a:gd name="connsiteX43" fmla="*/ 27622 w 39766"/>
                  <a:gd name="connsiteY43" fmla="*/ 55743 h 104320"/>
                  <a:gd name="connsiteX44" fmla="*/ 28575 w 39766"/>
                  <a:gd name="connsiteY44" fmla="*/ 56695 h 104320"/>
                  <a:gd name="connsiteX45" fmla="*/ 29527 w 39766"/>
                  <a:gd name="connsiteY45" fmla="*/ 57648 h 104320"/>
                  <a:gd name="connsiteX46" fmla="*/ 30480 w 39766"/>
                  <a:gd name="connsiteY46" fmla="*/ 58600 h 104320"/>
                  <a:gd name="connsiteX47" fmla="*/ 31432 w 39766"/>
                  <a:gd name="connsiteY47" fmla="*/ 60505 h 104320"/>
                  <a:gd name="connsiteX48" fmla="*/ 31432 w 39766"/>
                  <a:gd name="connsiteY48" fmla="*/ 62410 h 104320"/>
                  <a:gd name="connsiteX49" fmla="*/ 31432 w 39766"/>
                  <a:gd name="connsiteY49" fmla="*/ 64315 h 104320"/>
                  <a:gd name="connsiteX50" fmla="*/ 31432 w 39766"/>
                  <a:gd name="connsiteY50" fmla="*/ 66220 h 104320"/>
                  <a:gd name="connsiteX51" fmla="*/ 30480 w 39766"/>
                  <a:gd name="connsiteY51" fmla="*/ 68125 h 104320"/>
                  <a:gd name="connsiteX52" fmla="*/ 28575 w 39766"/>
                  <a:gd name="connsiteY52" fmla="*/ 70983 h 104320"/>
                  <a:gd name="connsiteX53" fmla="*/ 27622 w 39766"/>
                  <a:gd name="connsiteY53" fmla="*/ 71935 h 104320"/>
                  <a:gd name="connsiteX54" fmla="*/ 25717 w 39766"/>
                  <a:gd name="connsiteY54" fmla="*/ 73840 h 104320"/>
                  <a:gd name="connsiteX55" fmla="*/ 24765 w 39766"/>
                  <a:gd name="connsiteY55" fmla="*/ 74793 h 104320"/>
                  <a:gd name="connsiteX56" fmla="*/ 23813 w 39766"/>
                  <a:gd name="connsiteY56" fmla="*/ 76698 h 104320"/>
                  <a:gd name="connsiteX57" fmla="*/ 24765 w 39766"/>
                  <a:gd name="connsiteY57" fmla="*/ 82413 h 104320"/>
                  <a:gd name="connsiteX58" fmla="*/ 28575 w 39766"/>
                  <a:gd name="connsiteY58" fmla="*/ 87175 h 104320"/>
                  <a:gd name="connsiteX59" fmla="*/ 30480 w 39766"/>
                  <a:gd name="connsiteY59" fmla="*/ 89080 h 104320"/>
                  <a:gd name="connsiteX60" fmla="*/ 32385 w 39766"/>
                  <a:gd name="connsiteY60" fmla="*/ 90985 h 104320"/>
                  <a:gd name="connsiteX61" fmla="*/ 33338 w 39766"/>
                  <a:gd name="connsiteY61" fmla="*/ 92890 h 104320"/>
                  <a:gd name="connsiteX62" fmla="*/ 34290 w 39766"/>
                  <a:gd name="connsiteY62" fmla="*/ 94795 h 104320"/>
                  <a:gd name="connsiteX63" fmla="*/ 35242 w 39766"/>
                  <a:gd name="connsiteY63" fmla="*/ 98605 h 104320"/>
                  <a:gd name="connsiteX64" fmla="*/ 35242 w 39766"/>
                  <a:gd name="connsiteY64" fmla="*/ 101463 h 104320"/>
                  <a:gd name="connsiteX65" fmla="*/ 35242 w 39766"/>
                  <a:gd name="connsiteY65" fmla="*/ 101463 h 104320"/>
                  <a:gd name="connsiteX66" fmla="*/ 36195 w 39766"/>
                  <a:gd name="connsiteY66" fmla="*/ 104320 h 104320"/>
                  <a:gd name="connsiteX67" fmla="*/ 39052 w 39766"/>
                  <a:gd name="connsiteY67" fmla="*/ 103368 h 104320"/>
                  <a:gd name="connsiteX68" fmla="*/ 39052 w 39766"/>
                  <a:gd name="connsiteY68" fmla="*/ 97653 h 104320"/>
                  <a:gd name="connsiteX69" fmla="*/ 37147 w 39766"/>
                  <a:gd name="connsiteY69" fmla="*/ 91938 h 104320"/>
                  <a:gd name="connsiteX70" fmla="*/ 33338 w 39766"/>
                  <a:gd name="connsiteY70" fmla="*/ 87175 h 104320"/>
                  <a:gd name="connsiteX71" fmla="*/ 31432 w 39766"/>
                  <a:gd name="connsiteY71" fmla="*/ 85270 h 104320"/>
                  <a:gd name="connsiteX72" fmla="*/ 29527 w 39766"/>
                  <a:gd name="connsiteY72" fmla="*/ 83365 h 104320"/>
                  <a:gd name="connsiteX73" fmla="*/ 28575 w 39766"/>
                  <a:gd name="connsiteY73" fmla="*/ 81460 h 104320"/>
                  <a:gd name="connsiteX74" fmla="*/ 28575 w 39766"/>
                  <a:gd name="connsiteY74" fmla="*/ 80508 h 104320"/>
                  <a:gd name="connsiteX75" fmla="*/ 28575 w 39766"/>
                  <a:gd name="connsiteY75" fmla="*/ 78603 h 104320"/>
                  <a:gd name="connsiteX76" fmla="*/ 28575 w 39766"/>
                  <a:gd name="connsiteY76" fmla="*/ 77650 h 104320"/>
                  <a:gd name="connsiteX77" fmla="*/ 29527 w 39766"/>
                  <a:gd name="connsiteY77" fmla="*/ 76698 h 104320"/>
                  <a:gd name="connsiteX78" fmla="*/ 29527 w 39766"/>
                  <a:gd name="connsiteY78" fmla="*/ 76698 h 104320"/>
                  <a:gd name="connsiteX79" fmla="*/ 31432 w 39766"/>
                  <a:gd name="connsiteY79" fmla="*/ 73840 h 104320"/>
                  <a:gd name="connsiteX80" fmla="*/ 33338 w 39766"/>
                  <a:gd name="connsiteY80" fmla="*/ 70983 h 104320"/>
                  <a:gd name="connsiteX81" fmla="*/ 34290 w 39766"/>
                  <a:gd name="connsiteY81" fmla="*/ 67173 h 104320"/>
                  <a:gd name="connsiteX82" fmla="*/ 34290 w 39766"/>
                  <a:gd name="connsiteY82" fmla="*/ 64315 h 104320"/>
                  <a:gd name="connsiteX83" fmla="*/ 34290 w 39766"/>
                  <a:gd name="connsiteY83" fmla="*/ 61458 h 104320"/>
                  <a:gd name="connsiteX84" fmla="*/ 33338 w 39766"/>
                  <a:gd name="connsiteY84" fmla="*/ 58600 h 104320"/>
                  <a:gd name="connsiteX85" fmla="*/ 30480 w 39766"/>
                  <a:gd name="connsiteY85" fmla="*/ 54790 h 104320"/>
                  <a:gd name="connsiteX86" fmla="*/ 27622 w 39766"/>
                  <a:gd name="connsiteY86" fmla="*/ 52885 h 104320"/>
                  <a:gd name="connsiteX87" fmla="*/ 24765 w 39766"/>
                  <a:gd name="connsiteY87" fmla="*/ 50980 h 104320"/>
                  <a:gd name="connsiteX88" fmla="*/ 20002 w 39766"/>
                  <a:gd name="connsiteY88" fmla="*/ 50028 h 104320"/>
                  <a:gd name="connsiteX89" fmla="*/ 19050 w 39766"/>
                  <a:gd name="connsiteY89" fmla="*/ 50028 h 104320"/>
                  <a:gd name="connsiteX90" fmla="*/ 17145 w 39766"/>
                  <a:gd name="connsiteY90" fmla="*/ 50980 h 104320"/>
                  <a:gd name="connsiteX91" fmla="*/ 15240 w 39766"/>
                  <a:gd name="connsiteY91" fmla="*/ 51933 h 104320"/>
                  <a:gd name="connsiteX92" fmla="*/ 8572 w 39766"/>
                  <a:gd name="connsiteY92" fmla="*/ 56695 h 104320"/>
                  <a:gd name="connsiteX93" fmla="*/ 7620 w 39766"/>
                  <a:gd name="connsiteY93" fmla="*/ 57648 h 104320"/>
                  <a:gd name="connsiteX94" fmla="*/ 6667 w 39766"/>
                  <a:gd name="connsiteY94" fmla="*/ 57648 h 104320"/>
                  <a:gd name="connsiteX95" fmla="*/ 5715 w 39766"/>
                  <a:gd name="connsiteY95" fmla="*/ 57648 h 104320"/>
                  <a:gd name="connsiteX96" fmla="*/ 4763 w 39766"/>
                  <a:gd name="connsiteY96" fmla="*/ 57648 h 104320"/>
                  <a:gd name="connsiteX97" fmla="*/ 3810 w 39766"/>
                  <a:gd name="connsiteY97" fmla="*/ 56695 h 104320"/>
                  <a:gd name="connsiteX98" fmla="*/ 3810 w 39766"/>
                  <a:gd name="connsiteY98" fmla="*/ 55743 h 104320"/>
                  <a:gd name="connsiteX99" fmla="*/ 3810 w 39766"/>
                  <a:gd name="connsiteY99" fmla="*/ 55743 h 104320"/>
                  <a:gd name="connsiteX100" fmla="*/ 3810 w 39766"/>
                  <a:gd name="connsiteY100" fmla="*/ 55743 h 104320"/>
                  <a:gd name="connsiteX101" fmla="*/ 3810 w 39766"/>
                  <a:gd name="connsiteY101" fmla="*/ 54790 h 104320"/>
                  <a:gd name="connsiteX102" fmla="*/ 4763 w 39766"/>
                  <a:gd name="connsiteY102" fmla="*/ 52885 h 104320"/>
                  <a:gd name="connsiteX103" fmla="*/ 5715 w 39766"/>
                  <a:gd name="connsiteY103" fmla="*/ 51933 h 104320"/>
                  <a:gd name="connsiteX104" fmla="*/ 8572 w 39766"/>
                  <a:gd name="connsiteY104" fmla="*/ 50028 h 104320"/>
                  <a:gd name="connsiteX105" fmla="*/ 13335 w 39766"/>
                  <a:gd name="connsiteY105" fmla="*/ 46218 h 104320"/>
                  <a:gd name="connsiteX106" fmla="*/ 15240 w 39766"/>
                  <a:gd name="connsiteY106" fmla="*/ 44313 h 104320"/>
                  <a:gd name="connsiteX107" fmla="*/ 17145 w 39766"/>
                  <a:gd name="connsiteY107" fmla="*/ 42408 h 104320"/>
                  <a:gd name="connsiteX108" fmla="*/ 18097 w 39766"/>
                  <a:gd name="connsiteY108" fmla="*/ 40503 h 104320"/>
                  <a:gd name="connsiteX109" fmla="*/ 19050 w 39766"/>
                  <a:gd name="connsiteY109" fmla="*/ 38598 h 104320"/>
                  <a:gd name="connsiteX110" fmla="*/ 19050 w 39766"/>
                  <a:gd name="connsiteY110" fmla="*/ 35740 h 104320"/>
                  <a:gd name="connsiteX111" fmla="*/ 19050 w 39766"/>
                  <a:gd name="connsiteY111" fmla="*/ 32883 h 104320"/>
                  <a:gd name="connsiteX112" fmla="*/ 18097 w 39766"/>
                  <a:gd name="connsiteY112" fmla="*/ 30025 h 104320"/>
                  <a:gd name="connsiteX113" fmla="*/ 11430 w 39766"/>
                  <a:gd name="connsiteY113" fmla="*/ 22405 h 104320"/>
                  <a:gd name="connsiteX114" fmla="*/ 8572 w 39766"/>
                  <a:gd name="connsiteY114" fmla="*/ 19548 h 104320"/>
                  <a:gd name="connsiteX115" fmla="*/ 7620 w 39766"/>
                  <a:gd name="connsiteY115" fmla="*/ 18595 h 104320"/>
                  <a:gd name="connsiteX116" fmla="*/ 6667 w 39766"/>
                  <a:gd name="connsiteY116" fmla="*/ 17643 h 104320"/>
                  <a:gd name="connsiteX117" fmla="*/ 5715 w 39766"/>
                  <a:gd name="connsiteY117" fmla="*/ 14785 h 104320"/>
                  <a:gd name="connsiteX118" fmla="*/ 4763 w 39766"/>
                  <a:gd name="connsiteY118" fmla="*/ 10975 h 104320"/>
                  <a:gd name="connsiteX119" fmla="*/ 4763 w 39766"/>
                  <a:gd name="connsiteY119" fmla="*/ 9070 h 104320"/>
                  <a:gd name="connsiteX120" fmla="*/ 4763 w 39766"/>
                  <a:gd name="connsiteY120" fmla="*/ 6213 h 104320"/>
                  <a:gd name="connsiteX121" fmla="*/ 4763 w 39766"/>
                  <a:gd name="connsiteY121" fmla="*/ 5260 h 104320"/>
                  <a:gd name="connsiteX122" fmla="*/ 3810 w 39766"/>
                  <a:gd name="connsiteY122" fmla="*/ 4308 h 104320"/>
                  <a:gd name="connsiteX123" fmla="*/ 3810 w 39766"/>
                  <a:gd name="connsiteY123" fmla="*/ 4308 h 104320"/>
                  <a:gd name="connsiteX124" fmla="*/ 2857 w 39766"/>
                  <a:gd name="connsiteY124" fmla="*/ 498 h 104320"/>
                  <a:gd name="connsiteX125" fmla="*/ 16192 w 39766"/>
                  <a:gd name="connsiteY125" fmla="*/ 30978 h 104320"/>
                  <a:gd name="connsiteX126" fmla="*/ 16192 w 39766"/>
                  <a:gd name="connsiteY126" fmla="*/ 30978 h 104320"/>
                  <a:gd name="connsiteX127" fmla="*/ 16192 w 39766"/>
                  <a:gd name="connsiteY127" fmla="*/ 30978 h 104320"/>
                  <a:gd name="connsiteX128" fmla="*/ 10477 w 39766"/>
                  <a:gd name="connsiteY128" fmla="*/ 41455 h 104320"/>
                  <a:gd name="connsiteX129" fmla="*/ 10477 w 39766"/>
                  <a:gd name="connsiteY129" fmla="*/ 41455 h 104320"/>
                  <a:gd name="connsiteX130" fmla="*/ 10477 w 39766"/>
                  <a:gd name="connsiteY130" fmla="*/ 41455 h 104320"/>
                  <a:gd name="connsiteX131" fmla="*/ 17145 w 39766"/>
                  <a:gd name="connsiteY131" fmla="*/ 51933 h 104320"/>
                  <a:gd name="connsiteX132" fmla="*/ 17145 w 39766"/>
                  <a:gd name="connsiteY132" fmla="*/ 51933 h 104320"/>
                  <a:gd name="connsiteX133" fmla="*/ 17145 w 39766"/>
                  <a:gd name="connsiteY133" fmla="*/ 51933 h 104320"/>
                  <a:gd name="connsiteX134" fmla="*/ 5715 w 39766"/>
                  <a:gd name="connsiteY134" fmla="*/ 53838 h 104320"/>
                  <a:gd name="connsiteX135" fmla="*/ 5715 w 39766"/>
                  <a:gd name="connsiteY135" fmla="*/ 53838 h 104320"/>
                  <a:gd name="connsiteX136" fmla="*/ 5715 w 39766"/>
                  <a:gd name="connsiteY136" fmla="*/ 53838 h 104320"/>
                  <a:gd name="connsiteX137" fmla="*/ 34290 w 39766"/>
                  <a:gd name="connsiteY137" fmla="*/ 90033 h 104320"/>
                  <a:gd name="connsiteX138" fmla="*/ 34290 w 39766"/>
                  <a:gd name="connsiteY138" fmla="*/ 90033 h 104320"/>
                  <a:gd name="connsiteX139" fmla="*/ 34290 w 39766"/>
                  <a:gd name="connsiteY139" fmla="*/ 90033 h 104320"/>
                  <a:gd name="connsiteX140" fmla="*/ 34290 w 39766"/>
                  <a:gd name="connsiteY140" fmla="*/ 90033 h 104320"/>
                  <a:gd name="connsiteX141" fmla="*/ 11430 w 39766"/>
                  <a:gd name="connsiteY141" fmla="*/ 22405 h 104320"/>
                  <a:gd name="connsiteX142" fmla="*/ 11430 w 39766"/>
                  <a:gd name="connsiteY142" fmla="*/ 22405 h 104320"/>
                  <a:gd name="connsiteX143" fmla="*/ 11430 w 39766"/>
                  <a:gd name="connsiteY143" fmla="*/ 22405 h 104320"/>
                  <a:gd name="connsiteX144" fmla="*/ 11430 w 39766"/>
                  <a:gd name="connsiteY144" fmla="*/ 22405 h 10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39766" h="104320">
                    <a:moveTo>
                      <a:pt x="2857" y="498"/>
                    </a:moveTo>
                    <a:cubicBezTo>
                      <a:pt x="2857" y="498"/>
                      <a:pt x="1905" y="1450"/>
                      <a:pt x="1905" y="1450"/>
                    </a:cubicBezTo>
                    <a:cubicBezTo>
                      <a:pt x="1905" y="2403"/>
                      <a:pt x="1905" y="3355"/>
                      <a:pt x="1905" y="3355"/>
                    </a:cubicBezTo>
                    <a:cubicBezTo>
                      <a:pt x="1905" y="4308"/>
                      <a:pt x="1905" y="5260"/>
                      <a:pt x="1905" y="6213"/>
                    </a:cubicBezTo>
                    <a:cubicBezTo>
                      <a:pt x="1905" y="7165"/>
                      <a:pt x="1905" y="8118"/>
                      <a:pt x="1905" y="9070"/>
                    </a:cubicBezTo>
                    <a:cubicBezTo>
                      <a:pt x="1905" y="10023"/>
                      <a:pt x="1905" y="10975"/>
                      <a:pt x="2857" y="11928"/>
                    </a:cubicBezTo>
                    <a:cubicBezTo>
                      <a:pt x="2857" y="12880"/>
                      <a:pt x="3810" y="14785"/>
                      <a:pt x="4763" y="15738"/>
                    </a:cubicBezTo>
                    <a:cubicBezTo>
                      <a:pt x="4763" y="16690"/>
                      <a:pt x="5715" y="16690"/>
                      <a:pt x="5715" y="17643"/>
                    </a:cubicBezTo>
                    <a:cubicBezTo>
                      <a:pt x="6667" y="18595"/>
                      <a:pt x="7620" y="19548"/>
                      <a:pt x="8572" y="20500"/>
                    </a:cubicBezTo>
                    <a:cubicBezTo>
                      <a:pt x="9525" y="21453"/>
                      <a:pt x="10477" y="22405"/>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2382" y="24310"/>
                      <a:pt x="12382" y="24310"/>
                      <a:pt x="13335" y="25263"/>
                    </a:cubicBezTo>
                    <a:cubicBezTo>
                      <a:pt x="14288" y="26215"/>
                      <a:pt x="14288" y="26215"/>
                      <a:pt x="15240" y="27168"/>
                    </a:cubicBezTo>
                    <a:cubicBezTo>
                      <a:pt x="15240" y="28120"/>
                      <a:pt x="16192" y="29073"/>
                      <a:pt x="16192" y="29073"/>
                    </a:cubicBezTo>
                    <a:cubicBezTo>
                      <a:pt x="16192" y="30025"/>
                      <a:pt x="16192" y="30025"/>
                      <a:pt x="16192" y="30978"/>
                    </a:cubicBezTo>
                    <a:cubicBezTo>
                      <a:pt x="16192" y="30978"/>
                      <a:pt x="16192" y="31930"/>
                      <a:pt x="16192" y="31930"/>
                    </a:cubicBezTo>
                    <a:cubicBezTo>
                      <a:pt x="16192" y="32883"/>
                      <a:pt x="16192" y="32883"/>
                      <a:pt x="16192" y="33835"/>
                    </a:cubicBezTo>
                    <a:cubicBezTo>
                      <a:pt x="16192" y="34788"/>
                      <a:pt x="16192" y="34788"/>
                      <a:pt x="16192" y="35740"/>
                    </a:cubicBezTo>
                    <a:cubicBezTo>
                      <a:pt x="16192" y="36693"/>
                      <a:pt x="16192" y="36693"/>
                      <a:pt x="15240" y="37645"/>
                    </a:cubicBezTo>
                    <a:cubicBezTo>
                      <a:pt x="15240" y="38598"/>
                      <a:pt x="14288" y="38598"/>
                      <a:pt x="14288" y="39550"/>
                    </a:cubicBezTo>
                    <a:cubicBezTo>
                      <a:pt x="13335" y="40503"/>
                      <a:pt x="12382" y="41455"/>
                      <a:pt x="12382" y="41455"/>
                    </a:cubicBezTo>
                    <a:cubicBezTo>
                      <a:pt x="11430" y="42408"/>
                      <a:pt x="10477" y="42408"/>
                      <a:pt x="9525" y="43360"/>
                    </a:cubicBezTo>
                    <a:cubicBezTo>
                      <a:pt x="8572" y="44313"/>
                      <a:pt x="7620" y="44313"/>
                      <a:pt x="7620" y="45265"/>
                    </a:cubicBezTo>
                    <a:cubicBezTo>
                      <a:pt x="6667" y="46218"/>
                      <a:pt x="5715" y="46218"/>
                      <a:pt x="4763" y="47170"/>
                    </a:cubicBezTo>
                    <a:cubicBezTo>
                      <a:pt x="3810" y="48123"/>
                      <a:pt x="2857" y="49075"/>
                      <a:pt x="1905" y="50028"/>
                    </a:cubicBezTo>
                    <a:cubicBezTo>
                      <a:pt x="1905" y="50028"/>
                      <a:pt x="1905" y="50980"/>
                      <a:pt x="952" y="50980"/>
                    </a:cubicBezTo>
                    <a:cubicBezTo>
                      <a:pt x="952" y="50980"/>
                      <a:pt x="952" y="51933"/>
                      <a:pt x="952" y="51933"/>
                    </a:cubicBezTo>
                    <a:cubicBezTo>
                      <a:pt x="952" y="52885"/>
                      <a:pt x="952" y="52885"/>
                      <a:pt x="0" y="53838"/>
                    </a:cubicBezTo>
                    <a:cubicBezTo>
                      <a:pt x="0" y="54790"/>
                      <a:pt x="0" y="54790"/>
                      <a:pt x="0" y="55743"/>
                    </a:cubicBezTo>
                    <a:cubicBezTo>
                      <a:pt x="0" y="56695"/>
                      <a:pt x="0" y="56695"/>
                      <a:pt x="952" y="57648"/>
                    </a:cubicBezTo>
                    <a:cubicBezTo>
                      <a:pt x="1905" y="59553"/>
                      <a:pt x="4763" y="60505"/>
                      <a:pt x="6667" y="60505"/>
                    </a:cubicBezTo>
                    <a:cubicBezTo>
                      <a:pt x="7620" y="60505"/>
                      <a:pt x="7620" y="60505"/>
                      <a:pt x="8572" y="60505"/>
                    </a:cubicBezTo>
                    <a:cubicBezTo>
                      <a:pt x="9525" y="60505"/>
                      <a:pt x="9525" y="60505"/>
                      <a:pt x="10477" y="59553"/>
                    </a:cubicBezTo>
                    <a:cubicBezTo>
                      <a:pt x="11430" y="59553"/>
                      <a:pt x="11430" y="58600"/>
                      <a:pt x="12382" y="58600"/>
                    </a:cubicBezTo>
                    <a:cubicBezTo>
                      <a:pt x="14288" y="57648"/>
                      <a:pt x="15240" y="55743"/>
                      <a:pt x="17145" y="54790"/>
                    </a:cubicBezTo>
                    <a:cubicBezTo>
                      <a:pt x="17145" y="54790"/>
                      <a:pt x="17145" y="54790"/>
                      <a:pt x="17145" y="54790"/>
                    </a:cubicBezTo>
                    <a:cubicBezTo>
                      <a:pt x="18097" y="53838"/>
                      <a:pt x="19050" y="53838"/>
                      <a:pt x="20002" y="52885"/>
                    </a:cubicBezTo>
                    <a:cubicBezTo>
                      <a:pt x="20955" y="52885"/>
                      <a:pt x="20955" y="52885"/>
                      <a:pt x="21907" y="52885"/>
                    </a:cubicBezTo>
                    <a:cubicBezTo>
                      <a:pt x="21907" y="52885"/>
                      <a:pt x="22860" y="52885"/>
                      <a:pt x="22860" y="52885"/>
                    </a:cubicBezTo>
                    <a:cubicBezTo>
                      <a:pt x="23813" y="52885"/>
                      <a:pt x="23813" y="52885"/>
                      <a:pt x="24765" y="53838"/>
                    </a:cubicBezTo>
                    <a:cubicBezTo>
                      <a:pt x="25717" y="54790"/>
                      <a:pt x="26670" y="54790"/>
                      <a:pt x="27622" y="55743"/>
                    </a:cubicBezTo>
                    <a:cubicBezTo>
                      <a:pt x="27622" y="55743"/>
                      <a:pt x="28575" y="56695"/>
                      <a:pt x="28575" y="56695"/>
                    </a:cubicBezTo>
                    <a:cubicBezTo>
                      <a:pt x="28575" y="56695"/>
                      <a:pt x="29527" y="57648"/>
                      <a:pt x="29527" y="57648"/>
                    </a:cubicBezTo>
                    <a:cubicBezTo>
                      <a:pt x="29527" y="57648"/>
                      <a:pt x="29527" y="58600"/>
                      <a:pt x="30480" y="58600"/>
                    </a:cubicBezTo>
                    <a:cubicBezTo>
                      <a:pt x="30480" y="58600"/>
                      <a:pt x="30480" y="59553"/>
                      <a:pt x="31432" y="60505"/>
                    </a:cubicBezTo>
                    <a:cubicBezTo>
                      <a:pt x="31432" y="61458"/>
                      <a:pt x="31432" y="62410"/>
                      <a:pt x="31432" y="62410"/>
                    </a:cubicBezTo>
                    <a:cubicBezTo>
                      <a:pt x="31432" y="63363"/>
                      <a:pt x="31432" y="64315"/>
                      <a:pt x="31432" y="64315"/>
                    </a:cubicBezTo>
                    <a:cubicBezTo>
                      <a:pt x="31432" y="65268"/>
                      <a:pt x="31432" y="65268"/>
                      <a:pt x="31432" y="66220"/>
                    </a:cubicBezTo>
                    <a:cubicBezTo>
                      <a:pt x="31432" y="67173"/>
                      <a:pt x="31432" y="67173"/>
                      <a:pt x="30480" y="68125"/>
                    </a:cubicBezTo>
                    <a:cubicBezTo>
                      <a:pt x="30480" y="69078"/>
                      <a:pt x="29527" y="70030"/>
                      <a:pt x="28575" y="70983"/>
                    </a:cubicBezTo>
                    <a:cubicBezTo>
                      <a:pt x="28575" y="70983"/>
                      <a:pt x="27622" y="71935"/>
                      <a:pt x="27622" y="71935"/>
                    </a:cubicBezTo>
                    <a:cubicBezTo>
                      <a:pt x="26670" y="72888"/>
                      <a:pt x="26670" y="73840"/>
                      <a:pt x="25717" y="73840"/>
                    </a:cubicBezTo>
                    <a:cubicBezTo>
                      <a:pt x="25717" y="73840"/>
                      <a:pt x="25717" y="74793"/>
                      <a:pt x="24765" y="74793"/>
                    </a:cubicBezTo>
                    <a:cubicBezTo>
                      <a:pt x="24765" y="75745"/>
                      <a:pt x="24765" y="75745"/>
                      <a:pt x="23813" y="76698"/>
                    </a:cubicBezTo>
                    <a:cubicBezTo>
                      <a:pt x="23813" y="78603"/>
                      <a:pt x="23813" y="80508"/>
                      <a:pt x="24765" y="82413"/>
                    </a:cubicBezTo>
                    <a:cubicBezTo>
                      <a:pt x="25717" y="84318"/>
                      <a:pt x="26670" y="86223"/>
                      <a:pt x="28575" y="87175"/>
                    </a:cubicBezTo>
                    <a:cubicBezTo>
                      <a:pt x="29527" y="88128"/>
                      <a:pt x="29527" y="88128"/>
                      <a:pt x="30480" y="89080"/>
                    </a:cubicBezTo>
                    <a:cubicBezTo>
                      <a:pt x="31432" y="90033"/>
                      <a:pt x="31432" y="90033"/>
                      <a:pt x="32385" y="90985"/>
                    </a:cubicBezTo>
                    <a:cubicBezTo>
                      <a:pt x="32385" y="91938"/>
                      <a:pt x="33338" y="91938"/>
                      <a:pt x="33338" y="92890"/>
                    </a:cubicBezTo>
                    <a:cubicBezTo>
                      <a:pt x="33338" y="93843"/>
                      <a:pt x="34290" y="93843"/>
                      <a:pt x="34290" y="94795"/>
                    </a:cubicBezTo>
                    <a:cubicBezTo>
                      <a:pt x="34290" y="95748"/>
                      <a:pt x="35242" y="96700"/>
                      <a:pt x="35242" y="98605"/>
                    </a:cubicBezTo>
                    <a:cubicBezTo>
                      <a:pt x="35242" y="99558"/>
                      <a:pt x="35242" y="100510"/>
                      <a:pt x="35242" y="101463"/>
                    </a:cubicBezTo>
                    <a:cubicBezTo>
                      <a:pt x="35242" y="101463"/>
                      <a:pt x="35242" y="101463"/>
                      <a:pt x="35242" y="101463"/>
                    </a:cubicBezTo>
                    <a:cubicBezTo>
                      <a:pt x="35242" y="102415"/>
                      <a:pt x="35242" y="103368"/>
                      <a:pt x="36195" y="104320"/>
                    </a:cubicBezTo>
                    <a:cubicBezTo>
                      <a:pt x="37147" y="104320"/>
                      <a:pt x="38100" y="104320"/>
                      <a:pt x="39052" y="103368"/>
                    </a:cubicBezTo>
                    <a:cubicBezTo>
                      <a:pt x="40005" y="101463"/>
                      <a:pt x="40005" y="99558"/>
                      <a:pt x="39052" y="97653"/>
                    </a:cubicBezTo>
                    <a:cubicBezTo>
                      <a:pt x="39052" y="95748"/>
                      <a:pt x="38100" y="93843"/>
                      <a:pt x="37147" y="91938"/>
                    </a:cubicBezTo>
                    <a:cubicBezTo>
                      <a:pt x="36195" y="90033"/>
                      <a:pt x="35242" y="88128"/>
                      <a:pt x="33338" y="87175"/>
                    </a:cubicBezTo>
                    <a:cubicBezTo>
                      <a:pt x="32385" y="86223"/>
                      <a:pt x="32385" y="86223"/>
                      <a:pt x="31432" y="85270"/>
                    </a:cubicBezTo>
                    <a:cubicBezTo>
                      <a:pt x="30480" y="84318"/>
                      <a:pt x="30480" y="84318"/>
                      <a:pt x="29527" y="83365"/>
                    </a:cubicBezTo>
                    <a:cubicBezTo>
                      <a:pt x="29527" y="82413"/>
                      <a:pt x="28575" y="81460"/>
                      <a:pt x="28575" y="81460"/>
                    </a:cubicBezTo>
                    <a:cubicBezTo>
                      <a:pt x="28575" y="81460"/>
                      <a:pt x="28575" y="80508"/>
                      <a:pt x="28575" y="80508"/>
                    </a:cubicBezTo>
                    <a:cubicBezTo>
                      <a:pt x="28575" y="79555"/>
                      <a:pt x="28575" y="79555"/>
                      <a:pt x="28575" y="78603"/>
                    </a:cubicBezTo>
                    <a:cubicBezTo>
                      <a:pt x="28575" y="78603"/>
                      <a:pt x="28575" y="77650"/>
                      <a:pt x="28575" y="77650"/>
                    </a:cubicBezTo>
                    <a:cubicBezTo>
                      <a:pt x="28575" y="77650"/>
                      <a:pt x="28575" y="76698"/>
                      <a:pt x="29527" y="76698"/>
                    </a:cubicBezTo>
                    <a:cubicBezTo>
                      <a:pt x="29527" y="76698"/>
                      <a:pt x="29527" y="76698"/>
                      <a:pt x="29527" y="76698"/>
                    </a:cubicBezTo>
                    <a:cubicBezTo>
                      <a:pt x="30480" y="75745"/>
                      <a:pt x="31432" y="74793"/>
                      <a:pt x="31432" y="73840"/>
                    </a:cubicBezTo>
                    <a:cubicBezTo>
                      <a:pt x="32385" y="72888"/>
                      <a:pt x="32385" y="71935"/>
                      <a:pt x="33338" y="70983"/>
                    </a:cubicBezTo>
                    <a:cubicBezTo>
                      <a:pt x="34290" y="70030"/>
                      <a:pt x="34290" y="68125"/>
                      <a:pt x="34290" y="67173"/>
                    </a:cubicBezTo>
                    <a:cubicBezTo>
                      <a:pt x="34290" y="66220"/>
                      <a:pt x="34290" y="65268"/>
                      <a:pt x="34290" y="64315"/>
                    </a:cubicBezTo>
                    <a:cubicBezTo>
                      <a:pt x="34290" y="63363"/>
                      <a:pt x="34290" y="62410"/>
                      <a:pt x="34290" y="61458"/>
                    </a:cubicBezTo>
                    <a:cubicBezTo>
                      <a:pt x="34290" y="60505"/>
                      <a:pt x="33338" y="59553"/>
                      <a:pt x="33338" y="58600"/>
                    </a:cubicBezTo>
                    <a:cubicBezTo>
                      <a:pt x="32385" y="57648"/>
                      <a:pt x="31432" y="55743"/>
                      <a:pt x="30480" y="54790"/>
                    </a:cubicBezTo>
                    <a:cubicBezTo>
                      <a:pt x="29527" y="53838"/>
                      <a:pt x="28575" y="52885"/>
                      <a:pt x="27622" y="52885"/>
                    </a:cubicBezTo>
                    <a:cubicBezTo>
                      <a:pt x="26670" y="51933"/>
                      <a:pt x="25717" y="50980"/>
                      <a:pt x="24765" y="50980"/>
                    </a:cubicBezTo>
                    <a:cubicBezTo>
                      <a:pt x="22860" y="50028"/>
                      <a:pt x="21907" y="50028"/>
                      <a:pt x="20002" y="50028"/>
                    </a:cubicBezTo>
                    <a:cubicBezTo>
                      <a:pt x="20002" y="50028"/>
                      <a:pt x="19050" y="50028"/>
                      <a:pt x="19050" y="50028"/>
                    </a:cubicBezTo>
                    <a:cubicBezTo>
                      <a:pt x="18097" y="50028"/>
                      <a:pt x="18097" y="50028"/>
                      <a:pt x="17145" y="50980"/>
                    </a:cubicBezTo>
                    <a:cubicBezTo>
                      <a:pt x="16192" y="50980"/>
                      <a:pt x="16192" y="51933"/>
                      <a:pt x="15240" y="51933"/>
                    </a:cubicBezTo>
                    <a:cubicBezTo>
                      <a:pt x="13335" y="53838"/>
                      <a:pt x="10477" y="55743"/>
                      <a:pt x="8572" y="56695"/>
                    </a:cubicBezTo>
                    <a:cubicBezTo>
                      <a:pt x="8572" y="56695"/>
                      <a:pt x="7620" y="57648"/>
                      <a:pt x="7620" y="57648"/>
                    </a:cubicBezTo>
                    <a:cubicBezTo>
                      <a:pt x="7620" y="57648"/>
                      <a:pt x="6667" y="57648"/>
                      <a:pt x="6667" y="57648"/>
                    </a:cubicBezTo>
                    <a:cubicBezTo>
                      <a:pt x="6667" y="57648"/>
                      <a:pt x="6667" y="57648"/>
                      <a:pt x="5715" y="57648"/>
                    </a:cubicBezTo>
                    <a:cubicBezTo>
                      <a:pt x="5715" y="57648"/>
                      <a:pt x="4763" y="57648"/>
                      <a:pt x="4763" y="57648"/>
                    </a:cubicBezTo>
                    <a:cubicBezTo>
                      <a:pt x="4763" y="57648"/>
                      <a:pt x="3810" y="57648"/>
                      <a:pt x="3810" y="56695"/>
                    </a:cubicBezTo>
                    <a:cubicBezTo>
                      <a:pt x="3810" y="56695"/>
                      <a:pt x="3810" y="56695"/>
                      <a:pt x="3810" y="55743"/>
                    </a:cubicBezTo>
                    <a:cubicBezTo>
                      <a:pt x="3810" y="55743"/>
                      <a:pt x="3810" y="55743"/>
                      <a:pt x="3810" y="55743"/>
                    </a:cubicBezTo>
                    <a:cubicBezTo>
                      <a:pt x="3810" y="55743"/>
                      <a:pt x="3810" y="55743"/>
                      <a:pt x="3810" y="55743"/>
                    </a:cubicBezTo>
                    <a:cubicBezTo>
                      <a:pt x="3810" y="55743"/>
                      <a:pt x="3810" y="54790"/>
                      <a:pt x="3810" y="54790"/>
                    </a:cubicBezTo>
                    <a:cubicBezTo>
                      <a:pt x="3810" y="53838"/>
                      <a:pt x="3810" y="53838"/>
                      <a:pt x="4763" y="52885"/>
                    </a:cubicBezTo>
                    <a:cubicBezTo>
                      <a:pt x="4763" y="52885"/>
                      <a:pt x="4763" y="51933"/>
                      <a:pt x="5715" y="51933"/>
                    </a:cubicBezTo>
                    <a:cubicBezTo>
                      <a:pt x="6667" y="50980"/>
                      <a:pt x="7620" y="50028"/>
                      <a:pt x="8572" y="50028"/>
                    </a:cubicBezTo>
                    <a:cubicBezTo>
                      <a:pt x="10477" y="49075"/>
                      <a:pt x="12382" y="48123"/>
                      <a:pt x="13335" y="46218"/>
                    </a:cubicBezTo>
                    <a:cubicBezTo>
                      <a:pt x="14288" y="45265"/>
                      <a:pt x="15240" y="45265"/>
                      <a:pt x="15240" y="44313"/>
                    </a:cubicBezTo>
                    <a:cubicBezTo>
                      <a:pt x="16192" y="43360"/>
                      <a:pt x="17145" y="42408"/>
                      <a:pt x="17145" y="42408"/>
                    </a:cubicBezTo>
                    <a:cubicBezTo>
                      <a:pt x="18097" y="41455"/>
                      <a:pt x="18097" y="41455"/>
                      <a:pt x="18097" y="40503"/>
                    </a:cubicBezTo>
                    <a:cubicBezTo>
                      <a:pt x="18097" y="39550"/>
                      <a:pt x="19050" y="39550"/>
                      <a:pt x="19050" y="38598"/>
                    </a:cubicBezTo>
                    <a:cubicBezTo>
                      <a:pt x="19050" y="37645"/>
                      <a:pt x="19050" y="36693"/>
                      <a:pt x="19050" y="35740"/>
                    </a:cubicBezTo>
                    <a:cubicBezTo>
                      <a:pt x="19050" y="34788"/>
                      <a:pt x="19050" y="33835"/>
                      <a:pt x="19050" y="32883"/>
                    </a:cubicBezTo>
                    <a:cubicBezTo>
                      <a:pt x="19050" y="31930"/>
                      <a:pt x="18097" y="30978"/>
                      <a:pt x="18097" y="30025"/>
                    </a:cubicBezTo>
                    <a:cubicBezTo>
                      <a:pt x="17145" y="27168"/>
                      <a:pt x="14288" y="25263"/>
                      <a:pt x="11430" y="22405"/>
                    </a:cubicBezTo>
                    <a:cubicBezTo>
                      <a:pt x="10477" y="21453"/>
                      <a:pt x="9525" y="20500"/>
                      <a:pt x="8572" y="19548"/>
                    </a:cubicBezTo>
                    <a:cubicBezTo>
                      <a:pt x="8572" y="19548"/>
                      <a:pt x="7620" y="18595"/>
                      <a:pt x="7620" y="18595"/>
                    </a:cubicBezTo>
                    <a:cubicBezTo>
                      <a:pt x="7620" y="18595"/>
                      <a:pt x="6667" y="17643"/>
                      <a:pt x="6667" y="17643"/>
                    </a:cubicBezTo>
                    <a:cubicBezTo>
                      <a:pt x="5715" y="16690"/>
                      <a:pt x="5715" y="15738"/>
                      <a:pt x="5715" y="14785"/>
                    </a:cubicBezTo>
                    <a:cubicBezTo>
                      <a:pt x="5715" y="13833"/>
                      <a:pt x="4763" y="12880"/>
                      <a:pt x="4763" y="10975"/>
                    </a:cubicBezTo>
                    <a:cubicBezTo>
                      <a:pt x="4763" y="10023"/>
                      <a:pt x="4763" y="9070"/>
                      <a:pt x="4763" y="9070"/>
                    </a:cubicBezTo>
                    <a:cubicBezTo>
                      <a:pt x="4763" y="8118"/>
                      <a:pt x="4763" y="7165"/>
                      <a:pt x="4763" y="6213"/>
                    </a:cubicBezTo>
                    <a:cubicBezTo>
                      <a:pt x="4763" y="5260"/>
                      <a:pt x="4763" y="5260"/>
                      <a:pt x="4763" y="5260"/>
                    </a:cubicBezTo>
                    <a:cubicBezTo>
                      <a:pt x="4763" y="5260"/>
                      <a:pt x="3810" y="4308"/>
                      <a:pt x="3810" y="4308"/>
                    </a:cubicBezTo>
                    <a:cubicBezTo>
                      <a:pt x="3810" y="4308"/>
                      <a:pt x="3810" y="4308"/>
                      <a:pt x="3810" y="4308"/>
                    </a:cubicBezTo>
                    <a:cubicBezTo>
                      <a:pt x="3810" y="-455"/>
                      <a:pt x="3810" y="-455"/>
                      <a:pt x="2857" y="498"/>
                    </a:cubicBezTo>
                    <a:moveTo>
                      <a:pt x="16192" y="30978"/>
                    </a:moveTo>
                    <a:cubicBezTo>
                      <a:pt x="16192" y="30978"/>
                      <a:pt x="16192" y="30978"/>
                      <a:pt x="16192" y="30978"/>
                    </a:cubicBezTo>
                    <a:cubicBezTo>
                      <a:pt x="16192" y="30978"/>
                      <a:pt x="16192" y="30978"/>
                      <a:pt x="16192" y="30978"/>
                    </a:cubicBezTo>
                    <a:moveTo>
                      <a:pt x="10477" y="41455"/>
                    </a:moveTo>
                    <a:cubicBezTo>
                      <a:pt x="9525" y="41455"/>
                      <a:pt x="9525" y="41455"/>
                      <a:pt x="10477" y="41455"/>
                    </a:cubicBezTo>
                    <a:cubicBezTo>
                      <a:pt x="9525" y="41455"/>
                      <a:pt x="9525" y="41455"/>
                      <a:pt x="10477" y="41455"/>
                    </a:cubicBezTo>
                    <a:moveTo>
                      <a:pt x="17145" y="51933"/>
                    </a:moveTo>
                    <a:cubicBezTo>
                      <a:pt x="17145" y="51933"/>
                      <a:pt x="17145" y="51933"/>
                      <a:pt x="17145" y="51933"/>
                    </a:cubicBezTo>
                    <a:cubicBezTo>
                      <a:pt x="17145" y="51933"/>
                      <a:pt x="17145" y="51933"/>
                      <a:pt x="17145" y="51933"/>
                    </a:cubicBezTo>
                    <a:moveTo>
                      <a:pt x="5715" y="53838"/>
                    </a:moveTo>
                    <a:cubicBezTo>
                      <a:pt x="5715" y="53838"/>
                      <a:pt x="5715" y="53838"/>
                      <a:pt x="5715" y="53838"/>
                    </a:cubicBezTo>
                    <a:cubicBezTo>
                      <a:pt x="5715" y="53838"/>
                      <a:pt x="5715" y="53838"/>
                      <a:pt x="5715" y="53838"/>
                    </a:cubicBezTo>
                    <a:moveTo>
                      <a:pt x="34290" y="90033"/>
                    </a:moveTo>
                    <a:cubicBezTo>
                      <a:pt x="34290" y="90033"/>
                      <a:pt x="34290" y="90033"/>
                      <a:pt x="34290" y="90033"/>
                    </a:cubicBezTo>
                    <a:lnTo>
                      <a:pt x="34290" y="90033"/>
                    </a:lnTo>
                    <a:cubicBezTo>
                      <a:pt x="34290" y="90033"/>
                      <a:pt x="34290" y="90033"/>
                      <a:pt x="34290" y="90033"/>
                    </a:cubicBezTo>
                    <a:moveTo>
                      <a:pt x="11430" y="22405"/>
                    </a:moveTo>
                    <a:cubicBezTo>
                      <a:pt x="11430" y="22405"/>
                      <a:pt x="11430" y="22405"/>
                      <a:pt x="11430" y="22405"/>
                    </a:cubicBezTo>
                    <a:cubicBezTo>
                      <a:pt x="11430" y="22405"/>
                      <a:pt x="11430" y="22405"/>
                      <a:pt x="11430" y="22405"/>
                    </a:cubicBezTo>
                    <a:cubicBezTo>
                      <a:pt x="11430" y="22405"/>
                      <a:pt x="11430" y="22405"/>
                      <a:pt x="11430" y="22405"/>
                    </a:cubicBezTo>
                  </a:path>
                </a:pathLst>
              </a:custGeom>
              <a:solidFill>
                <a:srgbClr val="9AA5BA"/>
              </a:solidFill>
              <a:ln w="952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BDEFC82B-13AE-F74C-8F3A-B09BB8DD33CA}"/>
                  </a:ext>
                </a:extLst>
              </p:cNvPr>
              <p:cNvSpPr/>
              <p:nvPr/>
            </p:nvSpPr>
            <p:spPr>
              <a:xfrm>
                <a:off x="7199947" y="2588894"/>
                <a:ext cx="32384" cy="27622"/>
              </a:xfrm>
              <a:custGeom>
                <a:avLst/>
                <a:gdLst>
                  <a:gd name="connsiteX0" fmla="*/ 24765 w 32384"/>
                  <a:gd name="connsiteY0" fmla="*/ 3810 h 27622"/>
                  <a:gd name="connsiteX1" fmla="*/ 22860 w 32384"/>
                  <a:gd name="connsiteY1" fmla="*/ 4763 h 27622"/>
                  <a:gd name="connsiteX2" fmla="*/ 18097 w 32384"/>
                  <a:gd name="connsiteY2" fmla="*/ 8573 h 27622"/>
                  <a:gd name="connsiteX3" fmla="*/ 16192 w 32384"/>
                  <a:gd name="connsiteY3" fmla="*/ 10478 h 27622"/>
                  <a:gd name="connsiteX4" fmla="*/ 14288 w 32384"/>
                  <a:gd name="connsiteY4" fmla="*/ 12383 h 27622"/>
                  <a:gd name="connsiteX5" fmla="*/ 13335 w 32384"/>
                  <a:gd name="connsiteY5" fmla="*/ 12383 h 27622"/>
                  <a:gd name="connsiteX6" fmla="*/ 10477 w 32384"/>
                  <a:gd name="connsiteY6" fmla="*/ 14288 h 27622"/>
                  <a:gd name="connsiteX7" fmla="*/ 8572 w 32384"/>
                  <a:gd name="connsiteY7" fmla="*/ 14288 h 27622"/>
                  <a:gd name="connsiteX8" fmla="*/ 6667 w 32384"/>
                  <a:gd name="connsiteY8" fmla="*/ 14288 h 27622"/>
                  <a:gd name="connsiteX9" fmla="*/ 4763 w 32384"/>
                  <a:gd name="connsiteY9" fmla="*/ 14288 h 27622"/>
                  <a:gd name="connsiteX10" fmla="*/ 2857 w 32384"/>
                  <a:gd name="connsiteY10" fmla="*/ 15240 h 27622"/>
                  <a:gd name="connsiteX11" fmla="*/ 952 w 32384"/>
                  <a:gd name="connsiteY11" fmla="*/ 17145 h 27622"/>
                  <a:gd name="connsiteX12" fmla="*/ 0 w 32384"/>
                  <a:gd name="connsiteY12" fmla="*/ 19050 h 27622"/>
                  <a:gd name="connsiteX13" fmla="*/ 0 w 32384"/>
                  <a:gd name="connsiteY13" fmla="*/ 20003 h 27622"/>
                  <a:gd name="connsiteX14" fmla="*/ 0 w 32384"/>
                  <a:gd name="connsiteY14" fmla="*/ 20955 h 27622"/>
                  <a:gd name="connsiteX15" fmla="*/ 0 w 32384"/>
                  <a:gd name="connsiteY15" fmla="*/ 22860 h 27622"/>
                  <a:gd name="connsiteX16" fmla="*/ 952 w 32384"/>
                  <a:gd name="connsiteY16" fmla="*/ 26670 h 27622"/>
                  <a:gd name="connsiteX17" fmla="*/ 1905 w 32384"/>
                  <a:gd name="connsiteY17" fmla="*/ 27623 h 27622"/>
                  <a:gd name="connsiteX18" fmla="*/ 3810 w 32384"/>
                  <a:gd name="connsiteY18" fmla="*/ 27623 h 27622"/>
                  <a:gd name="connsiteX19" fmla="*/ 4763 w 32384"/>
                  <a:gd name="connsiteY19" fmla="*/ 26670 h 27622"/>
                  <a:gd name="connsiteX20" fmla="*/ 4763 w 32384"/>
                  <a:gd name="connsiteY20" fmla="*/ 24765 h 27622"/>
                  <a:gd name="connsiteX21" fmla="*/ 3810 w 32384"/>
                  <a:gd name="connsiteY21" fmla="*/ 21908 h 27622"/>
                  <a:gd name="connsiteX22" fmla="*/ 2857 w 32384"/>
                  <a:gd name="connsiteY22" fmla="*/ 19050 h 27622"/>
                  <a:gd name="connsiteX23" fmla="*/ 2857 w 32384"/>
                  <a:gd name="connsiteY23" fmla="*/ 18098 h 27622"/>
                  <a:gd name="connsiteX24" fmla="*/ 2857 w 32384"/>
                  <a:gd name="connsiteY24" fmla="*/ 18098 h 27622"/>
                  <a:gd name="connsiteX25" fmla="*/ 2857 w 32384"/>
                  <a:gd name="connsiteY25" fmla="*/ 18098 h 27622"/>
                  <a:gd name="connsiteX26" fmla="*/ 2857 w 32384"/>
                  <a:gd name="connsiteY26" fmla="*/ 18098 h 27622"/>
                  <a:gd name="connsiteX27" fmla="*/ 3810 w 32384"/>
                  <a:gd name="connsiteY27" fmla="*/ 18098 h 27622"/>
                  <a:gd name="connsiteX28" fmla="*/ 5715 w 32384"/>
                  <a:gd name="connsiteY28" fmla="*/ 17145 h 27622"/>
                  <a:gd name="connsiteX29" fmla="*/ 8572 w 32384"/>
                  <a:gd name="connsiteY29" fmla="*/ 17145 h 27622"/>
                  <a:gd name="connsiteX30" fmla="*/ 15240 w 32384"/>
                  <a:gd name="connsiteY30" fmla="*/ 13335 h 27622"/>
                  <a:gd name="connsiteX31" fmla="*/ 18097 w 32384"/>
                  <a:gd name="connsiteY31" fmla="*/ 10478 h 27622"/>
                  <a:gd name="connsiteX32" fmla="*/ 20955 w 32384"/>
                  <a:gd name="connsiteY32" fmla="*/ 7620 h 27622"/>
                  <a:gd name="connsiteX33" fmla="*/ 22860 w 32384"/>
                  <a:gd name="connsiteY33" fmla="*/ 6668 h 27622"/>
                  <a:gd name="connsiteX34" fmla="*/ 23813 w 32384"/>
                  <a:gd name="connsiteY34" fmla="*/ 6668 h 27622"/>
                  <a:gd name="connsiteX35" fmla="*/ 23813 w 32384"/>
                  <a:gd name="connsiteY35" fmla="*/ 6668 h 27622"/>
                  <a:gd name="connsiteX36" fmla="*/ 23813 w 32384"/>
                  <a:gd name="connsiteY36" fmla="*/ 6668 h 27622"/>
                  <a:gd name="connsiteX37" fmla="*/ 24765 w 32384"/>
                  <a:gd name="connsiteY37" fmla="*/ 6668 h 27622"/>
                  <a:gd name="connsiteX38" fmla="*/ 25717 w 32384"/>
                  <a:gd name="connsiteY38" fmla="*/ 7620 h 27622"/>
                  <a:gd name="connsiteX39" fmla="*/ 27622 w 32384"/>
                  <a:gd name="connsiteY39" fmla="*/ 10478 h 27622"/>
                  <a:gd name="connsiteX40" fmla="*/ 27622 w 32384"/>
                  <a:gd name="connsiteY40" fmla="*/ 10478 h 27622"/>
                  <a:gd name="connsiteX41" fmla="*/ 28575 w 32384"/>
                  <a:gd name="connsiteY41" fmla="*/ 11430 h 27622"/>
                  <a:gd name="connsiteX42" fmla="*/ 30480 w 32384"/>
                  <a:gd name="connsiteY42" fmla="*/ 11430 h 27622"/>
                  <a:gd name="connsiteX43" fmla="*/ 30480 w 32384"/>
                  <a:gd name="connsiteY43" fmla="*/ 11430 h 27622"/>
                  <a:gd name="connsiteX44" fmla="*/ 31432 w 32384"/>
                  <a:gd name="connsiteY44" fmla="*/ 10478 h 27622"/>
                  <a:gd name="connsiteX45" fmla="*/ 32385 w 32384"/>
                  <a:gd name="connsiteY45" fmla="*/ 9525 h 27622"/>
                  <a:gd name="connsiteX46" fmla="*/ 32385 w 32384"/>
                  <a:gd name="connsiteY46" fmla="*/ 8573 h 27622"/>
                  <a:gd name="connsiteX47" fmla="*/ 31432 w 32384"/>
                  <a:gd name="connsiteY47" fmla="*/ 5715 h 27622"/>
                  <a:gd name="connsiteX48" fmla="*/ 29527 w 32384"/>
                  <a:gd name="connsiteY48" fmla="*/ 2858 h 27622"/>
                  <a:gd name="connsiteX49" fmla="*/ 25717 w 32384"/>
                  <a:gd name="connsiteY49" fmla="*/ 0 h 27622"/>
                  <a:gd name="connsiteX50" fmla="*/ 24765 w 32384"/>
                  <a:gd name="connsiteY50" fmla="*/ 0 h 27622"/>
                  <a:gd name="connsiteX51" fmla="*/ 23813 w 32384"/>
                  <a:gd name="connsiteY51" fmla="*/ 0 h 27622"/>
                  <a:gd name="connsiteX52" fmla="*/ 23813 w 32384"/>
                  <a:gd name="connsiteY52" fmla="*/ 0 h 27622"/>
                  <a:gd name="connsiteX53" fmla="*/ 24765 w 32384"/>
                  <a:gd name="connsiteY53" fmla="*/ 3810 h 2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384" h="27622">
                    <a:moveTo>
                      <a:pt x="24765" y="3810"/>
                    </a:moveTo>
                    <a:cubicBezTo>
                      <a:pt x="23813" y="3810"/>
                      <a:pt x="23813" y="3810"/>
                      <a:pt x="22860" y="4763"/>
                    </a:cubicBezTo>
                    <a:cubicBezTo>
                      <a:pt x="20955" y="5715"/>
                      <a:pt x="20002" y="6668"/>
                      <a:pt x="18097" y="8573"/>
                    </a:cubicBezTo>
                    <a:cubicBezTo>
                      <a:pt x="17145" y="9525"/>
                      <a:pt x="17145" y="9525"/>
                      <a:pt x="16192" y="10478"/>
                    </a:cubicBezTo>
                    <a:cubicBezTo>
                      <a:pt x="15240" y="11430"/>
                      <a:pt x="14288" y="11430"/>
                      <a:pt x="14288" y="12383"/>
                    </a:cubicBezTo>
                    <a:cubicBezTo>
                      <a:pt x="14288" y="12383"/>
                      <a:pt x="14288" y="12383"/>
                      <a:pt x="13335" y="12383"/>
                    </a:cubicBezTo>
                    <a:cubicBezTo>
                      <a:pt x="12382" y="13335"/>
                      <a:pt x="11430" y="13335"/>
                      <a:pt x="10477" y="14288"/>
                    </a:cubicBezTo>
                    <a:cubicBezTo>
                      <a:pt x="9525" y="14288"/>
                      <a:pt x="8572" y="14288"/>
                      <a:pt x="8572" y="14288"/>
                    </a:cubicBezTo>
                    <a:cubicBezTo>
                      <a:pt x="7620" y="14288"/>
                      <a:pt x="7620" y="14288"/>
                      <a:pt x="6667" y="14288"/>
                    </a:cubicBezTo>
                    <a:cubicBezTo>
                      <a:pt x="5715" y="14288"/>
                      <a:pt x="5715" y="14288"/>
                      <a:pt x="4763" y="14288"/>
                    </a:cubicBezTo>
                    <a:cubicBezTo>
                      <a:pt x="3810" y="14288"/>
                      <a:pt x="2857" y="15240"/>
                      <a:pt x="2857" y="15240"/>
                    </a:cubicBezTo>
                    <a:cubicBezTo>
                      <a:pt x="1905" y="15240"/>
                      <a:pt x="1905" y="16193"/>
                      <a:pt x="952" y="17145"/>
                    </a:cubicBezTo>
                    <a:cubicBezTo>
                      <a:pt x="952" y="17145"/>
                      <a:pt x="0" y="18098"/>
                      <a:pt x="0" y="19050"/>
                    </a:cubicBezTo>
                    <a:cubicBezTo>
                      <a:pt x="0" y="19050"/>
                      <a:pt x="0" y="20003"/>
                      <a:pt x="0" y="20003"/>
                    </a:cubicBezTo>
                    <a:cubicBezTo>
                      <a:pt x="0" y="20003"/>
                      <a:pt x="0" y="20955"/>
                      <a:pt x="0" y="20955"/>
                    </a:cubicBezTo>
                    <a:cubicBezTo>
                      <a:pt x="0" y="21908"/>
                      <a:pt x="0" y="21908"/>
                      <a:pt x="0" y="22860"/>
                    </a:cubicBezTo>
                    <a:cubicBezTo>
                      <a:pt x="0" y="23813"/>
                      <a:pt x="952" y="25718"/>
                      <a:pt x="952" y="26670"/>
                    </a:cubicBezTo>
                    <a:cubicBezTo>
                      <a:pt x="952" y="27623"/>
                      <a:pt x="952" y="27623"/>
                      <a:pt x="1905" y="27623"/>
                    </a:cubicBezTo>
                    <a:cubicBezTo>
                      <a:pt x="1905" y="27623"/>
                      <a:pt x="2857" y="27623"/>
                      <a:pt x="3810" y="27623"/>
                    </a:cubicBezTo>
                    <a:cubicBezTo>
                      <a:pt x="3810" y="27623"/>
                      <a:pt x="4763" y="27623"/>
                      <a:pt x="4763" y="26670"/>
                    </a:cubicBezTo>
                    <a:cubicBezTo>
                      <a:pt x="4763" y="26670"/>
                      <a:pt x="4763" y="25718"/>
                      <a:pt x="4763" y="24765"/>
                    </a:cubicBezTo>
                    <a:cubicBezTo>
                      <a:pt x="4763" y="23813"/>
                      <a:pt x="3810" y="22860"/>
                      <a:pt x="3810" y="21908"/>
                    </a:cubicBezTo>
                    <a:cubicBezTo>
                      <a:pt x="3810" y="20955"/>
                      <a:pt x="2857" y="20003"/>
                      <a:pt x="2857" y="19050"/>
                    </a:cubicBezTo>
                    <a:cubicBezTo>
                      <a:pt x="2857" y="19050"/>
                      <a:pt x="2857" y="19050"/>
                      <a:pt x="2857" y="18098"/>
                    </a:cubicBezTo>
                    <a:cubicBezTo>
                      <a:pt x="2857" y="18098"/>
                      <a:pt x="2857" y="18098"/>
                      <a:pt x="2857" y="18098"/>
                    </a:cubicBezTo>
                    <a:cubicBezTo>
                      <a:pt x="2857" y="18098"/>
                      <a:pt x="2857" y="18098"/>
                      <a:pt x="2857" y="18098"/>
                    </a:cubicBezTo>
                    <a:cubicBezTo>
                      <a:pt x="2857" y="18098"/>
                      <a:pt x="2857" y="18098"/>
                      <a:pt x="2857" y="18098"/>
                    </a:cubicBezTo>
                    <a:cubicBezTo>
                      <a:pt x="2857" y="18098"/>
                      <a:pt x="3810" y="18098"/>
                      <a:pt x="3810" y="18098"/>
                    </a:cubicBezTo>
                    <a:cubicBezTo>
                      <a:pt x="4763" y="18098"/>
                      <a:pt x="4763" y="18098"/>
                      <a:pt x="5715" y="17145"/>
                    </a:cubicBezTo>
                    <a:cubicBezTo>
                      <a:pt x="6667" y="17145"/>
                      <a:pt x="7620" y="17145"/>
                      <a:pt x="8572" y="17145"/>
                    </a:cubicBezTo>
                    <a:cubicBezTo>
                      <a:pt x="11430" y="17145"/>
                      <a:pt x="13335" y="15240"/>
                      <a:pt x="15240" y="13335"/>
                    </a:cubicBezTo>
                    <a:cubicBezTo>
                      <a:pt x="16192" y="12383"/>
                      <a:pt x="17145" y="11430"/>
                      <a:pt x="18097" y="10478"/>
                    </a:cubicBezTo>
                    <a:cubicBezTo>
                      <a:pt x="19050" y="9525"/>
                      <a:pt x="20002" y="8573"/>
                      <a:pt x="20955" y="7620"/>
                    </a:cubicBezTo>
                    <a:cubicBezTo>
                      <a:pt x="21907" y="7620"/>
                      <a:pt x="21907" y="6668"/>
                      <a:pt x="22860" y="6668"/>
                    </a:cubicBezTo>
                    <a:cubicBezTo>
                      <a:pt x="22860" y="6668"/>
                      <a:pt x="22860" y="6668"/>
                      <a:pt x="23813" y="6668"/>
                    </a:cubicBezTo>
                    <a:cubicBezTo>
                      <a:pt x="23813" y="6668"/>
                      <a:pt x="23813" y="6668"/>
                      <a:pt x="23813" y="6668"/>
                    </a:cubicBezTo>
                    <a:cubicBezTo>
                      <a:pt x="23813" y="6668"/>
                      <a:pt x="23813" y="6668"/>
                      <a:pt x="23813" y="6668"/>
                    </a:cubicBezTo>
                    <a:cubicBezTo>
                      <a:pt x="23813" y="6668"/>
                      <a:pt x="23813" y="6668"/>
                      <a:pt x="24765" y="6668"/>
                    </a:cubicBezTo>
                    <a:cubicBezTo>
                      <a:pt x="24765" y="6668"/>
                      <a:pt x="25717" y="7620"/>
                      <a:pt x="25717" y="7620"/>
                    </a:cubicBezTo>
                    <a:cubicBezTo>
                      <a:pt x="26670" y="8573"/>
                      <a:pt x="26670" y="9525"/>
                      <a:pt x="27622" y="10478"/>
                    </a:cubicBezTo>
                    <a:cubicBezTo>
                      <a:pt x="27622" y="10478"/>
                      <a:pt x="27622" y="10478"/>
                      <a:pt x="27622" y="10478"/>
                    </a:cubicBezTo>
                    <a:cubicBezTo>
                      <a:pt x="27622" y="11430"/>
                      <a:pt x="27622" y="11430"/>
                      <a:pt x="28575" y="11430"/>
                    </a:cubicBezTo>
                    <a:cubicBezTo>
                      <a:pt x="28575" y="11430"/>
                      <a:pt x="29527" y="11430"/>
                      <a:pt x="30480" y="11430"/>
                    </a:cubicBezTo>
                    <a:cubicBezTo>
                      <a:pt x="30480" y="11430"/>
                      <a:pt x="30480" y="11430"/>
                      <a:pt x="30480" y="11430"/>
                    </a:cubicBezTo>
                    <a:cubicBezTo>
                      <a:pt x="30480" y="11430"/>
                      <a:pt x="30480" y="11430"/>
                      <a:pt x="31432" y="10478"/>
                    </a:cubicBezTo>
                    <a:cubicBezTo>
                      <a:pt x="31432" y="10478"/>
                      <a:pt x="31432" y="10478"/>
                      <a:pt x="32385" y="9525"/>
                    </a:cubicBezTo>
                    <a:cubicBezTo>
                      <a:pt x="32385" y="9525"/>
                      <a:pt x="32385" y="8573"/>
                      <a:pt x="32385" y="8573"/>
                    </a:cubicBezTo>
                    <a:cubicBezTo>
                      <a:pt x="32385" y="7620"/>
                      <a:pt x="31432" y="6668"/>
                      <a:pt x="31432" y="5715"/>
                    </a:cubicBezTo>
                    <a:cubicBezTo>
                      <a:pt x="31432" y="4763"/>
                      <a:pt x="30480" y="3810"/>
                      <a:pt x="29527" y="2858"/>
                    </a:cubicBezTo>
                    <a:cubicBezTo>
                      <a:pt x="28575" y="1905"/>
                      <a:pt x="27622" y="953"/>
                      <a:pt x="25717" y="0"/>
                    </a:cubicBezTo>
                    <a:cubicBezTo>
                      <a:pt x="25717" y="0"/>
                      <a:pt x="24765" y="0"/>
                      <a:pt x="24765" y="0"/>
                    </a:cubicBezTo>
                    <a:cubicBezTo>
                      <a:pt x="24765" y="0"/>
                      <a:pt x="24765" y="0"/>
                      <a:pt x="23813" y="0"/>
                    </a:cubicBezTo>
                    <a:cubicBezTo>
                      <a:pt x="23813" y="0"/>
                      <a:pt x="23813" y="0"/>
                      <a:pt x="23813" y="0"/>
                    </a:cubicBezTo>
                    <a:cubicBezTo>
                      <a:pt x="25717" y="3810"/>
                      <a:pt x="25717" y="3810"/>
                      <a:pt x="24765" y="3810"/>
                    </a:cubicBezTo>
                  </a:path>
                </a:pathLst>
              </a:custGeom>
              <a:solidFill>
                <a:srgbClr val="9AA5BA"/>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87FFD90D-231F-5941-BC0F-F45A296F21DB}"/>
                  </a:ext>
                </a:extLst>
              </p:cNvPr>
              <p:cNvSpPr/>
              <p:nvPr/>
            </p:nvSpPr>
            <p:spPr>
              <a:xfrm>
                <a:off x="7169467" y="2495550"/>
                <a:ext cx="70484" cy="99059"/>
              </a:xfrm>
              <a:custGeom>
                <a:avLst/>
                <a:gdLst>
                  <a:gd name="connsiteX0" fmla="*/ 6668 w 70484"/>
                  <a:gd name="connsiteY0" fmla="*/ 3810 h 99059"/>
                  <a:gd name="connsiteX1" fmla="*/ 5715 w 70484"/>
                  <a:gd name="connsiteY1" fmla="*/ 6668 h 99059"/>
                  <a:gd name="connsiteX2" fmla="*/ 5715 w 70484"/>
                  <a:gd name="connsiteY2" fmla="*/ 6668 h 99059"/>
                  <a:gd name="connsiteX3" fmla="*/ 5715 w 70484"/>
                  <a:gd name="connsiteY3" fmla="*/ 7620 h 99059"/>
                  <a:gd name="connsiteX4" fmla="*/ 5715 w 70484"/>
                  <a:gd name="connsiteY4" fmla="*/ 10478 h 99059"/>
                  <a:gd name="connsiteX5" fmla="*/ 4763 w 70484"/>
                  <a:gd name="connsiteY5" fmla="*/ 13335 h 99059"/>
                  <a:gd name="connsiteX6" fmla="*/ 3810 w 70484"/>
                  <a:gd name="connsiteY6" fmla="*/ 16193 h 99059"/>
                  <a:gd name="connsiteX7" fmla="*/ 2857 w 70484"/>
                  <a:gd name="connsiteY7" fmla="*/ 19050 h 99059"/>
                  <a:gd name="connsiteX8" fmla="*/ 1905 w 70484"/>
                  <a:gd name="connsiteY8" fmla="*/ 21907 h 99059"/>
                  <a:gd name="connsiteX9" fmla="*/ 952 w 70484"/>
                  <a:gd name="connsiteY9" fmla="*/ 24765 h 99059"/>
                  <a:gd name="connsiteX10" fmla="*/ 0 w 70484"/>
                  <a:gd name="connsiteY10" fmla="*/ 27622 h 99059"/>
                  <a:gd name="connsiteX11" fmla="*/ 1905 w 70484"/>
                  <a:gd name="connsiteY11" fmla="*/ 34290 h 99059"/>
                  <a:gd name="connsiteX12" fmla="*/ 5715 w 70484"/>
                  <a:gd name="connsiteY12" fmla="*/ 36195 h 99059"/>
                  <a:gd name="connsiteX13" fmla="*/ 6668 w 70484"/>
                  <a:gd name="connsiteY13" fmla="*/ 36195 h 99059"/>
                  <a:gd name="connsiteX14" fmla="*/ 7620 w 70484"/>
                  <a:gd name="connsiteY14" fmla="*/ 36195 h 99059"/>
                  <a:gd name="connsiteX15" fmla="*/ 8572 w 70484"/>
                  <a:gd name="connsiteY15" fmla="*/ 35243 h 99059"/>
                  <a:gd name="connsiteX16" fmla="*/ 9525 w 70484"/>
                  <a:gd name="connsiteY16" fmla="*/ 35243 h 99059"/>
                  <a:gd name="connsiteX17" fmla="*/ 9525 w 70484"/>
                  <a:gd name="connsiteY17" fmla="*/ 35243 h 99059"/>
                  <a:gd name="connsiteX18" fmla="*/ 9525 w 70484"/>
                  <a:gd name="connsiteY18" fmla="*/ 35243 h 99059"/>
                  <a:gd name="connsiteX19" fmla="*/ 9525 w 70484"/>
                  <a:gd name="connsiteY19" fmla="*/ 35243 h 99059"/>
                  <a:gd name="connsiteX20" fmla="*/ 9525 w 70484"/>
                  <a:gd name="connsiteY20" fmla="*/ 35243 h 99059"/>
                  <a:gd name="connsiteX21" fmla="*/ 10477 w 70484"/>
                  <a:gd name="connsiteY21" fmla="*/ 38100 h 99059"/>
                  <a:gd name="connsiteX22" fmla="*/ 11430 w 70484"/>
                  <a:gd name="connsiteY22" fmla="*/ 40005 h 99059"/>
                  <a:gd name="connsiteX23" fmla="*/ 12382 w 70484"/>
                  <a:gd name="connsiteY23" fmla="*/ 40957 h 99059"/>
                  <a:gd name="connsiteX24" fmla="*/ 14288 w 70484"/>
                  <a:gd name="connsiteY24" fmla="*/ 41910 h 99059"/>
                  <a:gd name="connsiteX25" fmla="*/ 15240 w 70484"/>
                  <a:gd name="connsiteY25" fmla="*/ 41910 h 99059"/>
                  <a:gd name="connsiteX26" fmla="*/ 16193 w 70484"/>
                  <a:gd name="connsiteY26" fmla="*/ 41910 h 99059"/>
                  <a:gd name="connsiteX27" fmla="*/ 17145 w 70484"/>
                  <a:gd name="connsiteY27" fmla="*/ 40957 h 99059"/>
                  <a:gd name="connsiteX28" fmla="*/ 19050 w 70484"/>
                  <a:gd name="connsiteY28" fmla="*/ 39053 h 99059"/>
                  <a:gd name="connsiteX29" fmla="*/ 20002 w 70484"/>
                  <a:gd name="connsiteY29" fmla="*/ 36195 h 99059"/>
                  <a:gd name="connsiteX30" fmla="*/ 20002 w 70484"/>
                  <a:gd name="connsiteY30" fmla="*/ 36195 h 99059"/>
                  <a:gd name="connsiteX31" fmla="*/ 20002 w 70484"/>
                  <a:gd name="connsiteY31" fmla="*/ 36195 h 99059"/>
                  <a:gd name="connsiteX32" fmla="*/ 20002 w 70484"/>
                  <a:gd name="connsiteY32" fmla="*/ 37147 h 99059"/>
                  <a:gd name="connsiteX33" fmla="*/ 20002 w 70484"/>
                  <a:gd name="connsiteY33" fmla="*/ 38100 h 99059"/>
                  <a:gd name="connsiteX34" fmla="*/ 19050 w 70484"/>
                  <a:gd name="connsiteY34" fmla="*/ 40005 h 99059"/>
                  <a:gd name="connsiteX35" fmla="*/ 17145 w 70484"/>
                  <a:gd name="connsiteY35" fmla="*/ 42863 h 99059"/>
                  <a:gd name="connsiteX36" fmla="*/ 15240 w 70484"/>
                  <a:gd name="connsiteY36" fmla="*/ 45720 h 99059"/>
                  <a:gd name="connsiteX37" fmla="*/ 11430 w 70484"/>
                  <a:gd name="connsiteY37" fmla="*/ 49530 h 99059"/>
                  <a:gd name="connsiteX38" fmla="*/ 9525 w 70484"/>
                  <a:gd name="connsiteY38" fmla="*/ 51435 h 99059"/>
                  <a:gd name="connsiteX39" fmla="*/ 8572 w 70484"/>
                  <a:gd name="connsiteY39" fmla="*/ 52388 h 99059"/>
                  <a:gd name="connsiteX40" fmla="*/ 7620 w 70484"/>
                  <a:gd name="connsiteY40" fmla="*/ 54293 h 99059"/>
                  <a:gd name="connsiteX41" fmla="*/ 6668 w 70484"/>
                  <a:gd name="connsiteY41" fmla="*/ 56197 h 99059"/>
                  <a:gd name="connsiteX42" fmla="*/ 6668 w 70484"/>
                  <a:gd name="connsiteY42" fmla="*/ 59055 h 99059"/>
                  <a:gd name="connsiteX43" fmla="*/ 7620 w 70484"/>
                  <a:gd name="connsiteY43" fmla="*/ 61913 h 99059"/>
                  <a:gd name="connsiteX44" fmla="*/ 8572 w 70484"/>
                  <a:gd name="connsiteY44" fmla="*/ 62865 h 99059"/>
                  <a:gd name="connsiteX45" fmla="*/ 9525 w 70484"/>
                  <a:gd name="connsiteY45" fmla="*/ 63818 h 99059"/>
                  <a:gd name="connsiteX46" fmla="*/ 10477 w 70484"/>
                  <a:gd name="connsiteY46" fmla="*/ 64770 h 99059"/>
                  <a:gd name="connsiteX47" fmla="*/ 11430 w 70484"/>
                  <a:gd name="connsiteY47" fmla="*/ 65722 h 99059"/>
                  <a:gd name="connsiteX48" fmla="*/ 12382 w 70484"/>
                  <a:gd name="connsiteY48" fmla="*/ 66675 h 99059"/>
                  <a:gd name="connsiteX49" fmla="*/ 16193 w 70484"/>
                  <a:gd name="connsiteY49" fmla="*/ 67628 h 99059"/>
                  <a:gd name="connsiteX50" fmla="*/ 18097 w 70484"/>
                  <a:gd name="connsiteY50" fmla="*/ 67628 h 99059"/>
                  <a:gd name="connsiteX51" fmla="*/ 20002 w 70484"/>
                  <a:gd name="connsiteY51" fmla="*/ 66675 h 99059"/>
                  <a:gd name="connsiteX52" fmla="*/ 21907 w 70484"/>
                  <a:gd name="connsiteY52" fmla="*/ 64770 h 99059"/>
                  <a:gd name="connsiteX53" fmla="*/ 23813 w 70484"/>
                  <a:gd name="connsiteY53" fmla="*/ 58103 h 99059"/>
                  <a:gd name="connsiteX54" fmla="*/ 24765 w 70484"/>
                  <a:gd name="connsiteY54" fmla="*/ 57150 h 99059"/>
                  <a:gd name="connsiteX55" fmla="*/ 25718 w 70484"/>
                  <a:gd name="connsiteY55" fmla="*/ 56197 h 99059"/>
                  <a:gd name="connsiteX56" fmla="*/ 26670 w 70484"/>
                  <a:gd name="connsiteY56" fmla="*/ 56197 h 99059"/>
                  <a:gd name="connsiteX57" fmla="*/ 27622 w 70484"/>
                  <a:gd name="connsiteY57" fmla="*/ 56197 h 99059"/>
                  <a:gd name="connsiteX58" fmla="*/ 28575 w 70484"/>
                  <a:gd name="connsiteY58" fmla="*/ 56197 h 99059"/>
                  <a:gd name="connsiteX59" fmla="*/ 30480 w 70484"/>
                  <a:gd name="connsiteY59" fmla="*/ 57150 h 99059"/>
                  <a:gd name="connsiteX60" fmla="*/ 32385 w 70484"/>
                  <a:gd name="connsiteY60" fmla="*/ 58103 h 99059"/>
                  <a:gd name="connsiteX61" fmla="*/ 33338 w 70484"/>
                  <a:gd name="connsiteY61" fmla="*/ 59055 h 99059"/>
                  <a:gd name="connsiteX62" fmla="*/ 33338 w 70484"/>
                  <a:gd name="connsiteY62" fmla="*/ 60007 h 99059"/>
                  <a:gd name="connsiteX63" fmla="*/ 33338 w 70484"/>
                  <a:gd name="connsiteY63" fmla="*/ 60960 h 99059"/>
                  <a:gd name="connsiteX64" fmla="*/ 33338 w 70484"/>
                  <a:gd name="connsiteY64" fmla="*/ 62865 h 99059"/>
                  <a:gd name="connsiteX65" fmla="*/ 32385 w 70484"/>
                  <a:gd name="connsiteY65" fmla="*/ 65722 h 99059"/>
                  <a:gd name="connsiteX66" fmla="*/ 28575 w 70484"/>
                  <a:gd name="connsiteY66" fmla="*/ 70485 h 99059"/>
                  <a:gd name="connsiteX67" fmla="*/ 26670 w 70484"/>
                  <a:gd name="connsiteY67" fmla="*/ 74295 h 99059"/>
                  <a:gd name="connsiteX68" fmla="*/ 26670 w 70484"/>
                  <a:gd name="connsiteY68" fmla="*/ 76200 h 99059"/>
                  <a:gd name="connsiteX69" fmla="*/ 26670 w 70484"/>
                  <a:gd name="connsiteY69" fmla="*/ 79057 h 99059"/>
                  <a:gd name="connsiteX70" fmla="*/ 26670 w 70484"/>
                  <a:gd name="connsiteY70" fmla="*/ 80963 h 99059"/>
                  <a:gd name="connsiteX71" fmla="*/ 27622 w 70484"/>
                  <a:gd name="connsiteY71" fmla="*/ 82868 h 99059"/>
                  <a:gd name="connsiteX72" fmla="*/ 30480 w 70484"/>
                  <a:gd name="connsiteY72" fmla="*/ 85725 h 99059"/>
                  <a:gd name="connsiteX73" fmla="*/ 36195 w 70484"/>
                  <a:gd name="connsiteY73" fmla="*/ 88582 h 99059"/>
                  <a:gd name="connsiteX74" fmla="*/ 40005 w 70484"/>
                  <a:gd name="connsiteY74" fmla="*/ 89535 h 99059"/>
                  <a:gd name="connsiteX75" fmla="*/ 43815 w 70484"/>
                  <a:gd name="connsiteY75" fmla="*/ 90488 h 99059"/>
                  <a:gd name="connsiteX76" fmla="*/ 51435 w 70484"/>
                  <a:gd name="connsiteY76" fmla="*/ 90488 h 99059"/>
                  <a:gd name="connsiteX77" fmla="*/ 54293 w 70484"/>
                  <a:gd name="connsiteY77" fmla="*/ 91440 h 99059"/>
                  <a:gd name="connsiteX78" fmla="*/ 57150 w 70484"/>
                  <a:gd name="connsiteY78" fmla="*/ 92393 h 99059"/>
                  <a:gd name="connsiteX79" fmla="*/ 60007 w 70484"/>
                  <a:gd name="connsiteY79" fmla="*/ 94297 h 99059"/>
                  <a:gd name="connsiteX80" fmla="*/ 62865 w 70484"/>
                  <a:gd name="connsiteY80" fmla="*/ 96203 h 99059"/>
                  <a:gd name="connsiteX81" fmla="*/ 65722 w 70484"/>
                  <a:gd name="connsiteY81" fmla="*/ 98107 h 99059"/>
                  <a:gd name="connsiteX82" fmla="*/ 67627 w 70484"/>
                  <a:gd name="connsiteY82" fmla="*/ 99060 h 99059"/>
                  <a:gd name="connsiteX83" fmla="*/ 69532 w 70484"/>
                  <a:gd name="connsiteY83" fmla="*/ 99060 h 99059"/>
                  <a:gd name="connsiteX84" fmla="*/ 70485 w 70484"/>
                  <a:gd name="connsiteY84" fmla="*/ 98107 h 99059"/>
                  <a:gd name="connsiteX85" fmla="*/ 70485 w 70484"/>
                  <a:gd name="connsiteY85" fmla="*/ 96203 h 99059"/>
                  <a:gd name="connsiteX86" fmla="*/ 69532 w 70484"/>
                  <a:gd name="connsiteY86" fmla="*/ 95250 h 99059"/>
                  <a:gd name="connsiteX87" fmla="*/ 68580 w 70484"/>
                  <a:gd name="connsiteY87" fmla="*/ 94297 h 99059"/>
                  <a:gd name="connsiteX88" fmla="*/ 66675 w 70484"/>
                  <a:gd name="connsiteY88" fmla="*/ 92393 h 99059"/>
                  <a:gd name="connsiteX89" fmla="*/ 61913 w 70484"/>
                  <a:gd name="connsiteY89" fmla="*/ 88582 h 99059"/>
                  <a:gd name="connsiteX90" fmla="*/ 56197 w 70484"/>
                  <a:gd name="connsiteY90" fmla="*/ 85725 h 99059"/>
                  <a:gd name="connsiteX91" fmla="*/ 50482 w 70484"/>
                  <a:gd name="connsiteY91" fmla="*/ 83820 h 99059"/>
                  <a:gd name="connsiteX92" fmla="*/ 47625 w 70484"/>
                  <a:gd name="connsiteY92" fmla="*/ 83820 h 99059"/>
                  <a:gd name="connsiteX93" fmla="*/ 44768 w 70484"/>
                  <a:gd name="connsiteY93" fmla="*/ 83820 h 99059"/>
                  <a:gd name="connsiteX94" fmla="*/ 40005 w 70484"/>
                  <a:gd name="connsiteY94" fmla="*/ 82868 h 99059"/>
                  <a:gd name="connsiteX95" fmla="*/ 38100 w 70484"/>
                  <a:gd name="connsiteY95" fmla="*/ 81915 h 99059"/>
                  <a:gd name="connsiteX96" fmla="*/ 35243 w 70484"/>
                  <a:gd name="connsiteY96" fmla="*/ 80963 h 99059"/>
                  <a:gd name="connsiteX97" fmla="*/ 33338 w 70484"/>
                  <a:gd name="connsiteY97" fmla="*/ 80010 h 99059"/>
                  <a:gd name="connsiteX98" fmla="*/ 31432 w 70484"/>
                  <a:gd name="connsiteY98" fmla="*/ 79057 h 99059"/>
                  <a:gd name="connsiteX99" fmla="*/ 29527 w 70484"/>
                  <a:gd name="connsiteY99" fmla="*/ 77153 h 99059"/>
                  <a:gd name="connsiteX100" fmla="*/ 28575 w 70484"/>
                  <a:gd name="connsiteY100" fmla="*/ 75247 h 99059"/>
                  <a:gd name="connsiteX101" fmla="*/ 28575 w 70484"/>
                  <a:gd name="connsiteY101" fmla="*/ 73343 h 99059"/>
                  <a:gd name="connsiteX102" fmla="*/ 28575 w 70484"/>
                  <a:gd name="connsiteY102" fmla="*/ 72390 h 99059"/>
                  <a:gd name="connsiteX103" fmla="*/ 28575 w 70484"/>
                  <a:gd name="connsiteY103" fmla="*/ 71438 h 99059"/>
                  <a:gd name="connsiteX104" fmla="*/ 31432 w 70484"/>
                  <a:gd name="connsiteY104" fmla="*/ 67628 h 99059"/>
                  <a:gd name="connsiteX105" fmla="*/ 32385 w 70484"/>
                  <a:gd name="connsiteY105" fmla="*/ 65722 h 99059"/>
                  <a:gd name="connsiteX106" fmla="*/ 33338 w 70484"/>
                  <a:gd name="connsiteY106" fmla="*/ 62865 h 99059"/>
                  <a:gd name="connsiteX107" fmla="*/ 33338 w 70484"/>
                  <a:gd name="connsiteY107" fmla="*/ 60960 h 99059"/>
                  <a:gd name="connsiteX108" fmla="*/ 33338 w 70484"/>
                  <a:gd name="connsiteY108" fmla="*/ 59055 h 99059"/>
                  <a:gd name="connsiteX109" fmla="*/ 33338 w 70484"/>
                  <a:gd name="connsiteY109" fmla="*/ 57150 h 99059"/>
                  <a:gd name="connsiteX110" fmla="*/ 31432 w 70484"/>
                  <a:gd name="connsiteY110" fmla="*/ 53340 h 99059"/>
                  <a:gd name="connsiteX111" fmla="*/ 27622 w 70484"/>
                  <a:gd name="connsiteY111" fmla="*/ 50482 h 99059"/>
                  <a:gd name="connsiteX112" fmla="*/ 25718 w 70484"/>
                  <a:gd name="connsiteY112" fmla="*/ 49530 h 99059"/>
                  <a:gd name="connsiteX113" fmla="*/ 23813 w 70484"/>
                  <a:gd name="connsiteY113" fmla="*/ 49530 h 99059"/>
                  <a:gd name="connsiteX114" fmla="*/ 21907 w 70484"/>
                  <a:gd name="connsiteY114" fmla="*/ 49530 h 99059"/>
                  <a:gd name="connsiteX115" fmla="*/ 20002 w 70484"/>
                  <a:gd name="connsiteY115" fmla="*/ 50482 h 99059"/>
                  <a:gd name="connsiteX116" fmla="*/ 19050 w 70484"/>
                  <a:gd name="connsiteY116" fmla="*/ 52388 h 99059"/>
                  <a:gd name="connsiteX117" fmla="*/ 18097 w 70484"/>
                  <a:gd name="connsiteY117" fmla="*/ 54293 h 99059"/>
                  <a:gd name="connsiteX118" fmla="*/ 18097 w 70484"/>
                  <a:gd name="connsiteY118" fmla="*/ 55245 h 99059"/>
                  <a:gd name="connsiteX119" fmla="*/ 17145 w 70484"/>
                  <a:gd name="connsiteY119" fmla="*/ 58103 h 99059"/>
                  <a:gd name="connsiteX120" fmla="*/ 17145 w 70484"/>
                  <a:gd name="connsiteY120" fmla="*/ 58103 h 99059"/>
                  <a:gd name="connsiteX121" fmla="*/ 16193 w 70484"/>
                  <a:gd name="connsiteY121" fmla="*/ 59055 h 99059"/>
                  <a:gd name="connsiteX122" fmla="*/ 15240 w 70484"/>
                  <a:gd name="connsiteY122" fmla="*/ 60007 h 99059"/>
                  <a:gd name="connsiteX123" fmla="*/ 14288 w 70484"/>
                  <a:gd name="connsiteY123" fmla="*/ 60007 h 99059"/>
                  <a:gd name="connsiteX124" fmla="*/ 13335 w 70484"/>
                  <a:gd name="connsiteY124" fmla="*/ 60007 h 99059"/>
                  <a:gd name="connsiteX125" fmla="*/ 12382 w 70484"/>
                  <a:gd name="connsiteY125" fmla="*/ 60007 h 99059"/>
                  <a:gd name="connsiteX126" fmla="*/ 11430 w 70484"/>
                  <a:gd name="connsiteY126" fmla="*/ 60007 h 99059"/>
                  <a:gd name="connsiteX127" fmla="*/ 10477 w 70484"/>
                  <a:gd name="connsiteY127" fmla="*/ 59055 h 99059"/>
                  <a:gd name="connsiteX128" fmla="*/ 9525 w 70484"/>
                  <a:gd name="connsiteY128" fmla="*/ 58103 h 99059"/>
                  <a:gd name="connsiteX129" fmla="*/ 8572 w 70484"/>
                  <a:gd name="connsiteY129" fmla="*/ 55245 h 99059"/>
                  <a:gd name="connsiteX130" fmla="*/ 8572 w 70484"/>
                  <a:gd name="connsiteY130" fmla="*/ 53340 h 99059"/>
                  <a:gd name="connsiteX131" fmla="*/ 8572 w 70484"/>
                  <a:gd name="connsiteY131" fmla="*/ 52388 h 99059"/>
                  <a:gd name="connsiteX132" fmla="*/ 8572 w 70484"/>
                  <a:gd name="connsiteY132" fmla="*/ 51435 h 99059"/>
                  <a:gd name="connsiteX133" fmla="*/ 9525 w 70484"/>
                  <a:gd name="connsiteY133" fmla="*/ 50482 h 99059"/>
                  <a:gd name="connsiteX134" fmla="*/ 11430 w 70484"/>
                  <a:gd name="connsiteY134" fmla="*/ 48578 h 99059"/>
                  <a:gd name="connsiteX135" fmla="*/ 13335 w 70484"/>
                  <a:gd name="connsiteY135" fmla="*/ 46672 h 99059"/>
                  <a:gd name="connsiteX136" fmla="*/ 17145 w 70484"/>
                  <a:gd name="connsiteY136" fmla="*/ 41910 h 99059"/>
                  <a:gd name="connsiteX137" fmla="*/ 20955 w 70484"/>
                  <a:gd name="connsiteY137" fmla="*/ 35243 h 99059"/>
                  <a:gd name="connsiteX138" fmla="*/ 20955 w 70484"/>
                  <a:gd name="connsiteY138" fmla="*/ 33338 h 99059"/>
                  <a:gd name="connsiteX139" fmla="*/ 20955 w 70484"/>
                  <a:gd name="connsiteY139" fmla="*/ 31432 h 99059"/>
                  <a:gd name="connsiteX140" fmla="*/ 20002 w 70484"/>
                  <a:gd name="connsiteY140" fmla="*/ 29528 h 99059"/>
                  <a:gd name="connsiteX141" fmla="*/ 19050 w 70484"/>
                  <a:gd name="connsiteY141" fmla="*/ 28575 h 99059"/>
                  <a:gd name="connsiteX142" fmla="*/ 18097 w 70484"/>
                  <a:gd name="connsiteY142" fmla="*/ 27622 h 99059"/>
                  <a:gd name="connsiteX143" fmla="*/ 17145 w 70484"/>
                  <a:gd name="connsiteY143" fmla="*/ 27622 h 99059"/>
                  <a:gd name="connsiteX144" fmla="*/ 16193 w 70484"/>
                  <a:gd name="connsiteY144" fmla="*/ 27622 h 99059"/>
                  <a:gd name="connsiteX145" fmla="*/ 14288 w 70484"/>
                  <a:gd name="connsiteY145" fmla="*/ 28575 h 99059"/>
                  <a:gd name="connsiteX146" fmla="*/ 13335 w 70484"/>
                  <a:gd name="connsiteY146" fmla="*/ 30480 h 99059"/>
                  <a:gd name="connsiteX147" fmla="*/ 12382 w 70484"/>
                  <a:gd name="connsiteY147" fmla="*/ 32385 h 99059"/>
                  <a:gd name="connsiteX148" fmla="*/ 12382 w 70484"/>
                  <a:gd name="connsiteY148" fmla="*/ 32385 h 99059"/>
                  <a:gd name="connsiteX149" fmla="*/ 12382 w 70484"/>
                  <a:gd name="connsiteY149" fmla="*/ 32385 h 99059"/>
                  <a:gd name="connsiteX150" fmla="*/ 12382 w 70484"/>
                  <a:gd name="connsiteY150" fmla="*/ 32385 h 99059"/>
                  <a:gd name="connsiteX151" fmla="*/ 12382 w 70484"/>
                  <a:gd name="connsiteY151" fmla="*/ 32385 h 99059"/>
                  <a:gd name="connsiteX152" fmla="*/ 12382 w 70484"/>
                  <a:gd name="connsiteY152" fmla="*/ 32385 h 99059"/>
                  <a:gd name="connsiteX153" fmla="*/ 12382 w 70484"/>
                  <a:gd name="connsiteY153" fmla="*/ 32385 h 99059"/>
                  <a:gd name="connsiteX154" fmla="*/ 11430 w 70484"/>
                  <a:gd name="connsiteY154" fmla="*/ 30480 h 99059"/>
                  <a:gd name="connsiteX155" fmla="*/ 11430 w 70484"/>
                  <a:gd name="connsiteY155" fmla="*/ 29528 h 99059"/>
                  <a:gd name="connsiteX156" fmla="*/ 10477 w 70484"/>
                  <a:gd name="connsiteY156" fmla="*/ 27622 h 99059"/>
                  <a:gd name="connsiteX157" fmla="*/ 9525 w 70484"/>
                  <a:gd name="connsiteY157" fmla="*/ 26670 h 99059"/>
                  <a:gd name="connsiteX158" fmla="*/ 8572 w 70484"/>
                  <a:gd name="connsiteY158" fmla="*/ 25718 h 99059"/>
                  <a:gd name="connsiteX159" fmla="*/ 6668 w 70484"/>
                  <a:gd name="connsiteY159" fmla="*/ 25718 h 99059"/>
                  <a:gd name="connsiteX160" fmla="*/ 4763 w 70484"/>
                  <a:gd name="connsiteY160" fmla="*/ 26670 h 99059"/>
                  <a:gd name="connsiteX161" fmla="*/ 3810 w 70484"/>
                  <a:gd name="connsiteY161" fmla="*/ 26670 h 99059"/>
                  <a:gd name="connsiteX162" fmla="*/ 3810 w 70484"/>
                  <a:gd name="connsiteY162" fmla="*/ 26670 h 99059"/>
                  <a:gd name="connsiteX163" fmla="*/ 3810 w 70484"/>
                  <a:gd name="connsiteY163" fmla="*/ 26670 h 99059"/>
                  <a:gd name="connsiteX164" fmla="*/ 3810 w 70484"/>
                  <a:gd name="connsiteY164" fmla="*/ 26670 h 99059"/>
                  <a:gd name="connsiteX165" fmla="*/ 3810 w 70484"/>
                  <a:gd name="connsiteY165" fmla="*/ 26670 h 99059"/>
                  <a:gd name="connsiteX166" fmla="*/ 3810 w 70484"/>
                  <a:gd name="connsiteY166" fmla="*/ 26670 h 99059"/>
                  <a:gd name="connsiteX167" fmla="*/ 3810 w 70484"/>
                  <a:gd name="connsiteY167" fmla="*/ 25718 h 99059"/>
                  <a:gd name="connsiteX168" fmla="*/ 3810 w 70484"/>
                  <a:gd name="connsiteY168" fmla="*/ 24765 h 99059"/>
                  <a:gd name="connsiteX169" fmla="*/ 3810 w 70484"/>
                  <a:gd name="connsiteY169" fmla="*/ 20955 h 99059"/>
                  <a:gd name="connsiteX170" fmla="*/ 4763 w 70484"/>
                  <a:gd name="connsiteY170" fmla="*/ 19050 h 99059"/>
                  <a:gd name="connsiteX171" fmla="*/ 5715 w 70484"/>
                  <a:gd name="connsiteY171" fmla="*/ 17145 h 99059"/>
                  <a:gd name="connsiteX172" fmla="*/ 7620 w 70484"/>
                  <a:gd name="connsiteY172" fmla="*/ 13335 h 99059"/>
                  <a:gd name="connsiteX173" fmla="*/ 9525 w 70484"/>
                  <a:gd name="connsiteY173" fmla="*/ 8572 h 99059"/>
                  <a:gd name="connsiteX174" fmla="*/ 10477 w 70484"/>
                  <a:gd name="connsiteY174" fmla="*/ 4763 h 99059"/>
                  <a:gd name="connsiteX175" fmla="*/ 10477 w 70484"/>
                  <a:gd name="connsiteY175" fmla="*/ 2857 h 99059"/>
                  <a:gd name="connsiteX176" fmla="*/ 10477 w 70484"/>
                  <a:gd name="connsiteY176" fmla="*/ 953 h 99059"/>
                  <a:gd name="connsiteX177" fmla="*/ 9525 w 70484"/>
                  <a:gd name="connsiteY177" fmla="*/ 0 h 99059"/>
                  <a:gd name="connsiteX178" fmla="*/ 6668 w 70484"/>
                  <a:gd name="connsiteY178" fmla="*/ 3810 h 99059"/>
                  <a:gd name="connsiteX179" fmla="*/ 6668 w 70484"/>
                  <a:gd name="connsiteY179" fmla="*/ 3810 h 99059"/>
                  <a:gd name="connsiteX180" fmla="*/ 20955 w 70484"/>
                  <a:gd name="connsiteY180" fmla="*/ 34290 h 99059"/>
                  <a:gd name="connsiteX181" fmla="*/ 20955 w 70484"/>
                  <a:gd name="connsiteY181" fmla="*/ 34290 h 99059"/>
                  <a:gd name="connsiteX182" fmla="*/ 20955 w 70484"/>
                  <a:gd name="connsiteY182" fmla="*/ 34290 h 99059"/>
                  <a:gd name="connsiteX183" fmla="*/ 20002 w 70484"/>
                  <a:gd name="connsiteY183" fmla="*/ 34290 h 99059"/>
                  <a:gd name="connsiteX184" fmla="*/ 20002 w 70484"/>
                  <a:gd name="connsiteY184" fmla="*/ 34290 h 99059"/>
                  <a:gd name="connsiteX185" fmla="*/ 20002 w 70484"/>
                  <a:gd name="connsiteY185" fmla="*/ 34290 h 99059"/>
                  <a:gd name="connsiteX186" fmla="*/ 19050 w 70484"/>
                  <a:gd name="connsiteY186" fmla="*/ 60960 h 99059"/>
                  <a:gd name="connsiteX187" fmla="*/ 19050 w 70484"/>
                  <a:gd name="connsiteY187" fmla="*/ 60960 h 99059"/>
                  <a:gd name="connsiteX188" fmla="*/ 19050 w 70484"/>
                  <a:gd name="connsiteY188" fmla="*/ 60960 h 9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70484" h="99059">
                    <a:moveTo>
                      <a:pt x="6668" y="3810"/>
                    </a:moveTo>
                    <a:cubicBezTo>
                      <a:pt x="5715" y="3810"/>
                      <a:pt x="5715" y="5715"/>
                      <a:pt x="5715" y="6668"/>
                    </a:cubicBezTo>
                    <a:cubicBezTo>
                      <a:pt x="5715" y="6668"/>
                      <a:pt x="5715" y="6668"/>
                      <a:pt x="5715" y="6668"/>
                    </a:cubicBezTo>
                    <a:cubicBezTo>
                      <a:pt x="5715" y="6668"/>
                      <a:pt x="5715" y="6668"/>
                      <a:pt x="5715" y="7620"/>
                    </a:cubicBezTo>
                    <a:cubicBezTo>
                      <a:pt x="5715" y="8572"/>
                      <a:pt x="5715" y="9525"/>
                      <a:pt x="5715" y="10478"/>
                    </a:cubicBezTo>
                    <a:cubicBezTo>
                      <a:pt x="5715" y="11430"/>
                      <a:pt x="4763" y="12382"/>
                      <a:pt x="4763" y="13335"/>
                    </a:cubicBezTo>
                    <a:cubicBezTo>
                      <a:pt x="4763" y="14288"/>
                      <a:pt x="3810" y="15240"/>
                      <a:pt x="3810" y="16193"/>
                    </a:cubicBezTo>
                    <a:cubicBezTo>
                      <a:pt x="3810" y="17145"/>
                      <a:pt x="2857" y="18097"/>
                      <a:pt x="2857" y="19050"/>
                    </a:cubicBezTo>
                    <a:cubicBezTo>
                      <a:pt x="2857" y="20003"/>
                      <a:pt x="1905" y="20955"/>
                      <a:pt x="1905" y="21907"/>
                    </a:cubicBezTo>
                    <a:cubicBezTo>
                      <a:pt x="1905" y="22860"/>
                      <a:pt x="952" y="23813"/>
                      <a:pt x="952" y="24765"/>
                    </a:cubicBezTo>
                    <a:cubicBezTo>
                      <a:pt x="952" y="25718"/>
                      <a:pt x="952" y="26670"/>
                      <a:pt x="0" y="27622"/>
                    </a:cubicBezTo>
                    <a:cubicBezTo>
                      <a:pt x="0" y="29528"/>
                      <a:pt x="0" y="32385"/>
                      <a:pt x="1905" y="34290"/>
                    </a:cubicBezTo>
                    <a:cubicBezTo>
                      <a:pt x="2857" y="35243"/>
                      <a:pt x="3810" y="36195"/>
                      <a:pt x="5715" y="36195"/>
                    </a:cubicBezTo>
                    <a:cubicBezTo>
                      <a:pt x="5715" y="36195"/>
                      <a:pt x="6668" y="36195"/>
                      <a:pt x="6668" y="36195"/>
                    </a:cubicBezTo>
                    <a:cubicBezTo>
                      <a:pt x="6668" y="36195"/>
                      <a:pt x="7620" y="36195"/>
                      <a:pt x="7620" y="36195"/>
                    </a:cubicBezTo>
                    <a:cubicBezTo>
                      <a:pt x="8572" y="36195"/>
                      <a:pt x="8572" y="35243"/>
                      <a:pt x="8572" y="35243"/>
                    </a:cubicBezTo>
                    <a:cubicBezTo>
                      <a:pt x="8572" y="35243"/>
                      <a:pt x="8572" y="35243"/>
                      <a:pt x="9525" y="35243"/>
                    </a:cubicBezTo>
                    <a:cubicBezTo>
                      <a:pt x="9525" y="35243"/>
                      <a:pt x="9525" y="35243"/>
                      <a:pt x="9525" y="35243"/>
                    </a:cubicBezTo>
                    <a:lnTo>
                      <a:pt x="9525" y="35243"/>
                    </a:lnTo>
                    <a:cubicBezTo>
                      <a:pt x="9525" y="35243"/>
                      <a:pt x="9525" y="35243"/>
                      <a:pt x="9525" y="35243"/>
                    </a:cubicBezTo>
                    <a:cubicBezTo>
                      <a:pt x="9525" y="35243"/>
                      <a:pt x="9525" y="35243"/>
                      <a:pt x="9525" y="35243"/>
                    </a:cubicBezTo>
                    <a:cubicBezTo>
                      <a:pt x="9525" y="36195"/>
                      <a:pt x="10477" y="37147"/>
                      <a:pt x="10477" y="38100"/>
                    </a:cubicBezTo>
                    <a:cubicBezTo>
                      <a:pt x="10477" y="39053"/>
                      <a:pt x="11430" y="39053"/>
                      <a:pt x="11430" y="40005"/>
                    </a:cubicBezTo>
                    <a:cubicBezTo>
                      <a:pt x="11430" y="40005"/>
                      <a:pt x="12382" y="40957"/>
                      <a:pt x="12382" y="40957"/>
                    </a:cubicBezTo>
                    <a:cubicBezTo>
                      <a:pt x="13335" y="40957"/>
                      <a:pt x="13335" y="40957"/>
                      <a:pt x="14288" y="41910"/>
                    </a:cubicBezTo>
                    <a:cubicBezTo>
                      <a:pt x="14288" y="41910"/>
                      <a:pt x="15240" y="41910"/>
                      <a:pt x="15240" y="41910"/>
                    </a:cubicBezTo>
                    <a:cubicBezTo>
                      <a:pt x="15240" y="41910"/>
                      <a:pt x="15240" y="41910"/>
                      <a:pt x="16193" y="41910"/>
                    </a:cubicBezTo>
                    <a:cubicBezTo>
                      <a:pt x="16193" y="41910"/>
                      <a:pt x="17145" y="41910"/>
                      <a:pt x="17145" y="40957"/>
                    </a:cubicBezTo>
                    <a:cubicBezTo>
                      <a:pt x="18097" y="40005"/>
                      <a:pt x="18097" y="40005"/>
                      <a:pt x="19050" y="39053"/>
                    </a:cubicBezTo>
                    <a:cubicBezTo>
                      <a:pt x="19050" y="38100"/>
                      <a:pt x="20002" y="37147"/>
                      <a:pt x="20002" y="36195"/>
                    </a:cubicBezTo>
                    <a:cubicBezTo>
                      <a:pt x="20002" y="36195"/>
                      <a:pt x="20002" y="36195"/>
                      <a:pt x="20002" y="36195"/>
                    </a:cubicBezTo>
                    <a:cubicBezTo>
                      <a:pt x="20002" y="36195"/>
                      <a:pt x="20002" y="36195"/>
                      <a:pt x="20002" y="36195"/>
                    </a:cubicBezTo>
                    <a:cubicBezTo>
                      <a:pt x="20002" y="36195"/>
                      <a:pt x="20002" y="37147"/>
                      <a:pt x="20002" y="37147"/>
                    </a:cubicBezTo>
                    <a:cubicBezTo>
                      <a:pt x="20002" y="37147"/>
                      <a:pt x="20002" y="38100"/>
                      <a:pt x="20002" y="38100"/>
                    </a:cubicBezTo>
                    <a:cubicBezTo>
                      <a:pt x="20002" y="39053"/>
                      <a:pt x="20002" y="39053"/>
                      <a:pt x="19050" y="40005"/>
                    </a:cubicBezTo>
                    <a:cubicBezTo>
                      <a:pt x="18097" y="40957"/>
                      <a:pt x="18097" y="41910"/>
                      <a:pt x="17145" y="42863"/>
                    </a:cubicBezTo>
                    <a:cubicBezTo>
                      <a:pt x="16193" y="43815"/>
                      <a:pt x="16193" y="44768"/>
                      <a:pt x="15240" y="45720"/>
                    </a:cubicBezTo>
                    <a:cubicBezTo>
                      <a:pt x="14288" y="46672"/>
                      <a:pt x="12382" y="48578"/>
                      <a:pt x="11430" y="49530"/>
                    </a:cubicBezTo>
                    <a:cubicBezTo>
                      <a:pt x="10477" y="50482"/>
                      <a:pt x="10477" y="50482"/>
                      <a:pt x="9525" y="51435"/>
                    </a:cubicBezTo>
                    <a:cubicBezTo>
                      <a:pt x="9525" y="51435"/>
                      <a:pt x="8572" y="52388"/>
                      <a:pt x="8572" y="52388"/>
                    </a:cubicBezTo>
                    <a:cubicBezTo>
                      <a:pt x="8572" y="53340"/>
                      <a:pt x="7620" y="53340"/>
                      <a:pt x="7620" y="54293"/>
                    </a:cubicBezTo>
                    <a:cubicBezTo>
                      <a:pt x="7620" y="55245"/>
                      <a:pt x="7620" y="55245"/>
                      <a:pt x="6668" y="56197"/>
                    </a:cubicBezTo>
                    <a:cubicBezTo>
                      <a:pt x="6668" y="57150"/>
                      <a:pt x="6668" y="58103"/>
                      <a:pt x="6668" y="59055"/>
                    </a:cubicBezTo>
                    <a:cubicBezTo>
                      <a:pt x="6668" y="60007"/>
                      <a:pt x="6668" y="60960"/>
                      <a:pt x="7620" y="61913"/>
                    </a:cubicBezTo>
                    <a:cubicBezTo>
                      <a:pt x="7620" y="61913"/>
                      <a:pt x="7620" y="62865"/>
                      <a:pt x="8572" y="62865"/>
                    </a:cubicBezTo>
                    <a:cubicBezTo>
                      <a:pt x="8572" y="62865"/>
                      <a:pt x="8572" y="63818"/>
                      <a:pt x="9525" y="63818"/>
                    </a:cubicBezTo>
                    <a:cubicBezTo>
                      <a:pt x="9525" y="63818"/>
                      <a:pt x="10477" y="64770"/>
                      <a:pt x="10477" y="64770"/>
                    </a:cubicBezTo>
                    <a:cubicBezTo>
                      <a:pt x="10477" y="64770"/>
                      <a:pt x="11430" y="65722"/>
                      <a:pt x="11430" y="65722"/>
                    </a:cubicBezTo>
                    <a:cubicBezTo>
                      <a:pt x="11430" y="65722"/>
                      <a:pt x="12382" y="66675"/>
                      <a:pt x="12382" y="66675"/>
                    </a:cubicBezTo>
                    <a:cubicBezTo>
                      <a:pt x="13335" y="67628"/>
                      <a:pt x="14288" y="67628"/>
                      <a:pt x="16193" y="67628"/>
                    </a:cubicBezTo>
                    <a:cubicBezTo>
                      <a:pt x="17145" y="67628"/>
                      <a:pt x="17145" y="67628"/>
                      <a:pt x="18097" y="67628"/>
                    </a:cubicBezTo>
                    <a:cubicBezTo>
                      <a:pt x="19050" y="67628"/>
                      <a:pt x="19050" y="66675"/>
                      <a:pt x="20002" y="66675"/>
                    </a:cubicBezTo>
                    <a:cubicBezTo>
                      <a:pt x="20955" y="65722"/>
                      <a:pt x="21907" y="65722"/>
                      <a:pt x="21907" y="64770"/>
                    </a:cubicBezTo>
                    <a:cubicBezTo>
                      <a:pt x="22860" y="62865"/>
                      <a:pt x="22860" y="60007"/>
                      <a:pt x="23813" y="58103"/>
                    </a:cubicBezTo>
                    <a:cubicBezTo>
                      <a:pt x="23813" y="58103"/>
                      <a:pt x="23813" y="57150"/>
                      <a:pt x="24765" y="57150"/>
                    </a:cubicBezTo>
                    <a:cubicBezTo>
                      <a:pt x="24765" y="57150"/>
                      <a:pt x="24765" y="57150"/>
                      <a:pt x="25718" y="56197"/>
                    </a:cubicBezTo>
                    <a:cubicBezTo>
                      <a:pt x="25718" y="56197"/>
                      <a:pt x="26670" y="56197"/>
                      <a:pt x="26670" y="56197"/>
                    </a:cubicBezTo>
                    <a:cubicBezTo>
                      <a:pt x="26670" y="56197"/>
                      <a:pt x="27622" y="56197"/>
                      <a:pt x="27622" y="56197"/>
                    </a:cubicBezTo>
                    <a:cubicBezTo>
                      <a:pt x="27622" y="56197"/>
                      <a:pt x="28575" y="56197"/>
                      <a:pt x="28575" y="56197"/>
                    </a:cubicBezTo>
                    <a:cubicBezTo>
                      <a:pt x="29527" y="56197"/>
                      <a:pt x="29527" y="56197"/>
                      <a:pt x="30480" y="57150"/>
                    </a:cubicBezTo>
                    <a:cubicBezTo>
                      <a:pt x="31432" y="57150"/>
                      <a:pt x="31432" y="58103"/>
                      <a:pt x="32385" y="58103"/>
                    </a:cubicBezTo>
                    <a:cubicBezTo>
                      <a:pt x="32385" y="58103"/>
                      <a:pt x="33338" y="59055"/>
                      <a:pt x="33338" y="59055"/>
                    </a:cubicBezTo>
                    <a:cubicBezTo>
                      <a:pt x="33338" y="59055"/>
                      <a:pt x="33338" y="60007"/>
                      <a:pt x="33338" y="60007"/>
                    </a:cubicBezTo>
                    <a:cubicBezTo>
                      <a:pt x="33338" y="60007"/>
                      <a:pt x="33338" y="60960"/>
                      <a:pt x="33338" y="60960"/>
                    </a:cubicBezTo>
                    <a:cubicBezTo>
                      <a:pt x="33338" y="61913"/>
                      <a:pt x="33338" y="61913"/>
                      <a:pt x="33338" y="62865"/>
                    </a:cubicBezTo>
                    <a:cubicBezTo>
                      <a:pt x="33338" y="63818"/>
                      <a:pt x="32385" y="64770"/>
                      <a:pt x="32385" y="65722"/>
                    </a:cubicBezTo>
                    <a:cubicBezTo>
                      <a:pt x="31432" y="67628"/>
                      <a:pt x="29527" y="68580"/>
                      <a:pt x="28575" y="70485"/>
                    </a:cubicBezTo>
                    <a:cubicBezTo>
                      <a:pt x="27622" y="71438"/>
                      <a:pt x="27622" y="72390"/>
                      <a:pt x="26670" y="74295"/>
                    </a:cubicBezTo>
                    <a:cubicBezTo>
                      <a:pt x="26670" y="75247"/>
                      <a:pt x="26670" y="75247"/>
                      <a:pt x="26670" y="76200"/>
                    </a:cubicBezTo>
                    <a:cubicBezTo>
                      <a:pt x="26670" y="77153"/>
                      <a:pt x="26670" y="78105"/>
                      <a:pt x="26670" y="79057"/>
                    </a:cubicBezTo>
                    <a:cubicBezTo>
                      <a:pt x="26670" y="80010"/>
                      <a:pt x="26670" y="80010"/>
                      <a:pt x="26670" y="80963"/>
                    </a:cubicBezTo>
                    <a:cubicBezTo>
                      <a:pt x="26670" y="81915"/>
                      <a:pt x="27622" y="82868"/>
                      <a:pt x="27622" y="82868"/>
                    </a:cubicBezTo>
                    <a:cubicBezTo>
                      <a:pt x="28575" y="83820"/>
                      <a:pt x="29527" y="84772"/>
                      <a:pt x="30480" y="85725"/>
                    </a:cubicBezTo>
                    <a:cubicBezTo>
                      <a:pt x="32385" y="86678"/>
                      <a:pt x="34290" y="87630"/>
                      <a:pt x="36195" y="88582"/>
                    </a:cubicBezTo>
                    <a:cubicBezTo>
                      <a:pt x="37147" y="89535"/>
                      <a:pt x="39052" y="89535"/>
                      <a:pt x="40005" y="89535"/>
                    </a:cubicBezTo>
                    <a:cubicBezTo>
                      <a:pt x="40957" y="89535"/>
                      <a:pt x="42863" y="89535"/>
                      <a:pt x="43815" y="90488"/>
                    </a:cubicBezTo>
                    <a:cubicBezTo>
                      <a:pt x="46672" y="90488"/>
                      <a:pt x="48577" y="90488"/>
                      <a:pt x="51435" y="90488"/>
                    </a:cubicBezTo>
                    <a:cubicBezTo>
                      <a:pt x="52388" y="90488"/>
                      <a:pt x="53340" y="91440"/>
                      <a:pt x="54293" y="91440"/>
                    </a:cubicBezTo>
                    <a:cubicBezTo>
                      <a:pt x="55245" y="91440"/>
                      <a:pt x="56197" y="92393"/>
                      <a:pt x="57150" y="92393"/>
                    </a:cubicBezTo>
                    <a:cubicBezTo>
                      <a:pt x="58102" y="93345"/>
                      <a:pt x="59055" y="93345"/>
                      <a:pt x="60007" y="94297"/>
                    </a:cubicBezTo>
                    <a:cubicBezTo>
                      <a:pt x="60960" y="95250"/>
                      <a:pt x="61913" y="96203"/>
                      <a:pt x="62865" y="96203"/>
                    </a:cubicBezTo>
                    <a:cubicBezTo>
                      <a:pt x="63818" y="97155"/>
                      <a:pt x="64770" y="98107"/>
                      <a:pt x="65722" y="98107"/>
                    </a:cubicBezTo>
                    <a:cubicBezTo>
                      <a:pt x="66675" y="98107"/>
                      <a:pt x="66675" y="99060"/>
                      <a:pt x="67627" y="99060"/>
                    </a:cubicBezTo>
                    <a:cubicBezTo>
                      <a:pt x="67627" y="99060"/>
                      <a:pt x="68580" y="99060"/>
                      <a:pt x="69532" y="99060"/>
                    </a:cubicBezTo>
                    <a:cubicBezTo>
                      <a:pt x="70485" y="99060"/>
                      <a:pt x="70485" y="99060"/>
                      <a:pt x="70485" y="98107"/>
                    </a:cubicBezTo>
                    <a:cubicBezTo>
                      <a:pt x="70485" y="98107"/>
                      <a:pt x="70485" y="97155"/>
                      <a:pt x="70485" y="96203"/>
                    </a:cubicBezTo>
                    <a:cubicBezTo>
                      <a:pt x="70485" y="95250"/>
                      <a:pt x="70485" y="95250"/>
                      <a:pt x="69532" y="95250"/>
                    </a:cubicBezTo>
                    <a:cubicBezTo>
                      <a:pt x="69532" y="95250"/>
                      <a:pt x="68580" y="94297"/>
                      <a:pt x="68580" y="94297"/>
                    </a:cubicBezTo>
                    <a:cubicBezTo>
                      <a:pt x="67627" y="93345"/>
                      <a:pt x="67627" y="93345"/>
                      <a:pt x="66675" y="92393"/>
                    </a:cubicBezTo>
                    <a:cubicBezTo>
                      <a:pt x="64770" y="91440"/>
                      <a:pt x="63818" y="89535"/>
                      <a:pt x="61913" y="88582"/>
                    </a:cubicBezTo>
                    <a:cubicBezTo>
                      <a:pt x="60007" y="87630"/>
                      <a:pt x="58102" y="86678"/>
                      <a:pt x="56197" y="85725"/>
                    </a:cubicBezTo>
                    <a:cubicBezTo>
                      <a:pt x="54293" y="84772"/>
                      <a:pt x="52388" y="84772"/>
                      <a:pt x="50482" y="83820"/>
                    </a:cubicBezTo>
                    <a:cubicBezTo>
                      <a:pt x="49530" y="83820"/>
                      <a:pt x="48577" y="83820"/>
                      <a:pt x="47625" y="83820"/>
                    </a:cubicBezTo>
                    <a:cubicBezTo>
                      <a:pt x="46672" y="83820"/>
                      <a:pt x="45720" y="83820"/>
                      <a:pt x="44768" y="83820"/>
                    </a:cubicBezTo>
                    <a:cubicBezTo>
                      <a:pt x="42863" y="83820"/>
                      <a:pt x="40957" y="83820"/>
                      <a:pt x="40005" y="82868"/>
                    </a:cubicBezTo>
                    <a:cubicBezTo>
                      <a:pt x="39052" y="82868"/>
                      <a:pt x="38100" y="82868"/>
                      <a:pt x="38100" y="81915"/>
                    </a:cubicBezTo>
                    <a:cubicBezTo>
                      <a:pt x="37147" y="81915"/>
                      <a:pt x="36195" y="80963"/>
                      <a:pt x="35243" y="80963"/>
                    </a:cubicBezTo>
                    <a:cubicBezTo>
                      <a:pt x="34290" y="80963"/>
                      <a:pt x="34290" y="80010"/>
                      <a:pt x="33338" y="80010"/>
                    </a:cubicBezTo>
                    <a:cubicBezTo>
                      <a:pt x="32385" y="80010"/>
                      <a:pt x="32385" y="79057"/>
                      <a:pt x="31432" y="79057"/>
                    </a:cubicBezTo>
                    <a:cubicBezTo>
                      <a:pt x="30480" y="78105"/>
                      <a:pt x="30480" y="78105"/>
                      <a:pt x="29527" y="77153"/>
                    </a:cubicBezTo>
                    <a:cubicBezTo>
                      <a:pt x="29527" y="77153"/>
                      <a:pt x="28575" y="76200"/>
                      <a:pt x="28575" y="75247"/>
                    </a:cubicBezTo>
                    <a:cubicBezTo>
                      <a:pt x="28575" y="74295"/>
                      <a:pt x="28575" y="74295"/>
                      <a:pt x="28575" y="73343"/>
                    </a:cubicBezTo>
                    <a:cubicBezTo>
                      <a:pt x="28575" y="73343"/>
                      <a:pt x="28575" y="72390"/>
                      <a:pt x="28575" y="72390"/>
                    </a:cubicBezTo>
                    <a:cubicBezTo>
                      <a:pt x="28575" y="72390"/>
                      <a:pt x="28575" y="71438"/>
                      <a:pt x="28575" y="71438"/>
                    </a:cubicBezTo>
                    <a:cubicBezTo>
                      <a:pt x="29527" y="69532"/>
                      <a:pt x="30480" y="68580"/>
                      <a:pt x="31432" y="67628"/>
                    </a:cubicBezTo>
                    <a:cubicBezTo>
                      <a:pt x="31432" y="67628"/>
                      <a:pt x="32385" y="66675"/>
                      <a:pt x="32385" y="65722"/>
                    </a:cubicBezTo>
                    <a:cubicBezTo>
                      <a:pt x="33338" y="64770"/>
                      <a:pt x="33338" y="63818"/>
                      <a:pt x="33338" y="62865"/>
                    </a:cubicBezTo>
                    <a:cubicBezTo>
                      <a:pt x="33338" y="61913"/>
                      <a:pt x="33338" y="61913"/>
                      <a:pt x="33338" y="60960"/>
                    </a:cubicBezTo>
                    <a:cubicBezTo>
                      <a:pt x="33338" y="60007"/>
                      <a:pt x="33338" y="60007"/>
                      <a:pt x="33338" y="59055"/>
                    </a:cubicBezTo>
                    <a:cubicBezTo>
                      <a:pt x="33338" y="58103"/>
                      <a:pt x="33338" y="57150"/>
                      <a:pt x="33338" y="57150"/>
                    </a:cubicBezTo>
                    <a:cubicBezTo>
                      <a:pt x="33338" y="56197"/>
                      <a:pt x="32385" y="54293"/>
                      <a:pt x="31432" y="53340"/>
                    </a:cubicBezTo>
                    <a:cubicBezTo>
                      <a:pt x="30480" y="52388"/>
                      <a:pt x="29527" y="51435"/>
                      <a:pt x="27622" y="50482"/>
                    </a:cubicBezTo>
                    <a:cubicBezTo>
                      <a:pt x="26670" y="50482"/>
                      <a:pt x="26670" y="50482"/>
                      <a:pt x="25718" y="49530"/>
                    </a:cubicBezTo>
                    <a:cubicBezTo>
                      <a:pt x="24765" y="49530"/>
                      <a:pt x="23813" y="49530"/>
                      <a:pt x="23813" y="49530"/>
                    </a:cubicBezTo>
                    <a:cubicBezTo>
                      <a:pt x="22860" y="49530"/>
                      <a:pt x="22860" y="49530"/>
                      <a:pt x="21907" y="49530"/>
                    </a:cubicBezTo>
                    <a:cubicBezTo>
                      <a:pt x="20955" y="49530"/>
                      <a:pt x="20955" y="50482"/>
                      <a:pt x="20002" y="50482"/>
                    </a:cubicBezTo>
                    <a:cubicBezTo>
                      <a:pt x="19050" y="50482"/>
                      <a:pt x="19050" y="51435"/>
                      <a:pt x="19050" y="52388"/>
                    </a:cubicBezTo>
                    <a:cubicBezTo>
                      <a:pt x="19050" y="53340"/>
                      <a:pt x="18097" y="53340"/>
                      <a:pt x="18097" y="54293"/>
                    </a:cubicBezTo>
                    <a:cubicBezTo>
                      <a:pt x="18097" y="54293"/>
                      <a:pt x="18097" y="55245"/>
                      <a:pt x="18097" y="55245"/>
                    </a:cubicBezTo>
                    <a:cubicBezTo>
                      <a:pt x="18097" y="56197"/>
                      <a:pt x="17145" y="57150"/>
                      <a:pt x="17145" y="58103"/>
                    </a:cubicBezTo>
                    <a:lnTo>
                      <a:pt x="17145" y="58103"/>
                    </a:lnTo>
                    <a:cubicBezTo>
                      <a:pt x="17145" y="58103"/>
                      <a:pt x="17145" y="59055"/>
                      <a:pt x="16193" y="59055"/>
                    </a:cubicBezTo>
                    <a:cubicBezTo>
                      <a:pt x="16193" y="59055"/>
                      <a:pt x="15240" y="60007"/>
                      <a:pt x="15240" y="60007"/>
                    </a:cubicBezTo>
                    <a:cubicBezTo>
                      <a:pt x="15240" y="60007"/>
                      <a:pt x="15240" y="60007"/>
                      <a:pt x="14288" y="60007"/>
                    </a:cubicBezTo>
                    <a:cubicBezTo>
                      <a:pt x="14288" y="60007"/>
                      <a:pt x="13335" y="60007"/>
                      <a:pt x="13335" y="60007"/>
                    </a:cubicBezTo>
                    <a:cubicBezTo>
                      <a:pt x="13335" y="60007"/>
                      <a:pt x="13335" y="60007"/>
                      <a:pt x="12382" y="60007"/>
                    </a:cubicBezTo>
                    <a:cubicBezTo>
                      <a:pt x="12382" y="60007"/>
                      <a:pt x="11430" y="60007"/>
                      <a:pt x="11430" y="60007"/>
                    </a:cubicBezTo>
                    <a:cubicBezTo>
                      <a:pt x="11430" y="60007"/>
                      <a:pt x="10477" y="60007"/>
                      <a:pt x="10477" y="59055"/>
                    </a:cubicBezTo>
                    <a:cubicBezTo>
                      <a:pt x="10477" y="59055"/>
                      <a:pt x="10477" y="59055"/>
                      <a:pt x="9525" y="58103"/>
                    </a:cubicBezTo>
                    <a:cubicBezTo>
                      <a:pt x="8572" y="57150"/>
                      <a:pt x="8572" y="56197"/>
                      <a:pt x="8572" y="55245"/>
                    </a:cubicBezTo>
                    <a:cubicBezTo>
                      <a:pt x="8572" y="54293"/>
                      <a:pt x="8572" y="54293"/>
                      <a:pt x="8572" y="53340"/>
                    </a:cubicBezTo>
                    <a:cubicBezTo>
                      <a:pt x="8572" y="53340"/>
                      <a:pt x="8572" y="52388"/>
                      <a:pt x="8572" y="52388"/>
                    </a:cubicBezTo>
                    <a:cubicBezTo>
                      <a:pt x="8572" y="52388"/>
                      <a:pt x="8572" y="51435"/>
                      <a:pt x="8572" y="51435"/>
                    </a:cubicBezTo>
                    <a:cubicBezTo>
                      <a:pt x="8572" y="51435"/>
                      <a:pt x="9525" y="50482"/>
                      <a:pt x="9525" y="50482"/>
                    </a:cubicBezTo>
                    <a:cubicBezTo>
                      <a:pt x="10477" y="49530"/>
                      <a:pt x="10477" y="49530"/>
                      <a:pt x="11430" y="48578"/>
                    </a:cubicBezTo>
                    <a:cubicBezTo>
                      <a:pt x="12382" y="47625"/>
                      <a:pt x="12382" y="47625"/>
                      <a:pt x="13335" y="46672"/>
                    </a:cubicBezTo>
                    <a:cubicBezTo>
                      <a:pt x="14288" y="44768"/>
                      <a:pt x="16193" y="43815"/>
                      <a:pt x="17145" y="41910"/>
                    </a:cubicBezTo>
                    <a:cubicBezTo>
                      <a:pt x="19050" y="40005"/>
                      <a:pt x="20002" y="38100"/>
                      <a:pt x="20955" y="35243"/>
                    </a:cubicBezTo>
                    <a:cubicBezTo>
                      <a:pt x="20955" y="34290"/>
                      <a:pt x="20955" y="34290"/>
                      <a:pt x="20955" y="33338"/>
                    </a:cubicBezTo>
                    <a:cubicBezTo>
                      <a:pt x="20955" y="32385"/>
                      <a:pt x="20955" y="32385"/>
                      <a:pt x="20955" y="31432"/>
                    </a:cubicBezTo>
                    <a:cubicBezTo>
                      <a:pt x="20955" y="30480"/>
                      <a:pt x="20002" y="30480"/>
                      <a:pt x="20002" y="29528"/>
                    </a:cubicBezTo>
                    <a:cubicBezTo>
                      <a:pt x="20002" y="29528"/>
                      <a:pt x="20002" y="28575"/>
                      <a:pt x="19050" y="28575"/>
                    </a:cubicBezTo>
                    <a:cubicBezTo>
                      <a:pt x="19050" y="28575"/>
                      <a:pt x="18097" y="28575"/>
                      <a:pt x="18097" y="27622"/>
                    </a:cubicBezTo>
                    <a:cubicBezTo>
                      <a:pt x="18097" y="27622"/>
                      <a:pt x="17145" y="27622"/>
                      <a:pt x="17145" y="27622"/>
                    </a:cubicBezTo>
                    <a:cubicBezTo>
                      <a:pt x="17145" y="27622"/>
                      <a:pt x="16193" y="27622"/>
                      <a:pt x="16193" y="27622"/>
                    </a:cubicBezTo>
                    <a:cubicBezTo>
                      <a:pt x="15240" y="27622"/>
                      <a:pt x="15240" y="28575"/>
                      <a:pt x="14288" y="28575"/>
                    </a:cubicBezTo>
                    <a:cubicBezTo>
                      <a:pt x="13335" y="29528"/>
                      <a:pt x="13335" y="29528"/>
                      <a:pt x="13335" y="30480"/>
                    </a:cubicBezTo>
                    <a:cubicBezTo>
                      <a:pt x="13335" y="31432"/>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1432"/>
                      <a:pt x="11430" y="31432"/>
                      <a:pt x="11430" y="30480"/>
                    </a:cubicBezTo>
                    <a:cubicBezTo>
                      <a:pt x="11430" y="30480"/>
                      <a:pt x="11430" y="29528"/>
                      <a:pt x="11430" y="29528"/>
                    </a:cubicBezTo>
                    <a:cubicBezTo>
                      <a:pt x="11430" y="28575"/>
                      <a:pt x="10477" y="28575"/>
                      <a:pt x="10477" y="27622"/>
                    </a:cubicBezTo>
                    <a:cubicBezTo>
                      <a:pt x="10477" y="27622"/>
                      <a:pt x="9525" y="26670"/>
                      <a:pt x="9525" y="26670"/>
                    </a:cubicBezTo>
                    <a:cubicBezTo>
                      <a:pt x="9525" y="26670"/>
                      <a:pt x="8572" y="26670"/>
                      <a:pt x="8572" y="25718"/>
                    </a:cubicBezTo>
                    <a:cubicBezTo>
                      <a:pt x="7620" y="25718"/>
                      <a:pt x="6668" y="25718"/>
                      <a:pt x="6668" y="25718"/>
                    </a:cubicBezTo>
                    <a:cubicBezTo>
                      <a:pt x="5715" y="25718"/>
                      <a:pt x="4763" y="26670"/>
                      <a:pt x="4763" y="26670"/>
                    </a:cubicBezTo>
                    <a:cubicBezTo>
                      <a:pt x="4763" y="26670"/>
                      <a:pt x="4763" y="26670"/>
                      <a:pt x="3810" y="26670"/>
                    </a:cubicBezTo>
                    <a:cubicBezTo>
                      <a:pt x="3810" y="26670"/>
                      <a:pt x="3810" y="26670"/>
                      <a:pt x="3810" y="26670"/>
                    </a:cubicBezTo>
                    <a:cubicBezTo>
                      <a:pt x="3810" y="26670"/>
                      <a:pt x="3810" y="26670"/>
                      <a:pt x="3810" y="26670"/>
                    </a:cubicBezTo>
                    <a:lnTo>
                      <a:pt x="3810" y="26670"/>
                    </a:lnTo>
                    <a:cubicBezTo>
                      <a:pt x="3810" y="26670"/>
                      <a:pt x="3810" y="26670"/>
                      <a:pt x="3810" y="26670"/>
                    </a:cubicBezTo>
                    <a:cubicBezTo>
                      <a:pt x="3810" y="26670"/>
                      <a:pt x="3810" y="26670"/>
                      <a:pt x="3810" y="26670"/>
                    </a:cubicBezTo>
                    <a:cubicBezTo>
                      <a:pt x="3810" y="26670"/>
                      <a:pt x="3810" y="26670"/>
                      <a:pt x="3810" y="25718"/>
                    </a:cubicBezTo>
                    <a:cubicBezTo>
                      <a:pt x="3810" y="25718"/>
                      <a:pt x="3810" y="24765"/>
                      <a:pt x="3810" y="24765"/>
                    </a:cubicBezTo>
                    <a:cubicBezTo>
                      <a:pt x="3810" y="23813"/>
                      <a:pt x="3810" y="22860"/>
                      <a:pt x="3810" y="20955"/>
                    </a:cubicBezTo>
                    <a:cubicBezTo>
                      <a:pt x="3810" y="20003"/>
                      <a:pt x="3810" y="20003"/>
                      <a:pt x="4763" y="19050"/>
                    </a:cubicBezTo>
                    <a:cubicBezTo>
                      <a:pt x="4763" y="18097"/>
                      <a:pt x="5715" y="18097"/>
                      <a:pt x="5715" y="17145"/>
                    </a:cubicBezTo>
                    <a:cubicBezTo>
                      <a:pt x="6668" y="16193"/>
                      <a:pt x="6668" y="14288"/>
                      <a:pt x="7620" y="13335"/>
                    </a:cubicBezTo>
                    <a:cubicBezTo>
                      <a:pt x="8572" y="11430"/>
                      <a:pt x="8572" y="10478"/>
                      <a:pt x="9525" y="8572"/>
                    </a:cubicBezTo>
                    <a:cubicBezTo>
                      <a:pt x="10477" y="7620"/>
                      <a:pt x="10477" y="5715"/>
                      <a:pt x="10477" y="4763"/>
                    </a:cubicBezTo>
                    <a:cubicBezTo>
                      <a:pt x="10477" y="3810"/>
                      <a:pt x="10477" y="3810"/>
                      <a:pt x="10477" y="2857"/>
                    </a:cubicBezTo>
                    <a:cubicBezTo>
                      <a:pt x="10477" y="1905"/>
                      <a:pt x="10477" y="1905"/>
                      <a:pt x="10477" y="953"/>
                    </a:cubicBezTo>
                    <a:cubicBezTo>
                      <a:pt x="10477" y="0"/>
                      <a:pt x="10477" y="0"/>
                      <a:pt x="9525" y="0"/>
                    </a:cubicBezTo>
                    <a:cubicBezTo>
                      <a:pt x="8572" y="4763"/>
                      <a:pt x="7620" y="3810"/>
                      <a:pt x="6668" y="3810"/>
                    </a:cubicBezTo>
                    <a:cubicBezTo>
                      <a:pt x="6668" y="3810"/>
                      <a:pt x="6668" y="3810"/>
                      <a:pt x="6668" y="3810"/>
                    </a:cubicBezTo>
                    <a:moveTo>
                      <a:pt x="20955" y="34290"/>
                    </a:moveTo>
                    <a:cubicBezTo>
                      <a:pt x="20955" y="34290"/>
                      <a:pt x="20955" y="34290"/>
                      <a:pt x="20955" y="34290"/>
                    </a:cubicBezTo>
                    <a:cubicBezTo>
                      <a:pt x="20955" y="34290"/>
                      <a:pt x="20955" y="34290"/>
                      <a:pt x="20955" y="34290"/>
                    </a:cubicBezTo>
                    <a:moveTo>
                      <a:pt x="20002" y="34290"/>
                    </a:moveTo>
                    <a:cubicBezTo>
                      <a:pt x="20002" y="34290"/>
                      <a:pt x="20002" y="34290"/>
                      <a:pt x="20002" y="34290"/>
                    </a:cubicBezTo>
                    <a:cubicBezTo>
                      <a:pt x="20002" y="34290"/>
                      <a:pt x="20002" y="34290"/>
                      <a:pt x="20002" y="34290"/>
                    </a:cubicBezTo>
                    <a:moveTo>
                      <a:pt x="19050" y="60960"/>
                    </a:moveTo>
                    <a:cubicBezTo>
                      <a:pt x="19050" y="60960"/>
                      <a:pt x="19050" y="60960"/>
                      <a:pt x="19050" y="60960"/>
                    </a:cubicBezTo>
                    <a:cubicBezTo>
                      <a:pt x="19050" y="60960"/>
                      <a:pt x="19050" y="60960"/>
                      <a:pt x="19050" y="60960"/>
                    </a:cubicBezTo>
                  </a:path>
                </a:pathLst>
              </a:custGeom>
              <a:solidFill>
                <a:srgbClr val="9AA5BA"/>
              </a:solidFill>
              <a:ln w="95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8043193E-ADF0-BC40-8955-4AB78CB76836}"/>
                  </a:ext>
                </a:extLst>
              </p:cNvPr>
              <p:cNvSpPr/>
              <p:nvPr/>
            </p:nvSpPr>
            <p:spPr>
              <a:xfrm>
                <a:off x="7211377" y="2517457"/>
                <a:ext cx="37147" cy="66675"/>
              </a:xfrm>
              <a:custGeom>
                <a:avLst/>
                <a:gdLst>
                  <a:gd name="connsiteX0" fmla="*/ 23813 w 37147"/>
                  <a:gd name="connsiteY0" fmla="*/ 0 h 66675"/>
                  <a:gd name="connsiteX1" fmla="*/ 23813 w 37147"/>
                  <a:gd name="connsiteY1" fmla="*/ 0 h 66675"/>
                  <a:gd name="connsiteX2" fmla="*/ 22860 w 37147"/>
                  <a:gd name="connsiteY2" fmla="*/ 0 h 66675"/>
                  <a:gd name="connsiteX3" fmla="*/ 22860 w 37147"/>
                  <a:gd name="connsiteY3" fmla="*/ 0 h 66675"/>
                  <a:gd name="connsiteX4" fmla="*/ 21908 w 37147"/>
                  <a:gd name="connsiteY4" fmla="*/ 0 h 66675"/>
                  <a:gd name="connsiteX5" fmla="*/ 18098 w 37147"/>
                  <a:gd name="connsiteY5" fmla="*/ 953 h 66675"/>
                  <a:gd name="connsiteX6" fmla="*/ 16193 w 37147"/>
                  <a:gd name="connsiteY6" fmla="*/ 953 h 66675"/>
                  <a:gd name="connsiteX7" fmla="*/ 14288 w 37147"/>
                  <a:gd name="connsiteY7" fmla="*/ 1905 h 66675"/>
                  <a:gd name="connsiteX8" fmla="*/ 12383 w 37147"/>
                  <a:gd name="connsiteY8" fmla="*/ 3810 h 66675"/>
                  <a:gd name="connsiteX9" fmla="*/ 11430 w 37147"/>
                  <a:gd name="connsiteY9" fmla="*/ 6668 h 66675"/>
                  <a:gd name="connsiteX10" fmla="*/ 12383 w 37147"/>
                  <a:gd name="connsiteY10" fmla="*/ 9525 h 66675"/>
                  <a:gd name="connsiteX11" fmla="*/ 16193 w 37147"/>
                  <a:gd name="connsiteY11" fmla="*/ 12383 h 66675"/>
                  <a:gd name="connsiteX12" fmla="*/ 18098 w 37147"/>
                  <a:gd name="connsiteY12" fmla="*/ 13335 h 66675"/>
                  <a:gd name="connsiteX13" fmla="*/ 20003 w 37147"/>
                  <a:gd name="connsiteY13" fmla="*/ 14288 h 66675"/>
                  <a:gd name="connsiteX14" fmla="*/ 23813 w 37147"/>
                  <a:gd name="connsiteY14" fmla="*/ 17145 h 66675"/>
                  <a:gd name="connsiteX15" fmla="*/ 24765 w 37147"/>
                  <a:gd name="connsiteY15" fmla="*/ 18098 h 66675"/>
                  <a:gd name="connsiteX16" fmla="*/ 24765 w 37147"/>
                  <a:gd name="connsiteY16" fmla="*/ 19050 h 66675"/>
                  <a:gd name="connsiteX17" fmla="*/ 24765 w 37147"/>
                  <a:gd name="connsiteY17" fmla="*/ 20955 h 66675"/>
                  <a:gd name="connsiteX18" fmla="*/ 24765 w 37147"/>
                  <a:gd name="connsiteY18" fmla="*/ 22860 h 66675"/>
                  <a:gd name="connsiteX19" fmla="*/ 24765 w 37147"/>
                  <a:gd name="connsiteY19" fmla="*/ 23813 h 66675"/>
                  <a:gd name="connsiteX20" fmla="*/ 24765 w 37147"/>
                  <a:gd name="connsiteY20" fmla="*/ 23813 h 66675"/>
                  <a:gd name="connsiteX21" fmla="*/ 24765 w 37147"/>
                  <a:gd name="connsiteY21" fmla="*/ 23813 h 66675"/>
                  <a:gd name="connsiteX22" fmla="*/ 24765 w 37147"/>
                  <a:gd name="connsiteY22" fmla="*/ 23813 h 66675"/>
                  <a:gd name="connsiteX23" fmla="*/ 24765 w 37147"/>
                  <a:gd name="connsiteY23" fmla="*/ 23813 h 66675"/>
                  <a:gd name="connsiteX24" fmla="*/ 24765 w 37147"/>
                  <a:gd name="connsiteY24" fmla="*/ 23813 h 66675"/>
                  <a:gd name="connsiteX25" fmla="*/ 23813 w 37147"/>
                  <a:gd name="connsiteY25" fmla="*/ 23813 h 66675"/>
                  <a:gd name="connsiteX26" fmla="*/ 20955 w 37147"/>
                  <a:gd name="connsiteY26" fmla="*/ 21908 h 66675"/>
                  <a:gd name="connsiteX27" fmla="*/ 17145 w 37147"/>
                  <a:gd name="connsiteY27" fmla="*/ 19050 h 66675"/>
                  <a:gd name="connsiteX28" fmla="*/ 14288 w 37147"/>
                  <a:gd name="connsiteY28" fmla="*/ 18098 h 66675"/>
                  <a:gd name="connsiteX29" fmla="*/ 11430 w 37147"/>
                  <a:gd name="connsiteY29" fmla="*/ 18098 h 66675"/>
                  <a:gd name="connsiteX30" fmla="*/ 8573 w 37147"/>
                  <a:gd name="connsiteY30" fmla="*/ 18098 h 66675"/>
                  <a:gd name="connsiteX31" fmla="*/ 4763 w 37147"/>
                  <a:gd name="connsiteY31" fmla="*/ 18098 h 66675"/>
                  <a:gd name="connsiteX32" fmla="*/ 1905 w 37147"/>
                  <a:gd name="connsiteY32" fmla="*/ 19050 h 66675"/>
                  <a:gd name="connsiteX33" fmla="*/ 953 w 37147"/>
                  <a:gd name="connsiteY33" fmla="*/ 20955 h 66675"/>
                  <a:gd name="connsiteX34" fmla="*/ 0 w 37147"/>
                  <a:gd name="connsiteY34" fmla="*/ 22860 h 66675"/>
                  <a:gd name="connsiteX35" fmla="*/ 0 w 37147"/>
                  <a:gd name="connsiteY35" fmla="*/ 24765 h 66675"/>
                  <a:gd name="connsiteX36" fmla="*/ 953 w 37147"/>
                  <a:gd name="connsiteY36" fmla="*/ 26670 h 66675"/>
                  <a:gd name="connsiteX37" fmla="*/ 3810 w 37147"/>
                  <a:gd name="connsiteY37" fmla="*/ 29528 h 66675"/>
                  <a:gd name="connsiteX38" fmla="*/ 9525 w 37147"/>
                  <a:gd name="connsiteY38" fmla="*/ 31433 h 66675"/>
                  <a:gd name="connsiteX39" fmla="*/ 12383 w 37147"/>
                  <a:gd name="connsiteY39" fmla="*/ 31433 h 66675"/>
                  <a:gd name="connsiteX40" fmla="*/ 18098 w 37147"/>
                  <a:gd name="connsiteY40" fmla="*/ 32385 h 66675"/>
                  <a:gd name="connsiteX41" fmla="*/ 20955 w 37147"/>
                  <a:gd name="connsiteY41" fmla="*/ 33338 h 66675"/>
                  <a:gd name="connsiteX42" fmla="*/ 21908 w 37147"/>
                  <a:gd name="connsiteY42" fmla="*/ 34290 h 66675"/>
                  <a:gd name="connsiteX43" fmla="*/ 22860 w 37147"/>
                  <a:gd name="connsiteY43" fmla="*/ 35243 h 66675"/>
                  <a:gd name="connsiteX44" fmla="*/ 23813 w 37147"/>
                  <a:gd name="connsiteY44" fmla="*/ 36195 h 66675"/>
                  <a:gd name="connsiteX45" fmla="*/ 25718 w 37147"/>
                  <a:gd name="connsiteY45" fmla="*/ 40005 h 66675"/>
                  <a:gd name="connsiteX46" fmla="*/ 27623 w 37147"/>
                  <a:gd name="connsiteY46" fmla="*/ 43815 h 66675"/>
                  <a:gd name="connsiteX47" fmla="*/ 29528 w 37147"/>
                  <a:gd name="connsiteY47" fmla="*/ 50483 h 66675"/>
                  <a:gd name="connsiteX48" fmla="*/ 31433 w 37147"/>
                  <a:gd name="connsiteY48" fmla="*/ 56198 h 66675"/>
                  <a:gd name="connsiteX49" fmla="*/ 33338 w 37147"/>
                  <a:gd name="connsiteY49" fmla="*/ 64770 h 66675"/>
                  <a:gd name="connsiteX50" fmla="*/ 35243 w 37147"/>
                  <a:gd name="connsiteY50" fmla="*/ 66675 h 66675"/>
                  <a:gd name="connsiteX51" fmla="*/ 37148 w 37147"/>
                  <a:gd name="connsiteY51" fmla="*/ 64770 h 66675"/>
                  <a:gd name="connsiteX52" fmla="*/ 36195 w 37147"/>
                  <a:gd name="connsiteY52" fmla="*/ 60008 h 66675"/>
                  <a:gd name="connsiteX53" fmla="*/ 35243 w 37147"/>
                  <a:gd name="connsiteY53" fmla="*/ 58103 h 66675"/>
                  <a:gd name="connsiteX54" fmla="*/ 34290 w 37147"/>
                  <a:gd name="connsiteY54" fmla="*/ 55245 h 66675"/>
                  <a:gd name="connsiteX55" fmla="*/ 32385 w 37147"/>
                  <a:gd name="connsiteY55" fmla="*/ 49530 h 66675"/>
                  <a:gd name="connsiteX56" fmla="*/ 30480 w 37147"/>
                  <a:gd name="connsiteY56" fmla="*/ 42863 h 66675"/>
                  <a:gd name="connsiteX57" fmla="*/ 28575 w 37147"/>
                  <a:gd name="connsiteY57" fmla="*/ 37148 h 66675"/>
                  <a:gd name="connsiteX58" fmla="*/ 24765 w 37147"/>
                  <a:gd name="connsiteY58" fmla="*/ 31433 h 66675"/>
                  <a:gd name="connsiteX59" fmla="*/ 22860 w 37147"/>
                  <a:gd name="connsiteY59" fmla="*/ 29528 h 66675"/>
                  <a:gd name="connsiteX60" fmla="*/ 20003 w 37147"/>
                  <a:gd name="connsiteY60" fmla="*/ 27623 h 66675"/>
                  <a:gd name="connsiteX61" fmla="*/ 16193 w 37147"/>
                  <a:gd name="connsiteY61" fmla="*/ 26670 h 66675"/>
                  <a:gd name="connsiteX62" fmla="*/ 12383 w 37147"/>
                  <a:gd name="connsiteY62" fmla="*/ 26670 h 66675"/>
                  <a:gd name="connsiteX63" fmla="*/ 7620 w 37147"/>
                  <a:gd name="connsiteY63" fmla="*/ 26670 h 66675"/>
                  <a:gd name="connsiteX64" fmla="*/ 5715 w 37147"/>
                  <a:gd name="connsiteY64" fmla="*/ 25718 h 66675"/>
                  <a:gd name="connsiteX65" fmla="*/ 3810 w 37147"/>
                  <a:gd name="connsiteY65" fmla="*/ 24765 h 66675"/>
                  <a:gd name="connsiteX66" fmla="*/ 2858 w 37147"/>
                  <a:gd name="connsiteY66" fmla="*/ 23813 h 66675"/>
                  <a:gd name="connsiteX67" fmla="*/ 2858 w 37147"/>
                  <a:gd name="connsiteY67" fmla="*/ 22860 h 66675"/>
                  <a:gd name="connsiteX68" fmla="*/ 2858 w 37147"/>
                  <a:gd name="connsiteY68" fmla="*/ 22860 h 66675"/>
                  <a:gd name="connsiteX69" fmla="*/ 2858 w 37147"/>
                  <a:gd name="connsiteY69" fmla="*/ 22860 h 66675"/>
                  <a:gd name="connsiteX70" fmla="*/ 2858 w 37147"/>
                  <a:gd name="connsiteY70" fmla="*/ 22860 h 66675"/>
                  <a:gd name="connsiteX71" fmla="*/ 2858 w 37147"/>
                  <a:gd name="connsiteY71" fmla="*/ 22860 h 66675"/>
                  <a:gd name="connsiteX72" fmla="*/ 2858 w 37147"/>
                  <a:gd name="connsiteY72" fmla="*/ 22860 h 66675"/>
                  <a:gd name="connsiteX73" fmla="*/ 3810 w 37147"/>
                  <a:gd name="connsiteY73" fmla="*/ 22860 h 66675"/>
                  <a:gd name="connsiteX74" fmla="*/ 5715 w 37147"/>
                  <a:gd name="connsiteY74" fmla="*/ 22860 h 66675"/>
                  <a:gd name="connsiteX75" fmla="*/ 9525 w 37147"/>
                  <a:gd name="connsiteY75" fmla="*/ 22860 h 66675"/>
                  <a:gd name="connsiteX76" fmla="*/ 13335 w 37147"/>
                  <a:gd name="connsiteY76" fmla="*/ 23813 h 66675"/>
                  <a:gd name="connsiteX77" fmla="*/ 15240 w 37147"/>
                  <a:gd name="connsiteY77" fmla="*/ 24765 h 66675"/>
                  <a:gd name="connsiteX78" fmla="*/ 18098 w 37147"/>
                  <a:gd name="connsiteY78" fmla="*/ 26670 h 66675"/>
                  <a:gd name="connsiteX79" fmla="*/ 19050 w 37147"/>
                  <a:gd name="connsiteY79" fmla="*/ 27623 h 66675"/>
                  <a:gd name="connsiteX80" fmla="*/ 21908 w 37147"/>
                  <a:gd name="connsiteY80" fmla="*/ 28575 h 66675"/>
                  <a:gd name="connsiteX81" fmla="*/ 25718 w 37147"/>
                  <a:gd name="connsiteY81" fmla="*/ 27623 h 66675"/>
                  <a:gd name="connsiteX82" fmla="*/ 26670 w 37147"/>
                  <a:gd name="connsiteY82" fmla="*/ 26670 h 66675"/>
                  <a:gd name="connsiteX83" fmla="*/ 27623 w 37147"/>
                  <a:gd name="connsiteY83" fmla="*/ 25718 h 66675"/>
                  <a:gd name="connsiteX84" fmla="*/ 27623 w 37147"/>
                  <a:gd name="connsiteY84" fmla="*/ 24765 h 66675"/>
                  <a:gd name="connsiteX85" fmla="*/ 28575 w 37147"/>
                  <a:gd name="connsiteY85" fmla="*/ 23813 h 66675"/>
                  <a:gd name="connsiteX86" fmla="*/ 28575 w 37147"/>
                  <a:gd name="connsiteY86" fmla="*/ 20955 h 66675"/>
                  <a:gd name="connsiteX87" fmla="*/ 28575 w 37147"/>
                  <a:gd name="connsiteY87" fmla="*/ 18098 h 66675"/>
                  <a:gd name="connsiteX88" fmla="*/ 27623 w 37147"/>
                  <a:gd name="connsiteY88" fmla="*/ 16193 h 66675"/>
                  <a:gd name="connsiteX89" fmla="*/ 26670 w 37147"/>
                  <a:gd name="connsiteY89" fmla="*/ 15240 h 66675"/>
                  <a:gd name="connsiteX90" fmla="*/ 24765 w 37147"/>
                  <a:gd name="connsiteY90" fmla="*/ 13335 h 66675"/>
                  <a:gd name="connsiteX91" fmla="*/ 21908 w 37147"/>
                  <a:gd name="connsiteY91" fmla="*/ 11430 h 66675"/>
                  <a:gd name="connsiteX92" fmla="*/ 19050 w 37147"/>
                  <a:gd name="connsiteY92" fmla="*/ 10478 h 66675"/>
                  <a:gd name="connsiteX93" fmla="*/ 16193 w 37147"/>
                  <a:gd name="connsiteY93" fmla="*/ 9525 h 66675"/>
                  <a:gd name="connsiteX94" fmla="*/ 15240 w 37147"/>
                  <a:gd name="connsiteY94" fmla="*/ 8573 h 66675"/>
                  <a:gd name="connsiteX95" fmla="*/ 15240 w 37147"/>
                  <a:gd name="connsiteY95" fmla="*/ 8573 h 66675"/>
                  <a:gd name="connsiteX96" fmla="*/ 15240 w 37147"/>
                  <a:gd name="connsiteY96" fmla="*/ 7620 h 66675"/>
                  <a:gd name="connsiteX97" fmla="*/ 15240 w 37147"/>
                  <a:gd name="connsiteY97" fmla="*/ 6668 h 66675"/>
                  <a:gd name="connsiteX98" fmla="*/ 15240 w 37147"/>
                  <a:gd name="connsiteY98" fmla="*/ 6668 h 66675"/>
                  <a:gd name="connsiteX99" fmla="*/ 15240 w 37147"/>
                  <a:gd name="connsiteY99" fmla="*/ 6668 h 66675"/>
                  <a:gd name="connsiteX100" fmla="*/ 15240 w 37147"/>
                  <a:gd name="connsiteY100" fmla="*/ 6668 h 66675"/>
                  <a:gd name="connsiteX101" fmla="*/ 15240 w 37147"/>
                  <a:gd name="connsiteY101" fmla="*/ 6668 h 66675"/>
                  <a:gd name="connsiteX102" fmla="*/ 16193 w 37147"/>
                  <a:gd name="connsiteY102" fmla="*/ 5715 h 66675"/>
                  <a:gd name="connsiteX103" fmla="*/ 20955 w 37147"/>
                  <a:gd name="connsiteY103" fmla="*/ 4763 h 66675"/>
                  <a:gd name="connsiteX104" fmla="*/ 22860 w 37147"/>
                  <a:gd name="connsiteY104" fmla="*/ 3810 h 66675"/>
                  <a:gd name="connsiteX105" fmla="*/ 23813 w 37147"/>
                  <a:gd name="connsiteY105" fmla="*/ 3810 h 66675"/>
                  <a:gd name="connsiteX106" fmla="*/ 24765 w 37147"/>
                  <a:gd name="connsiteY106" fmla="*/ 3810 h 66675"/>
                  <a:gd name="connsiteX107" fmla="*/ 25718 w 37147"/>
                  <a:gd name="connsiteY107" fmla="*/ 2858 h 66675"/>
                  <a:gd name="connsiteX108" fmla="*/ 25718 w 37147"/>
                  <a:gd name="connsiteY108" fmla="*/ 1905 h 66675"/>
                  <a:gd name="connsiteX109" fmla="*/ 23813 w 37147"/>
                  <a:gd name="connsiteY109" fmla="*/ 0 h 66675"/>
                  <a:gd name="connsiteX110" fmla="*/ 23813 w 37147"/>
                  <a:gd name="connsiteY110" fmla="*/ 0 h 66675"/>
                  <a:gd name="connsiteX111" fmla="*/ 23813 w 37147"/>
                  <a:gd name="connsiteY111" fmla="*/ 3810 h 66675"/>
                  <a:gd name="connsiteX112" fmla="*/ 23813 w 37147"/>
                  <a:gd name="connsiteY112" fmla="*/ 3810 h 66675"/>
                  <a:gd name="connsiteX113" fmla="*/ 23813 w 37147"/>
                  <a:gd name="connsiteY113" fmla="*/ 3810 h 66675"/>
                  <a:gd name="connsiteX114" fmla="*/ 23813 w 37147"/>
                  <a:gd name="connsiteY114" fmla="*/ 3810 h 66675"/>
                  <a:gd name="connsiteX115" fmla="*/ 3810 w 37147"/>
                  <a:gd name="connsiteY115" fmla="*/ 23813 h 66675"/>
                  <a:gd name="connsiteX116" fmla="*/ 3810 w 37147"/>
                  <a:gd name="connsiteY116" fmla="*/ 23813 h 66675"/>
                  <a:gd name="connsiteX117" fmla="*/ 3810 w 37147"/>
                  <a:gd name="connsiteY117" fmla="*/ 23813 h 66675"/>
                  <a:gd name="connsiteX118" fmla="*/ 33338 w 37147"/>
                  <a:gd name="connsiteY118" fmla="*/ 55245 h 66675"/>
                  <a:gd name="connsiteX119" fmla="*/ 33338 w 37147"/>
                  <a:gd name="connsiteY119" fmla="*/ 55245 h 66675"/>
                  <a:gd name="connsiteX120" fmla="*/ 33338 w 37147"/>
                  <a:gd name="connsiteY120" fmla="*/ 5524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37147" h="66675">
                    <a:moveTo>
                      <a:pt x="23813" y="0"/>
                    </a:moveTo>
                    <a:cubicBezTo>
                      <a:pt x="23813" y="0"/>
                      <a:pt x="23813" y="0"/>
                      <a:pt x="23813" y="0"/>
                    </a:cubicBezTo>
                    <a:cubicBezTo>
                      <a:pt x="22860" y="0"/>
                      <a:pt x="22860" y="0"/>
                      <a:pt x="22860" y="0"/>
                    </a:cubicBezTo>
                    <a:cubicBezTo>
                      <a:pt x="22860" y="0"/>
                      <a:pt x="22860" y="0"/>
                      <a:pt x="22860" y="0"/>
                    </a:cubicBezTo>
                    <a:cubicBezTo>
                      <a:pt x="22860" y="0"/>
                      <a:pt x="21908" y="0"/>
                      <a:pt x="21908" y="0"/>
                    </a:cubicBezTo>
                    <a:cubicBezTo>
                      <a:pt x="20955" y="0"/>
                      <a:pt x="19050" y="953"/>
                      <a:pt x="18098" y="953"/>
                    </a:cubicBezTo>
                    <a:cubicBezTo>
                      <a:pt x="17145" y="953"/>
                      <a:pt x="17145" y="953"/>
                      <a:pt x="16193" y="953"/>
                    </a:cubicBezTo>
                    <a:cubicBezTo>
                      <a:pt x="15240" y="953"/>
                      <a:pt x="15240" y="1905"/>
                      <a:pt x="14288" y="1905"/>
                    </a:cubicBezTo>
                    <a:cubicBezTo>
                      <a:pt x="13335" y="2858"/>
                      <a:pt x="12383" y="2858"/>
                      <a:pt x="12383" y="3810"/>
                    </a:cubicBezTo>
                    <a:cubicBezTo>
                      <a:pt x="12383" y="4763"/>
                      <a:pt x="11430" y="5715"/>
                      <a:pt x="11430" y="6668"/>
                    </a:cubicBezTo>
                    <a:cubicBezTo>
                      <a:pt x="11430" y="7620"/>
                      <a:pt x="11430" y="8573"/>
                      <a:pt x="12383" y="9525"/>
                    </a:cubicBezTo>
                    <a:cubicBezTo>
                      <a:pt x="13335" y="11430"/>
                      <a:pt x="14288" y="12383"/>
                      <a:pt x="16193" y="12383"/>
                    </a:cubicBezTo>
                    <a:cubicBezTo>
                      <a:pt x="17145" y="12383"/>
                      <a:pt x="18098" y="13335"/>
                      <a:pt x="18098" y="13335"/>
                    </a:cubicBezTo>
                    <a:cubicBezTo>
                      <a:pt x="19050" y="13335"/>
                      <a:pt x="19050" y="14288"/>
                      <a:pt x="20003" y="14288"/>
                    </a:cubicBezTo>
                    <a:cubicBezTo>
                      <a:pt x="20955" y="15240"/>
                      <a:pt x="22860" y="16193"/>
                      <a:pt x="23813" y="17145"/>
                    </a:cubicBezTo>
                    <a:cubicBezTo>
                      <a:pt x="23813" y="17145"/>
                      <a:pt x="24765" y="18098"/>
                      <a:pt x="24765" y="18098"/>
                    </a:cubicBezTo>
                    <a:cubicBezTo>
                      <a:pt x="24765" y="18098"/>
                      <a:pt x="24765" y="19050"/>
                      <a:pt x="24765" y="19050"/>
                    </a:cubicBezTo>
                    <a:cubicBezTo>
                      <a:pt x="24765" y="20003"/>
                      <a:pt x="24765" y="20003"/>
                      <a:pt x="24765" y="20955"/>
                    </a:cubicBezTo>
                    <a:cubicBezTo>
                      <a:pt x="24765" y="21908"/>
                      <a:pt x="24765" y="21908"/>
                      <a:pt x="24765" y="22860"/>
                    </a:cubicBezTo>
                    <a:cubicBezTo>
                      <a:pt x="24765" y="22860"/>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3813" y="23813"/>
                      <a:pt x="23813" y="23813"/>
                    </a:cubicBezTo>
                    <a:cubicBezTo>
                      <a:pt x="22860" y="22860"/>
                      <a:pt x="21908" y="22860"/>
                      <a:pt x="20955" y="21908"/>
                    </a:cubicBezTo>
                    <a:cubicBezTo>
                      <a:pt x="20003" y="20955"/>
                      <a:pt x="18098" y="20003"/>
                      <a:pt x="17145" y="19050"/>
                    </a:cubicBezTo>
                    <a:cubicBezTo>
                      <a:pt x="16193" y="19050"/>
                      <a:pt x="15240" y="18098"/>
                      <a:pt x="14288" y="18098"/>
                    </a:cubicBezTo>
                    <a:cubicBezTo>
                      <a:pt x="13335" y="18098"/>
                      <a:pt x="12383" y="18098"/>
                      <a:pt x="11430" y="18098"/>
                    </a:cubicBezTo>
                    <a:cubicBezTo>
                      <a:pt x="10478" y="18098"/>
                      <a:pt x="9525" y="18098"/>
                      <a:pt x="8573" y="18098"/>
                    </a:cubicBezTo>
                    <a:cubicBezTo>
                      <a:pt x="7620" y="18098"/>
                      <a:pt x="6668" y="18098"/>
                      <a:pt x="4763" y="18098"/>
                    </a:cubicBezTo>
                    <a:cubicBezTo>
                      <a:pt x="3810" y="18098"/>
                      <a:pt x="2858" y="19050"/>
                      <a:pt x="1905" y="19050"/>
                    </a:cubicBezTo>
                    <a:cubicBezTo>
                      <a:pt x="953" y="19050"/>
                      <a:pt x="953" y="20003"/>
                      <a:pt x="953" y="20955"/>
                    </a:cubicBezTo>
                    <a:cubicBezTo>
                      <a:pt x="953" y="21908"/>
                      <a:pt x="0" y="22860"/>
                      <a:pt x="0" y="22860"/>
                    </a:cubicBezTo>
                    <a:cubicBezTo>
                      <a:pt x="0" y="23813"/>
                      <a:pt x="0" y="23813"/>
                      <a:pt x="0" y="24765"/>
                    </a:cubicBezTo>
                    <a:cubicBezTo>
                      <a:pt x="0" y="25718"/>
                      <a:pt x="0" y="25718"/>
                      <a:pt x="953" y="26670"/>
                    </a:cubicBezTo>
                    <a:cubicBezTo>
                      <a:pt x="1905" y="27623"/>
                      <a:pt x="2858" y="28575"/>
                      <a:pt x="3810" y="29528"/>
                    </a:cubicBezTo>
                    <a:cubicBezTo>
                      <a:pt x="5715" y="30480"/>
                      <a:pt x="7620" y="31433"/>
                      <a:pt x="9525" y="31433"/>
                    </a:cubicBezTo>
                    <a:cubicBezTo>
                      <a:pt x="10478" y="31433"/>
                      <a:pt x="11430" y="31433"/>
                      <a:pt x="12383" y="31433"/>
                    </a:cubicBezTo>
                    <a:cubicBezTo>
                      <a:pt x="14288" y="31433"/>
                      <a:pt x="16193" y="31433"/>
                      <a:pt x="18098" y="32385"/>
                    </a:cubicBezTo>
                    <a:cubicBezTo>
                      <a:pt x="19050" y="32385"/>
                      <a:pt x="20003" y="32385"/>
                      <a:pt x="20955" y="33338"/>
                    </a:cubicBezTo>
                    <a:cubicBezTo>
                      <a:pt x="20955" y="33338"/>
                      <a:pt x="21908" y="34290"/>
                      <a:pt x="21908" y="34290"/>
                    </a:cubicBezTo>
                    <a:cubicBezTo>
                      <a:pt x="21908" y="34290"/>
                      <a:pt x="22860" y="35243"/>
                      <a:pt x="22860" y="35243"/>
                    </a:cubicBezTo>
                    <a:cubicBezTo>
                      <a:pt x="22860" y="35243"/>
                      <a:pt x="23813" y="36195"/>
                      <a:pt x="23813" y="36195"/>
                    </a:cubicBezTo>
                    <a:cubicBezTo>
                      <a:pt x="24765" y="37148"/>
                      <a:pt x="25718" y="39053"/>
                      <a:pt x="25718" y="40005"/>
                    </a:cubicBezTo>
                    <a:cubicBezTo>
                      <a:pt x="26670" y="40958"/>
                      <a:pt x="26670" y="42863"/>
                      <a:pt x="27623" y="43815"/>
                    </a:cubicBezTo>
                    <a:cubicBezTo>
                      <a:pt x="28575" y="45720"/>
                      <a:pt x="28575" y="48578"/>
                      <a:pt x="29528" y="50483"/>
                    </a:cubicBezTo>
                    <a:cubicBezTo>
                      <a:pt x="30480" y="52388"/>
                      <a:pt x="30480" y="54293"/>
                      <a:pt x="31433" y="56198"/>
                    </a:cubicBezTo>
                    <a:cubicBezTo>
                      <a:pt x="32385" y="59055"/>
                      <a:pt x="32385" y="61913"/>
                      <a:pt x="33338" y="64770"/>
                    </a:cubicBezTo>
                    <a:cubicBezTo>
                      <a:pt x="33338" y="65723"/>
                      <a:pt x="34290" y="66675"/>
                      <a:pt x="35243" y="66675"/>
                    </a:cubicBezTo>
                    <a:cubicBezTo>
                      <a:pt x="36195" y="66675"/>
                      <a:pt x="37148" y="65723"/>
                      <a:pt x="37148" y="64770"/>
                    </a:cubicBezTo>
                    <a:cubicBezTo>
                      <a:pt x="37148" y="62865"/>
                      <a:pt x="36195" y="61913"/>
                      <a:pt x="36195" y="60008"/>
                    </a:cubicBezTo>
                    <a:cubicBezTo>
                      <a:pt x="36195" y="59055"/>
                      <a:pt x="36195" y="58103"/>
                      <a:pt x="35243" y="58103"/>
                    </a:cubicBezTo>
                    <a:cubicBezTo>
                      <a:pt x="35243" y="57150"/>
                      <a:pt x="34290" y="56198"/>
                      <a:pt x="34290" y="55245"/>
                    </a:cubicBezTo>
                    <a:cubicBezTo>
                      <a:pt x="33338" y="53340"/>
                      <a:pt x="33338" y="51435"/>
                      <a:pt x="32385" y="49530"/>
                    </a:cubicBezTo>
                    <a:cubicBezTo>
                      <a:pt x="31433" y="47625"/>
                      <a:pt x="31433" y="45720"/>
                      <a:pt x="30480" y="42863"/>
                    </a:cubicBezTo>
                    <a:cubicBezTo>
                      <a:pt x="29528" y="40958"/>
                      <a:pt x="29528" y="39053"/>
                      <a:pt x="28575" y="37148"/>
                    </a:cubicBezTo>
                    <a:cubicBezTo>
                      <a:pt x="27623" y="35243"/>
                      <a:pt x="26670" y="33338"/>
                      <a:pt x="24765" y="31433"/>
                    </a:cubicBezTo>
                    <a:cubicBezTo>
                      <a:pt x="23813" y="30480"/>
                      <a:pt x="23813" y="30480"/>
                      <a:pt x="22860" y="29528"/>
                    </a:cubicBezTo>
                    <a:cubicBezTo>
                      <a:pt x="21908" y="28575"/>
                      <a:pt x="20955" y="28575"/>
                      <a:pt x="20003" y="27623"/>
                    </a:cubicBezTo>
                    <a:cubicBezTo>
                      <a:pt x="19050" y="27623"/>
                      <a:pt x="17145" y="26670"/>
                      <a:pt x="16193" y="26670"/>
                    </a:cubicBezTo>
                    <a:cubicBezTo>
                      <a:pt x="15240" y="26670"/>
                      <a:pt x="13335" y="26670"/>
                      <a:pt x="12383" y="26670"/>
                    </a:cubicBezTo>
                    <a:cubicBezTo>
                      <a:pt x="10478" y="26670"/>
                      <a:pt x="9525" y="26670"/>
                      <a:pt x="7620" y="26670"/>
                    </a:cubicBezTo>
                    <a:cubicBezTo>
                      <a:pt x="6668" y="26670"/>
                      <a:pt x="6668" y="26670"/>
                      <a:pt x="5715" y="25718"/>
                    </a:cubicBezTo>
                    <a:cubicBezTo>
                      <a:pt x="4763" y="25718"/>
                      <a:pt x="4763" y="24765"/>
                      <a:pt x="3810" y="24765"/>
                    </a:cubicBezTo>
                    <a:cubicBezTo>
                      <a:pt x="3810" y="24765"/>
                      <a:pt x="2858" y="23813"/>
                      <a:pt x="2858" y="23813"/>
                    </a:cubicBezTo>
                    <a:cubicBezTo>
                      <a:pt x="2858" y="23813"/>
                      <a:pt x="2858" y="23813"/>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3810" y="22860"/>
                      <a:pt x="3810" y="22860"/>
                    </a:cubicBezTo>
                    <a:cubicBezTo>
                      <a:pt x="4763" y="22860"/>
                      <a:pt x="5715" y="22860"/>
                      <a:pt x="5715" y="22860"/>
                    </a:cubicBezTo>
                    <a:cubicBezTo>
                      <a:pt x="6668" y="22860"/>
                      <a:pt x="8573" y="22860"/>
                      <a:pt x="9525" y="22860"/>
                    </a:cubicBezTo>
                    <a:cubicBezTo>
                      <a:pt x="10478" y="22860"/>
                      <a:pt x="12383" y="22860"/>
                      <a:pt x="13335" y="23813"/>
                    </a:cubicBezTo>
                    <a:cubicBezTo>
                      <a:pt x="14288" y="23813"/>
                      <a:pt x="15240" y="23813"/>
                      <a:pt x="15240" y="24765"/>
                    </a:cubicBezTo>
                    <a:cubicBezTo>
                      <a:pt x="16193" y="25718"/>
                      <a:pt x="17145" y="25718"/>
                      <a:pt x="18098" y="26670"/>
                    </a:cubicBezTo>
                    <a:cubicBezTo>
                      <a:pt x="18098" y="26670"/>
                      <a:pt x="19050" y="27623"/>
                      <a:pt x="19050" y="27623"/>
                    </a:cubicBezTo>
                    <a:cubicBezTo>
                      <a:pt x="20003" y="28575"/>
                      <a:pt x="20955" y="28575"/>
                      <a:pt x="21908" y="28575"/>
                    </a:cubicBezTo>
                    <a:cubicBezTo>
                      <a:pt x="22860" y="28575"/>
                      <a:pt x="24765" y="28575"/>
                      <a:pt x="25718" y="27623"/>
                    </a:cubicBezTo>
                    <a:cubicBezTo>
                      <a:pt x="25718" y="27623"/>
                      <a:pt x="26670" y="27623"/>
                      <a:pt x="26670" y="26670"/>
                    </a:cubicBezTo>
                    <a:cubicBezTo>
                      <a:pt x="26670" y="26670"/>
                      <a:pt x="26670" y="25718"/>
                      <a:pt x="27623" y="25718"/>
                    </a:cubicBezTo>
                    <a:cubicBezTo>
                      <a:pt x="27623" y="25718"/>
                      <a:pt x="27623" y="25718"/>
                      <a:pt x="27623" y="24765"/>
                    </a:cubicBezTo>
                    <a:cubicBezTo>
                      <a:pt x="27623" y="24765"/>
                      <a:pt x="27623" y="23813"/>
                      <a:pt x="28575" y="23813"/>
                    </a:cubicBezTo>
                    <a:cubicBezTo>
                      <a:pt x="28575" y="22860"/>
                      <a:pt x="28575" y="21908"/>
                      <a:pt x="28575" y="20955"/>
                    </a:cubicBezTo>
                    <a:cubicBezTo>
                      <a:pt x="28575" y="20003"/>
                      <a:pt x="28575" y="19050"/>
                      <a:pt x="28575" y="18098"/>
                    </a:cubicBezTo>
                    <a:cubicBezTo>
                      <a:pt x="28575" y="17145"/>
                      <a:pt x="28575" y="17145"/>
                      <a:pt x="27623" y="16193"/>
                    </a:cubicBezTo>
                    <a:cubicBezTo>
                      <a:pt x="27623" y="15240"/>
                      <a:pt x="26670" y="15240"/>
                      <a:pt x="26670" y="15240"/>
                    </a:cubicBezTo>
                    <a:cubicBezTo>
                      <a:pt x="25718" y="14288"/>
                      <a:pt x="25718" y="14288"/>
                      <a:pt x="24765" y="13335"/>
                    </a:cubicBezTo>
                    <a:cubicBezTo>
                      <a:pt x="23813" y="12383"/>
                      <a:pt x="22860" y="12383"/>
                      <a:pt x="21908" y="11430"/>
                    </a:cubicBezTo>
                    <a:cubicBezTo>
                      <a:pt x="20955" y="10478"/>
                      <a:pt x="20003" y="10478"/>
                      <a:pt x="19050" y="10478"/>
                    </a:cubicBezTo>
                    <a:cubicBezTo>
                      <a:pt x="18098" y="10478"/>
                      <a:pt x="17145" y="9525"/>
                      <a:pt x="16193" y="9525"/>
                    </a:cubicBezTo>
                    <a:cubicBezTo>
                      <a:pt x="16193" y="9525"/>
                      <a:pt x="15240" y="9525"/>
                      <a:pt x="15240" y="8573"/>
                    </a:cubicBezTo>
                    <a:cubicBezTo>
                      <a:pt x="15240" y="8573"/>
                      <a:pt x="15240" y="8573"/>
                      <a:pt x="15240" y="8573"/>
                    </a:cubicBezTo>
                    <a:cubicBezTo>
                      <a:pt x="15240" y="8573"/>
                      <a:pt x="15240" y="8573"/>
                      <a:pt x="15240" y="7620"/>
                    </a:cubicBezTo>
                    <a:cubicBezTo>
                      <a:pt x="15240" y="7620"/>
                      <a:pt x="15240" y="7620"/>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6193" y="6668"/>
                      <a:pt x="16193" y="5715"/>
                    </a:cubicBezTo>
                    <a:cubicBezTo>
                      <a:pt x="17145" y="5715"/>
                      <a:pt x="19050" y="4763"/>
                      <a:pt x="20955" y="4763"/>
                    </a:cubicBezTo>
                    <a:cubicBezTo>
                      <a:pt x="21908" y="4763"/>
                      <a:pt x="22860" y="4763"/>
                      <a:pt x="22860" y="3810"/>
                    </a:cubicBezTo>
                    <a:cubicBezTo>
                      <a:pt x="22860" y="3810"/>
                      <a:pt x="23813" y="3810"/>
                      <a:pt x="23813" y="3810"/>
                    </a:cubicBezTo>
                    <a:cubicBezTo>
                      <a:pt x="23813" y="3810"/>
                      <a:pt x="24765" y="3810"/>
                      <a:pt x="24765" y="3810"/>
                    </a:cubicBezTo>
                    <a:cubicBezTo>
                      <a:pt x="24765" y="3810"/>
                      <a:pt x="25718" y="2858"/>
                      <a:pt x="25718" y="2858"/>
                    </a:cubicBezTo>
                    <a:cubicBezTo>
                      <a:pt x="25718" y="1905"/>
                      <a:pt x="25718" y="1905"/>
                      <a:pt x="25718" y="1905"/>
                    </a:cubicBezTo>
                    <a:cubicBezTo>
                      <a:pt x="24765" y="0"/>
                      <a:pt x="24765" y="0"/>
                      <a:pt x="23813" y="0"/>
                    </a:cubicBezTo>
                    <a:lnTo>
                      <a:pt x="23813" y="0"/>
                    </a:lnTo>
                    <a:close/>
                    <a:moveTo>
                      <a:pt x="23813" y="3810"/>
                    </a:moveTo>
                    <a:cubicBezTo>
                      <a:pt x="23813" y="3810"/>
                      <a:pt x="23813" y="3810"/>
                      <a:pt x="23813" y="3810"/>
                    </a:cubicBezTo>
                    <a:cubicBezTo>
                      <a:pt x="23813" y="3810"/>
                      <a:pt x="23813" y="3810"/>
                      <a:pt x="23813" y="3810"/>
                    </a:cubicBezTo>
                    <a:cubicBezTo>
                      <a:pt x="23813" y="3810"/>
                      <a:pt x="23813" y="3810"/>
                      <a:pt x="23813" y="3810"/>
                    </a:cubicBezTo>
                    <a:moveTo>
                      <a:pt x="3810" y="23813"/>
                    </a:moveTo>
                    <a:lnTo>
                      <a:pt x="3810" y="23813"/>
                    </a:lnTo>
                    <a:lnTo>
                      <a:pt x="3810" y="23813"/>
                    </a:lnTo>
                    <a:close/>
                    <a:moveTo>
                      <a:pt x="33338" y="55245"/>
                    </a:moveTo>
                    <a:cubicBezTo>
                      <a:pt x="33338" y="55245"/>
                      <a:pt x="33338" y="55245"/>
                      <a:pt x="33338" y="55245"/>
                    </a:cubicBezTo>
                    <a:cubicBezTo>
                      <a:pt x="33338" y="55245"/>
                      <a:pt x="33338" y="55245"/>
                      <a:pt x="33338" y="55245"/>
                    </a:cubicBezTo>
                  </a:path>
                </a:pathLst>
              </a:custGeom>
              <a:solidFill>
                <a:srgbClr val="9AA5BA"/>
              </a:solidFill>
              <a:ln w="9525" cap="flat">
                <a:noFill/>
                <a:prstDash val="solid"/>
                <a:miter/>
              </a:ln>
            </p:spPr>
            <p:txBody>
              <a:bodyPr rtlCol="0" anchor="ctr"/>
              <a:lstStyle/>
              <a:p>
                <a:endParaRPr lang="en-US"/>
              </a:p>
            </p:txBody>
          </p:sp>
        </p:grpSp>
      </p:grpSp>
      <p:sp>
        <p:nvSpPr>
          <p:cNvPr id="68" name="Date Placeholder 3">
            <a:extLst>
              <a:ext uri="{FF2B5EF4-FFF2-40B4-BE49-F238E27FC236}">
                <a16:creationId xmlns:a16="http://schemas.microsoft.com/office/drawing/2014/main" id="{02532FB8-590E-6B44-BBB8-977B45C36BA3}"/>
              </a:ext>
            </a:extLst>
          </p:cNvPr>
          <p:cNvSpPr>
            <a:spLocks noGrp="1"/>
          </p:cNvSpPr>
          <p:nvPr>
            <p:ph type="dt" sz="half" idx="2"/>
          </p:nvPr>
        </p:nvSpPr>
        <p:spPr>
          <a:xfrm>
            <a:off x="9480175" y="6329363"/>
            <a:ext cx="2037453" cy="309562"/>
          </a:xfrm>
          <a:prstGeom prst="rect">
            <a:avLst/>
          </a:prstGeom>
        </p:spPr>
        <p:txBody>
          <a:bodyPr vert="horz" lIns="91440" tIns="45720" rIns="91440" bIns="45720" rtlCol="0" anchor="ctr"/>
          <a:lstStyle>
            <a:lvl1pPr algn="r">
              <a:defRPr sz="1600" b="0">
                <a:solidFill>
                  <a:schemeClr val="accent3"/>
                </a:solidFill>
              </a:defRPr>
            </a:lvl1pPr>
          </a:lstStyle>
          <a:p>
            <a:fld id="{9AF70030-3449-D641-B9FE-4DB84E2FBB2D}" type="datetime1">
              <a:rPr lang="en-ID" smtClean="0"/>
              <a:t>10/01/22</a:t>
            </a:fld>
            <a:endParaRPr lang="en-US" dirty="0"/>
          </a:p>
        </p:txBody>
      </p:sp>
      <p:sp>
        <p:nvSpPr>
          <p:cNvPr id="70" name="Text Placeholder 20">
            <a:extLst>
              <a:ext uri="{FF2B5EF4-FFF2-40B4-BE49-F238E27FC236}">
                <a16:creationId xmlns:a16="http://schemas.microsoft.com/office/drawing/2014/main" id="{7990C582-3BB3-114B-9EED-9E3F025F9D33}"/>
              </a:ext>
            </a:extLst>
          </p:cNvPr>
          <p:cNvSpPr>
            <a:spLocks noGrp="1"/>
          </p:cNvSpPr>
          <p:nvPr>
            <p:ph type="body" sz="quarter" idx="11" hasCustomPrompt="1"/>
          </p:nvPr>
        </p:nvSpPr>
        <p:spPr>
          <a:xfrm>
            <a:off x="615662" y="1784504"/>
            <a:ext cx="5480338" cy="2233914"/>
          </a:xfrm>
        </p:spPr>
        <p:txBody>
          <a:bodyPr anchor="ctr">
            <a:normAutofit/>
          </a:bodyPr>
          <a:lstStyle>
            <a:lvl1pPr marL="0" indent="0">
              <a:buNone/>
              <a:defRPr sz="4000" b="1">
                <a:solidFill>
                  <a:schemeClr val="bg1"/>
                </a:solidFill>
                <a:latin typeface="+mj-lt"/>
              </a:defRPr>
            </a:lvl1pPr>
          </a:lstStyle>
          <a:p>
            <a:pPr lvl="0"/>
            <a:r>
              <a:rPr lang="en-US" dirty="0"/>
              <a:t>Title of your presentation here</a:t>
            </a:r>
          </a:p>
        </p:txBody>
      </p:sp>
      <p:sp>
        <p:nvSpPr>
          <p:cNvPr id="72" name="Text Placeholder 20">
            <a:extLst>
              <a:ext uri="{FF2B5EF4-FFF2-40B4-BE49-F238E27FC236}">
                <a16:creationId xmlns:a16="http://schemas.microsoft.com/office/drawing/2014/main" id="{4B55050F-6B3E-844A-BC53-82B3663E6E8D}"/>
              </a:ext>
            </a:extLst>
          </p:cNvPr>
          <p:cNvSpPr>
            <a:spLocks noGrp="1"/>
          </p:cNvSpPr>
          <p:nvPr>
            <p:ph type="body" sz="quarter" idx="14" hasCustomPrompt="1"/>
          </p:nvPr>
        </p:nvSpPr>
        <p:spPr>
          <a:xfrm>
            <a:off x="612959" y="397035"/>
            <a:ext cx="3634186" cy="370376"/>
          </a:xfrm>
        </p:spPr>
        <p:txBody>
          <a:bodyPr anchor="t">
            <a:normAutofit/>
          </a:bodyPr>
          <a:lstStyle>
            <a:lvl1pPr marL="0" indent="0">
              <a:buNone/>
              <a:defRPr sz="1600" b="1">
                <a:solidFill>
                  <a:schemeClr val="bg1"/>
                </a:solidFill>
                <a:latin typeface="+mn-lt"/>
              </a:defRPr>
            </a:lvl1pPr>
          </a:lstStyle>
          <a:p>
            <a:pPr lvl="0"/>
            <a:r>
              <a:rPr lang="en-US" dirty="0"/>
              <a:t>Presenter name</a:t>
            </a:r>
          </a:p>
        </p:txBody>
      </p:sp>
      <p:grpSp>
        <p:nvGrpSpPr>
          <p:cNvPr id="69" name="Groep 12">
            <a:extLst>
              <a:ext uri="{FF2B5EF4-FFF2-40B4-BE49-F238E27FC236}">
                <a16:creationId xmlns:a16="http://schemas.microsoft.com/office/drawing/2014/main" id="{23EB2D45-4879-4FA4-A3C2-6A67EFFF5403}"/>
              </a:ext>
            </a:extLst>
          </p:cNvPr>
          <p:cNvGrpSpPr/>
          <p:nvPr userDrawn="1"/>
        </p:nvGrpSpPr>
        <p:grpSpPr>
          <a:xfrm>
            <a:off x="12447223" y="266938"/>
            <a:ext cx="3322320" cy="6324124"/>
            <a:chOff x="-3619025" y="0"/>
            <a:chExt cx="3322320" cy="6324124"/>
          </a:xfrm>
        </p:grpSpPr>
        <p:grpSp>
          <p:nvGrpSpPr>
            <p:cNvPr id="71" name="Groep 13">
              <a:extLst>
                <a:ext uri="{FF2B5EF4-FFF2-40B4-BE49-F238E27FC236}">
                  <a16:creationId xmlns:a16="http://schemas.microsoft.com/office/drawing/2014/main" id="{63B68891-CF26-4FE0-A614-B248C7895D03}"/>
                </a:ext>
              </a:extLst>
            </p:cNvPr>
            <p:cNvGrpSpPr/>
            <p:nvPr/>
          </p:nvGrpSpPr>
          <p:grpSpPr>
            <a:xfrm>
              <a:off x="-3619025" y="0"/>
              <a:ext cx="3322320" cy="6324124"/>
              <a:chOff x="12390120" y="132973"/>
              <a:chExt cx="3322320" cy="6324124"/>
            </a:xfrm>
          </p:grpSpPr>
          <p:sp>
            <p:nvSpPr>
              <p:cNvPr id="76" name="TextBox 7">
                <a:extLst>
                  <a:ext uri="{FF2B5EF4-FFF2-40B4-BE49-F238E27FC236}">
                    <a16:creationId xmlns:a16="http://schemas.microsoft.com/office/drawing/2014/main" id="{477F8EEE-1C9C-459F-A81F-698069D74DFF}"/>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77" name="TextBox 10">
                <a:extLst>
                  <a:ext uri="{FF2B5EF4-FFF2-40B4-BE49-F238E27FC236}">
                    <a16:creationId xmlns:a16="http://schemas.microsoft.com/office/drawing/2014/main" id="{B81399A4-9318-461C-9FE9-BC41FE638FDC}"/>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73" name="Afbeelding 14">
              <a:extLst>
                <a:ext uri="{FF2B5EF4-FFF2-40B4-BE49-F238E27FC236}">
                  <a16:creationId xmlns:a16="http://schemas.microsoft.com/office/drawing/2014/main" id="{F63C85D7-A1BE-445E-9760-5C6C4623F4F3}"/>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75" name="Afbeelding 15" descr="Afbeelding met tekst, antenne  Automatisch gegenereerde beschrijving">
              <a:extLst>
                <a:ext uri="{FF2B5EF4-FFF2-40B4-BE49-F238E27FC236}">
                  <a16:creationId xmlns:a16="http://schemas.microsoft.com/office/drawing/2014/main" id="{168B488D-803B-421C-8323-3A7E8F5B97CD}"/>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79" name="Graphic 78">
            <a:extLst>
              <a:ext uri="{FF2B5EF4-FFF2-40B4-BE49-F238E27FC236}">
                <a16:creationId xmlns:a16="http://schemas.microsoft.com/office/drawing/2014/main" id="{57E06370-DC8C-4D86-91FC-E1F5904A43E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007763"/>
            <a:ext cx="4106965" cy="642527"/>
          </a:xfrm>
          <a:prstGeom prst="rect">
            <a:avLst/>
          </a:prstGeom>
        </p:spPr>
      </p:pic>
    </p:spTree>
    <p:extLst>
      <p:ext uri="{BB962C8B-B14F-4D97-AF65-F5344CB8AC3E}">
        <p14:creationId xmlns:p14="http://schemas.microsoft.com/office/powerpoint/2010/main" val="6209958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mpty slide with title">
    <p:bg>
      <p:bgPr>
        <a:solidFill>
          <a:schemeClr val="bg1"/>
        </a:solidFill>
        <a:effectLst/>
      </p:bgPr>
    </p:bg>
    <p:spTree>
      <p:nvGrpSpPr>
        <p:cNvPr id="1" name=""/>
        <p:cNvGrpSpPr/>
        <p:nvPr/>
      </p:nvGrpSpPr>
      <p:grpSpPr>
        <a:xfrm>
          <a:off x="0" y="0"/>
          <a:ext cx="0" cy="0"/>
          <a:chOff x="0" y="0"/>
          <a:chExt cx="0" cy="0"/>
        </a:xfrm>
      </p:grpSpPr>
      <p:grpSp>
        <p:nvGrpSpPr>
          <p:cNvPr id="13" name="Graphic 13">
            <a:extLst>
              <a:ext uri="{FF2B5EF4-FFF2-40B4-BE49-F238E27FC236}">
                <a16:creationId xmlns:a16="http://schemas.microsoft.com/office/drawing/2014/main" id="{A38698FA-1317-CE4F-A875-7C699C7774CB}"/>
              </a:ext>
            </a:extLst>
          </p:cNvPr>
          <p:cNvGrpSpPr/>
          <p:nvPr userDrawn="1"/>
        </p:nvGrpSpPr>
        <p:grpSpPr>
          <a:xfrm rot="3081181">
            <a:off x="11299476" y="4370856"/>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5" name="Freeform 34">
            <a:extLst>
              <a:ext uri="{FF2B5EF4-FFF2-40B4-BE49-F238E27FC236}">
                <a16:creationId xmlns:a16="http://schemas.microsoft.com/office/drawing/2014/main" id="{D80298C2-6525-8948-B547-5487D2591FEA}"/>
              </a:ext>
            </a:extLst>
          </p:cNvPr>
          <p:cNvSpPr/>
          <p:nvPr userDrawn="1"/>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36" name="Freeform 35">
            <a:extLst>
              <a:ext uri="{FF2B5EF4-FFF2-40B4-BE49-F238E27FC236}">
                <a16:creationId xmlns:a16="http://schemas.microsoft.com/office/drawing/2014/main" id="{452FA4A6-0C02-C547-BA32-AC0C07EA094B}"/>
              </a:ext>
            </a:extLst>
          </p:cNvPr>
          <p:cNvSpPr/>
          <p:nvPr userDrawn="1"/>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3276081" flipH="1">
            <a:off x="11525169" y="90884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6091239"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a:t>
            </a:r>
          </a:p>
        </p:txBody>
      </p:sp>
      <p:pic>
        <p:nvPicPr>
          <p:cNvPr id="37" name="Graphic 36">
            <a:extLst>
              <a:ext uri="{FF2B5EF4-FFF2-40B4-BE49-F238E27FC236}">
                <a16:creationId xmlns:a16="http://schemas.microsoft.com/office/drawing/2014/main" id="{857FC217-9AC2-4E67-AD3F-1888F487981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3688868858"/>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guide id="5" pos="7673"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0% video (youtube)">
    <p:bg>
      <p:bgPr>
        <a:solidFill>
          <a:schemeClr val="accent1"/>
        </a:solidFill>
        <a:effectLst/>
      </p:bgPr>
    </p:bg>
    <p:spTree>
      <p:nvGrpSpPr>
        <p:cNvPr id="1" name=""/>
        <p:cNvGrpSpPr/>
        <p:nvPr/>
      </p:nvGrpSpPr>
      <p:grpSpPr>
        <a:xfrm>
          <a:off x="0" y="0"/>
          <a:ext cx="0" cy="0"/>
          <a:chOff x="0" y="0"/>
          <a:chExt cx="0" cy="0"/>
        </a:xfrm>
      </p:grpSpPr>
      <p:sp>
        <p:nvSpPr>
          <p:cNvPr id="37" name="Freeform 36">
            <a:extLst>
              <a:ext uri="{FF2B5EF4-FFF2-40B4-BE49-F238E27FC236}">
                <a16:creationId xmlns:a16="http://schemas.microsoft.com/office/drawing/2014/main" id="{DF3DD722-E81E-7444-BE47-C298D16F17FD}"/>
              </a:ext>
            </a:extLst>
          </p:cNvPr>
          <p:cNvSpPr/>
          <p:nvPr userDrawn="1"/>
        </p:nvSpPr>
        <p:spPr>
          <a:xfrm rot="222749">
            <a:off x="94463" y="1608109"/>
            <a:ext cx="7881553" cy="4565980"/>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 name="connsiteX0" fmla="*/ 5879511 w 6573559"/>
              <a:gd name="connsiteY0" fmla="*/ 4303870 h 4751810"/>
              <a:gd name="connsiteX1" fmla="*/ 975876 w 6573559"/>
              <a:gd name="connsiteY1" fmla="*/ 4749818 h 4751810"/>
              <a:gd name="connsiteX2" fmla="*/ 269011 w 6573559"/>
              <a:gd name="connsiteY2" fmla="*/ 3966244 h 4751810"/>
              <a:gd name="connsiteX3" fmla="*/ 3652 w 6573559"/>
              <a:gd name="connsiteY3" fmla="*/ 796823 h 4751810"/>
              <a:gd name="connsiteX4" fmla="*/ 611506 w 6573559"/>
              <a:gd name="connsiteY4" fmla="*/ 1255 h 4751810"/>
              <a:gd name="connsiteX5" fmla="*/ 5837663 w 6573559"/>
              <a:gd name="connsiteY5" fmla="*/ 354682 h 4751810"/>
              <a:gd name="connsiteX6" fmla="*/ 6573559 w 6573559"/>
              <a:gd name="connsiteY6" fmla="*/ 665018 h 4751810"/>
              <a:gd name="connsiteX7" fmla="*/ 6515899 w 6573559"/>
              <a:gd name="connsiteY7" fmla="*/ 3579026 h 4751810"/>
              <a:gd name="connsiteX8" fmla="*/ 5879511 w 6573559"/>
              <a:gd name="connsiteY8" fmla="*/ 4303870 h 4751810"/>
              <a:gd name="connsiteX0" fmla="*/ 5879511 w 6573559"/>
              <a:gd name="connsiteY0" fmla="*/ 4303870 h 4751810"/>
              <a:gd name="connsiteX1" fmla="*/ 975876 w 6573559"/>
              <a:gd name="connsiteY1" fmla="*/ 4749818 h 4751810"/>
              <a:gd name="connsiteX2" fmla="*/ 269011 w 6573559"/>
              <a:gd name="connsiteY2" fmla="*/ 3966244 h 4751810"/>
              <a:gd name="connsiteX3" fmla="*/ 3652 w 6573559"/>
              <a:gd name="connsiteY3" fmla="*/ 796823 h 4751810"/>
              <a:gd name="connsiteX4" fmla="*/ 611506 w 6573559"/>
              <a:gd name="connsiteY4" fmla="*/ 1255 h 4751810"/>
              <a:gd name="connsiteX5" fmla="*/ 5781885 w 6573559"/>
              <a:gd name="connsiteY5" fmla="*/ 27896 h 4751810"/>
              <a:gd name="connsiteX6" fmla="*/ 6573559 w 6573559"/>
              <a:gd name="connsiteY6" fmla="*/ 665018 h 4751810"/>
              <a:gd name="connsiteX7" fmla="*/ 6515899 w 6573559"/>
              <a:gd name="connsiteY7" fmla="*/ 3579026 h 4751810"/>
              <a:gd name="connsiteX8" fmla="*/ 5879511 w 6573559"/>
              <a:gd name="connsiteY8" fmla="*/ 4303870 h 4751810"/>
              <a:gd name="connsiteX0" fmla="*/ 5879511 w 6515899"/>
              <a:gd name="connsiteY0" fmla="*/ 4303870 h 4751810"/>
              <a:gd name="connsiteX1" fmla="*/ 975876 w 6515899"/>
              <a:gd name="connsiteY1" fmla="*/ 4749818 h 4751810"/>
              <a:gd name="connsiteX2" fmla="*/ 269011 w 6515899"/>
              <a:gd name="connsiteY2" fmla="*/ 3966244 h 4751810"/>
              <a:gd name="connsiteX3" fmla="*/ 3652 w 6515899"/>
              <a:gd name="connsiteY3" fmla="*/ 796823 h 4751810"/>
              <a:gd name="connsiteX4" fmla="*/ 611506 w 6515899"/>
              <a:gd name="connsiteY4" fmla="*/ 1255 h 4751810"/>
              <a:gd name="connsiteX5" fmla="*/ 5781885 w 6515899"/>
              <a:gd name="connsiteY5" fmla="*/ 27896 h 4751810"/>
              <a:gd name="connsiteX6" fmla="*/ 6384775 w 6515899"/>
              <a:gd name="connsiteY6" fmla="*/ 796576 h 4751810"/>
              <a:gd name="connsiteX7" fmla="*/ 6515899 w 6515899"/>
              <a:gd name="connsiteY7" fmla="*/ 3579026 h 4751810"/>
              <a:gd name="connsiteX8" fmla="*/ 5879511 w 6515899"/>
              <a:gd name="connsiteY8" fmla="*/ 4303870 h 4751810"/>
              <a:gd name="connsiteX0" fmla="*/ 5879511 w 6384775"/>
              <a:gd name="connsiteY0" fmla="*/ 4303870 h 4751810"/>
              <a:gd name="connsiteX1" fmla="*/ 975876 w 6384775"/>
              <a:gd name="connsiteY1" fmla="*/ 4749818 h 4751810"/>
              <a:gd name="connsiteX2" fmla="*/ 269011 w 6384775"/>
              <a:gd name="connsiteY2" fmla="*/ 3966244 h 4751810"/>
              <a:gd name="connsiteX3" fmla="*/ 3652 w 6384775"/>
              <a:gd name="connsiteY3" fmla="*/ 796823 h 4751810"/>
              <a:gd name="connsiteX4" fmla="*/ 611506 w 6384775"/>
              <a:gd name="connsiteY4" fmla="*/ 1255 h 4751810"/>
              <a:gd name="connsiteX5" fmla="*/ 5781885 w 6384775"/>
              <a:gd name="connsiteY5" fmla="*/ 27896 h 4751810"/>
              <a:gd name="connsiteX6" fmla="*/ 6384775 w 6384775"/>
              <a:gd name="connsiteY6" fmla="*/ 796576 h 4751810"/>
              <a:gd name="connsiteX7" fmla="*/ 6373977 w 6384775"/>
              <a:gd name="connsiteY7" fmla="*/ 3607302 h 4751810"/>
              <a:gd name="connsiteX8" fmla="*/ 5879511 w 6384775"/>
              <a:gd name="connsiteY8" fmla="*/ 4303870 h 4751810"/>
              <a:gd name="connsiteX0" fmla="*/ 5879511 w 6384775"/>
              <a:gd name="connsiteY0" fmla="*/ 4413433 h 4861373"/>
              <a:gd name="connsiteX1" fmla="*/ 975876 w 6384775"/>
              <a:gd name="connsiteY1" fmla="*/ 4859381 h 4861373"/>
              <a:gd name="connsiteX2" fmla="*/ 269011 w 6384775"/>
              <a:gd name="connsiteY2" fmla="*/ 4075807 h 4861373"/>
              <a:gd name="connsiteX3" fmla="*/ 3652 w 6384775"/>
              <a:gd name="connsiteY3" fmla="*/ 906386 h 4861373"/>
              <a:gd name="connsiteX4" fmla="*/ 611506 w 6384775"/>
              <a:gd name="connsiteY4" fmla="*/ 110818 h 4861373"/>
              <a:gd name="connsiteX5" fmla="*/ 5788128 w 6384775"/>
              <a:gd name="connsiteY5" fmla="*/ 0 h 4861373"/>
              <a:gd name="connsiteX6" fmla="*/ 6384775 w 6384775"/>
              <a:gd name="connsiteY6" fmla="*/ 906139 h 4861373"/>
              <a:gd name="connsiteX7" fmla="*/ 6373977 w 6384775"/>
              <a:gd name="connsiteY7" fmla="*/ 3716865 h 4861373"/>
              <a:gd name="connsiteX8" fmla="*/ 5879511 w 6384775"/>
              <a:gd name="connsiteY8" fmla="*/ 4413433 h 4861373"/>
              <a:gd name="connsiteX0" fmla="*/ 5879511 w 6389827"/>
              <a:gd name="connsiteY0" fmla="*/ 4413433 h 4861373"/>
              <a:gd name="connsiteX1" fmla="*/ 975876 w 6389827"/>
              <a:gd name="connsiteY1" fmla="*/ 4859381 h 4861373"/>
              <a:gd name="connsiteX2" fmla="*/ 269011 w 6389827"/>
              <a:gd name="connsiteY2" fmla="*/ 4075807 h 4861373"/>
              <a:gd name="connsiteX3" fmla="*/ 3652 w 6389827"/>
              <a:gd name="connsiteY3" fmla="*/ 906386 h 4861373"/>
              <a:gd name="connsiteX4" fmla="*/ 611506 w 6389827"/>
              <a:gd name="connsiteY4" fmla="*/ 110818 h 4861373"/>
              <a:gd name="connsiteX5" fmla="*/ 5788128 w 6389827"/>
              <a:gd name="connsiteY5" fmla="*/ 0 h 4861373"/>
              <a:gd name="connsiteX6" fmla="*/ 6389827 w 6389827"/>
              <a:gd name="connsiteY6" fmla="*/ 1008404 h 4861373"/>
              <a:gd name="connsiteX7" fmla="*/ 6373977 w 6389827"/>
              <a:gd name="connsiteY7" fmla="*/ 3716865 h 4861373"/>
              <a:gd name="connsiteX8" fmla="*/ 5879511 w 6389827"/>
              <a:gd name="connsiteY8" fmla="*/ 4413433 h 4861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89827" h="4861373">
                <a:moveTo>
                  <a:pt x="5879511" y="4413433"/>
                </a:moveTo>
                <a:lnTo>
                  <a:pt x="975876" y="4859381"/>
                </a:lnTo>
                <a:cubicBezTo>
                  <a:pt x="625867" y="4891173"/>
                  <a:pt x="307721" y="4538603"/>
                  <a:pt x="269011" y="4075807"/>
                </a:cubicBezTo>
                <a:lnTo>
                  <a:pt x="3652" y="906386"/>
                </a:lnTo>
                <a:cubicBezTo>
                  <a:pt x="-35059" y="443590"/>
                  <a:pt x="238481" y="85594"/>
                  <a:pt x="611506" y="110818"/>
                </a:cubicBezTo>
                <a:lnTo>
                  <a:pt x="5788128" y="0"/>
                </a:lnTo>
                <a:cubicBezTo>
                  <a:pt x="6161152" y="25225"/>
                  <a:pt x="6389827" y="641556"/>
                  <a:pt x="6389827" y="1008404"/>
                </a:cubicBezTo>
                <a:cubicBezTo>
                  <a:pt x="6389827" y="1845600"/>
                  <a:pt x="6373977" y="2879669"/>
                  <a:pt x="6373977" y="3716865"/>
                </a:cubicBezTo>
                <a:cubicBezTo>
                  <a:pt x="6373977" y="4083808"/>
                  <a:pt x="6229805" y="4381641"/>
                  <a:pt x="5879511" y="4413433"/>
                </a:cubicBezTo>
                <a:close/>
              </a:path>
            </a:pathLst>
          </a:custGeom>
          <a:solidFill>
            <a:schemeClr val="accent2"/>
          </a:solidFill>
          <a:ln w="9511" cap="flat">
            <a:noFill/>
            <a:prstDash val="solid"/>
            <a:miter/>
          </a:ln>
        </p:spPr>
        <p:txBody>
          <a:bodyPr rtlCol="0" anchor="ctr"/>
          <a:lstStyle/>
          <a:p>
            <a:endParaRPr lang="en-US"/>
          </a:p>
        </p:txBody>
      </p:sp>
      <p:grpSp>
        <p:nvGrpSpPr>
          <p:cNvPr id="13" name="Graphic 13">
            <a:extLst>
              <a:ext uri="{FF2B5EF4-FFF2-40B4-BE49-F238E27FC236}">
                <a16:creationId xmlns:a16="http://schemas.microsoft.com/office/drawing/2014/main" id="{A38698FA-1317-CE4F-A875-7C699C7774CB}"/>
              </a:ext>
            </a:extLst>
          </p:cNvPr>
          <p:cNvGrpSpPr/>
          <p:nvPr userDrawn="1"/>
        </p:nvGrpSpPr>
        <p:grpSpPr>
          <a:xfrm rot="3081181">
            <a:off x="11299476" y="4370856"/>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5" name="Freeform 34">
            <a:extLst>
              <a:ext uri="{FF2B5EF4-FFF2-40B4-BE49-F238E27FC236}">
                <a16:creationId xmlns:a16="http://schemas.microsoft.com/office/drawing/2014/main" id="{D80298C2-6525-8948-B547-5487D2591FEA}"/>
              </a:ext>
            </a:extLst>
          </p:cNvPr>
          <p:cNvSpPr/>
          <p:nvPr userDrawn="1"/>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36" name="Freeform 35">
            <a:extLst>
              <a:ext uri="{FF2B5EF4-FFF2-40B4-BE49-F238E27FC236}">
                <a16:creationId xmlns:a16="http://schemas.microsoft.com/office/drawing/2014/main" id="{452FA4A6-0C02-C547-BA32-AC0C07EA094B}"/>
              </a:ext>
            </a:extLst>
          </p:cNvPr>
          <p:cNvSpPr/>
          <p:nvPr userDrawn="1"/>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3276081" flipH="1">
            <a:off x="11525169" y="90884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752927"/>
            <a:ext cx="6091239" cy="701041"/>
          </a:xfrm>
        </p:spPr>
        <p:txBody>
          <a:bodyPr>
            <a:normAutofit/>
          </a:bodyPr>
          <a:lstStyle>
            <a:lvl1pPr marL="0" indent="0">
              <a:buNone/>
              <a:defRPr sz="2800" b="1">
                <a:solidFill>
                  <a:schemeClr val="bg1"/>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a:t>
            </a:r>
          </a:p>
        </p:txBody>
      </p:sp>
      <p:sp>
        <p:nvSpPr>
          <p:cNvPr id="3" name="Media Placeholder 2">
            <a:extLst>
              <a:ext uri="{FF2B5EF4-FFF2-40B4-BE49-F238E27FC236}">
                <a16:creationId xmlns:a16="http://schemas.microsoft.com/office/drawing/2014/main" id="{DCDC2F9D-7401-4F6C-9DCD-77703BFDC680}"/>
              </a:ext>
            </a:extLst>
          </p:cNvPr>
          <p:cNvSpPr>
            <a:spLocks noGrp="1"/>
          </p:cNvSpPr>
          <p:nvPr>
            <p:ph type="media" sz="quarter" idx="12"/>
          </p:nvPr>
        </p:nvSpPr>
        <p:spPr>
          <a:xfrm>
            <a:off x="711272" y="1981713"/>
            <a:ext cx="6748307" cy="3794319"/>
          </a:xfrm>
        </p:spPr>
        <p:txBody>
          <a:bodyPr/>
          <a:lstStyle/>
          <a:p>
            <a:r>
              <a:rPr lang="nl-NL"/>
              <a:t>Klik op het pictogram als u media wilt toevoegen</a:t>
            </a:r>
            <a:endParaRPr lang="en-US"/>
          </a:p>
        </p:txBody>
      </p:sp>
      <p:grpSp>
        <p:nvGrpSpPr>
          <p:cNvPr id="4" name="Group 3">
            <a:extLst>
              <a:ext uri="{FF2B5EF4-FFF2-40B4-BE49-F238E27FC236}">
                <a16:creationId xmlns:a16="http://schemas.microsoft.com/office/drawing/2014/main" id="{E9D3C7BE-7B25-014A-93BA-6C197D333B1F}"/>
              </a:ext>
            </a:extLst>
          </p:cNvPr>
          <p:cNvGrpSpPr/>
          <p:nvPr userDrawn="1"/>
        </p:nvGrpSpPr>
        <p:grpSpPr>
          <a:xfrm rot="394375">
            <a:off x="7604862" y="4985445"/>
            <a:ext cx="3803395" cy="1508595"/>
            <a:chOff x="7476526" y="5193991"/>
            <a:chExt cx="3803395" cy="1508595"/>
          </a:xfrm>
        </p:grpSpPr>
        <p:sp>
          <p:nvSpPr>
            <p:cNvPr id="47" name="Freeform 46">
              <a:extLst>
                <a:ext uri="{FF2B5EF4-FFF2-40B4-BE49-F238E27FC236}">
                  <a16:creationId xmlns:a16="http://schemas.microsoft.com/office/drawing/2014/main" id="{F627EA59-C371-2841-93B8-B5A532AF519B}"/>
                </a:ext>
              </a:extLst>
            </p:cNvPr>
            <p:cNvSpPr/>
            <p:nvPr userDrawn="1"/>
          </p:nvSpPr>
          <p:spPr>
            <a:xfrm rot="8431217">
              <a:off x="7476526" y="5926298"/>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48" name="Freeform 47">
              <a:extLst>
                <a:ext uri="{FF2B5EF4-FFF2-40B4-BE49-F238E27FC236}">
                  <a16:creationId xmlns:a16="http://schemas.microsoft.com/office/drawing/2014/main" id="{1FAB97DB-1ED7-874A-A900-9AB483E79335}"/>
                </a:ext>
              </a:extLst>
            </p:cNvPr>
            <p:cNvSpPr/>
            <p:nvPr userDrawn="1"/>
          </p:nvSpPr>
          <p:spPr>
            <a:xfrm rot="7702417">
              <a:off x="10015605" y="5146970"/>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49" name="Graphic 7">
              <a:extLst>
                <a:ext uri="{FF2B5EF4-FFF2-40B4-BE49-F238E27FC236}">
                  <a16:creationId xmlns:a16="http://schemas.microsoft.com/office/drawing/2014/main" id="{6DF1F13F-272B-7A40-8EF3-8261141A307F}"/>
                </a:ext>
              </a:extLst>
            </p:cNvPr>
            <p:cNvGrpSpPr/>
            <p:nvPr userDrawn="1"/>
          </p:nvGrpSpPr>
          <p:grpSpPr>
            <a:xfrm rot="571308" flipH="1">
              <a:off x="9350884" y="5631766"/>
              <a:ext cx="548640" cy="400050"/>
              <a:chOff x="4096702" y="1315402"/>
              <a:chExt cx="548640" cy="400050"/>
            </a:xfrm>
            <a:solidFill>
              <a:srgbClr val="FFFFFF"/>
            </a:solidFill>
          </p:grpSpPr>
          <p:sp>
            <p:nvSpPr>
              <p:cNvPr id="50" name="Freeform 49">
                <a:extLst>
                  <a:ext uri="{FF2B5EF4-FFF2-40B4-BE49-F238E27FC236}">
                    <a16:creationId xmlns:a16="http://schemas.microsoft.com/office/drawing/2014/main" id="{2A363239-6D9E-784B-A652-80F4D93226D7}"/>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51" name="Graphic 7">
                <a:extLst>
                  <a:ext uri="{FF2B5EF4-FFF2-40B4-BE49-F238E27FC236}">
                    <a16:creationId xmlns:a16="http://schemas.microsoft.com/office/drawing/2014/main" id="{8182B6E4-1DF6-524A-9F8B-ED828ECCAEAD}"/>
                  </a:ext>
                </a:extLst>
              </p:cNvPr>
              <p:cNvGrpSpPr/>
              <p:nvPr/>
            </p:nvGrpSpPr>
            <p:grpSpPr>
              <a:xfrm>
                <a:off x="4096702" y="1315402"/>
                <a:ext cx="548640" cy="400050"/>
                <a:chOff x="4096702" y="1315402"/>
                <a:chExt cx="548640" cy="400050"/>
              </a:xfrm>
              <a:solidFill>
                <a:srgbClr val="FFFFFF"/>
              </a:solidFill>
            </p:grpSpPr>
            <p:sp>
              <p:nvSpPr>
                <p:cNvPr id="52" name="Freeform 51">
                  <a:extLst>
                    <a:ext uri="{FF2B5EF4-FFF2-40B4-BE49-F238E27FC236}">
                      <a16:creationId xmlns:a16="http://schemas.microsoft.com/office/drawing/2014/main" id="{8F55BBBC-B0A3-E048-BEE4-FD5DFC27EF90}"/>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53" name="Freeform 52">
                  <a:extLst>
                    <a:ext uri="{FF2B5EF4-FFF2-40B4-BE49-F238E27FC236}">
                      <a16:creationId xmlns:a16="http://schemas.microsoft.com/office/drawing/2014/main" id="{69487224-8432-234D-A99D-CCBCFE997861}"/>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54" name="Freeform 53">
                  <a:extLst>
                    <a:ext uri="{FF2B5EF4-FFF2-40B4-BE49-F238E27FC236}">
                      <a16:creationId xmlns:a16="http://schemas.microsoft.com/office/drawing/2014/main" id="{A85BFD4E-1031-AD4E-BADE-4815DCDEC39A}"/>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sp>
        <p:nvSpPr>
          <p:cNvPr id="102" name="Graphic 13">
            <a:extLst>
              <a:ext uri="{FF2B5EF4-FFF2-40B4-BE49-F238E27FC236}">
                <a16:creationId xmlns:a16="http://schemas.microsoft.com/office/drawing/2014/main" id="{CD8CBD10-8DD9-461B-B682-1DB7D7748F7E}"/>
              </a:ext>
            </a:extLst>
          </p:cNvPr>
          <p:cNvSpPr/>
          <p:nvPr userDrawn="1"/>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pic>
        <p:nvPicPr>
          <p:cNvPr id="42" name="Graphic 41">
            <a:extLst>
              <a:ext uri="{FF2B5EF4-FFF2-40B4-BE49-F238E27FC236}">
                <a16:creationId xmlns:a16="http://schemas.microsoft.com/office/drawing/2014/main" id="{3CB61F9A-C5C8-4651-8E9C-CE359E7D865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407252136"/>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guide id="5" pos="7673"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creen shot slide">
    <p:bg>
      <p:bgPr>
        <a:solidFill>
          <a:schemeClr val="accent1"/>
        </a:solidFill>
        <a:effectLst/>
      </p:bgPr>
    </p:bg>
    <p:spTree>
      <p:nvGrpSpPr>
        <p:cNvPr id="1" name=""/>
        <p:cNvGrpSpPr/>
        <p:nvPr/>
      </p:nvGrpSpPr>
      <p:grpSpPr>
        <a:xfrm>
          <a:off x="0" y="0"/>
          <a:ext cx="0" cy="0"/>
          <a:chOff x="0" y="0"/>
          <a:chExt cx="0" cy="0"/>
        </a:xfrm>
      </p:grpSpPr>
      <p:sp>
        <p:nvSpPr>
          <p:cNvPr id="80" name="Freeform 79">
            <a:extLst>
              <a:ext uri="{FF2B5EF4-FFF2-40B4-BE49-F238E27FC236}">
                <a16:creationId xmlns:a16="http://schemas.microsoft.com/office/drawing/2014/main" id="{DC5B346C-67FE-1F4C-97F8-E362C2A77AF9}"/>
              </a:ext>
            </a:extLst>
          </p:cNvPr>
          <p:cNvSpPr/>
          <p:nvPr userDrawn="1"/>
        </p:nvSpPr>
        <p:spPr>
          <a:xfrm>
            <a:off x="5012612" y="627972"/>
            <a:ext cx="7179388" cy="5101248"/>
          </a:xfrm>
          <a:custGeom>
            <a:avLst/>
            <a:gdLst>
              <a:gd name="connsiteX0" fmla="*/ 1318350 w 7179388"/>
              <a:gd name="connsiteY0" fmla="*/ 0 h 5101248"/>
              <a:gd name="connsiteX1" fmla="*/ 7179388 w 7179388"/>
              <a:gd name="connsiteY1" fmla="*/ 0 h 5101248"/>
              <a:gd name="connsiteX2" fmla="*/ 7179388 w 7179388"/>
              <a:gd name="connsiteY2" fmla="*/ 5035467 h 5101248"/>
              <a:gd name="connsiteX3" fmla="*/ 1655861 w 7179388"/>
              <a:gd name="connsiteY3" fmla="*/ 5101248 h 5101248"/>
              <a:gd name="connsiteX4" fmla="*/ 410473 w 7179388"/>
              <a:gd name="connsiteY4" fmla="*/ 4058347 h 5101248"/>
              <a:gd name="connsiteX5" fmla="*/ 0 w 7179388"/>
              <a:gd name="connsiteY5" fmla="*/ 1073194 h 5101248"/>
              <a:gd name="connsiteX6" fmla="*/ 1318350 w 7179388"/>
              <a:gd name="connsiteY6" fmla="*/ 0 h 5101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79388" h="5101248">
                <a:moveTo>
                  <a:pt x="1318350" y="0"/>
                </a:moveTo>
                <a:lnTo>
                  <a:pt x="7179388" y="0"/>
                </a:lnTo>
                <a:lnTo>
                  <a:pt x="7179388" y="5035467"/>
                </a:lnTo>
                <a:lnTo>
                  <a:pt x="1655861" y="5101248"/>
                </a:lnTo>
                <a:cubicBezTo>
                  <a:pt x="1058238" y="5101248"/>
                  <a:pt x="551930" y="4669582"/>
                  <a:pt x="410473" y="4058347"/>
                </a:cubicBezTo>
                <a:cubicBezTo>
                  <a:pt x="174214" y="3100860"/>
                  <a:pt x="0" y="2047160"/>
                  <a:pt x="0" y="1073194"/>
                </a:cubicBezTo>
                <a:cubicBezTo>
                  <a:pt x="0" y="489587"/>
                  <a:pt x="720727" y="0"/>
                  <a:pt x="131835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 Placeholder 20">
            <a:extLst>
              <a:ext uri="{FF2B5EF4-FFF2-40B4-BE49-F238E27FC236}">
                <a16:creationId xmlns:a16="http://schemas.microsoft.com/office/drawing/2014/main" id="{FD2D9689-75FF-4449-8F42-562F977DCE9D}"/>
              </a:ext>
            </a:extLst>
          </p:cNvPr>
          <p:cNvSpPr>
            <a:spLocks noGrp="1"/>
          </p:cNvSpPr>
          <p:nvPr>
            <p:ph type="body" sz="quarter" idx="11" hasCustomPrompt="1"/>
          </p:nvPr>
        </p:nvSpPr>
        <p:spPr>
          <a:xfrm>
            <a:off x="611405" y="1911992"/>
            <a:ext cx="4089253" cy="2233914"/>
          </a:xfrm>
        </p:spPr>
        <p:txBody>
          <a:bodyPr anchor="ctr">
            <a:normAutofit/>
          </a:bodyPr>
          <a:lstStyle>
            <a:lvl1pPr marL="0" indent="0">
              <a:buNone/>
              <a:defRPr sz="2800" b="1">
                <a:solidFill>
                  <a:schemeClr val="bg1"/>
                </a:solidFill>
                <a:latin typeface="+mj-lt"/>
              </a:defRPr>
            </a:lvl1pPr>
          </a:lstStyle>
          <a:p>
            <a:pPr lvl="0"/>
            <a:r>
              <a:rPr lang="en-US" dirty="0"/>
              <a:t>Put your title here</a:t>
            </a:r>
          </a:p>
        </p:txBody>
      </p:sp>
      <p:sp>
        <p:nvSpPr>
          <p:cNvPr id="39" name="Freeform 38">
            <a:extLst>
              <a:ext uri="{FF2B5EF4-FFF2-40B4-BE49-F238E27FC236}">
                <a16:creationId xmlns:a16="http://schemas.microsoft.com/office/drawing/2014/main" id="{CA1BE0FC-0A44-D443-80C9-75BFCC108DE8}"/>
              </a:ext>
            </a:extLst>
          </p:cNvPr>
          <p:cNvSpPr/>
          <p:nvPr/>
        </p:nvSpPr>
        <p:spPr>
          <a:xfrm rot="17794725" flipH="1">
            <a:off x="5401187" y="2010518"/>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sp>
        <p:nvSpPr>
          <p:cNvPr id="124" name="Freeform 123">
            <a:extLst>
              <a:ext uri="{FF2B5EF4-FFF2-40B4-BE49-F238E27FC236}">
                <a16:creationId xmlns:a16="http://schemas.microsoft.com/office/drawing/2014/main" id="{E43942F3-407E-844C-8A36-298860C84160}"/>
              </a:ext>
            </a:extLst>
          </p:cNvPr>
          <p:cNvSpPr/>
          <p:nvPr userDrawn="1"/>
        </p:nvSpPr>
        <p:spPr>
          <a:xfrm rot="2295529" flipH="1">
            <a:off x="6326133" y="-182350"/>
            <a:ext cx="2700009" cy="379429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sp>
        <p:nvSpPr>
          <p:cNvPr id="81" name="Freeform 80">
            <a:extLst>
              <a:ext uri="{FF2B5EF4-FFF2-40B4-BE49-F238E27FC236}">
                <a16:creationId xmlns:a16="http://schemas.microsoft.com/office/drawing/2014/main" id="{DD2AD80E-C081-1848-B222-0F451ECFA285}"/>
              </a:ext>
            </a:extLst>
          </p:cNvPr>
          <p:cNvSpPr/>
          <p:nvPr userDrawn="1"/>
        </p:nvSpPr>
        <p:spPr>
          <a:xfrm rot="21251174">
            <a:off x="8365373" y="5090591"/>
            <a:ext cx="2553067" cy="802139"/>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83" name="Graphic 13">
            <a:extLst>
              <a:ext uri="{FF2B5EF4-FFF2-40B4-BE49-F238E27FC236}">
                <a16:creationId xmlns:a16="http://schemas.microsoft.com/office/drawing/2014/main" id="{0961CA4E-7AE0-B94A-A7E6-CAD5222C6D76}"/>
              </a:ext>
            </a:extLst>
          </p:cNvPr>
          <p:cNvSpPr/>
          <p:nvPr userDrawn="1"/>
        </p:nvSpPr>
        <p:spPr>
          <a:xfrm>
            <a:off x="7711447" y="3678459"/>
            <a:ext cx="25589" cy="9842"/>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6" name="Graphic 13">
            <a:extLst>
              <a:ext uri="{FF2B5EF4-FFF2-40B4-BE49-F238E27FC236}">
                <a16:creationId xmlns:a16="http://schemas.microsoft.com/office/drawing/2014/main" id="{85064B85-313C-2547-8852-9B65B09BF8DD}"/>
              </a:ext>
            </a:extLst>
          </p:cNvPr>
          <p:cNvGrpSpPr/>
          <p:nvPr userDrawn="1"/>
        </p:nvGrpSpPr>
        <p:grpSpPr>
          <a:xfrm rot="19363728">
            <a:off x="9616453" y="5459173"/>
            <a:ext cx="365079" cy="460548"/>
            <a:chOff x="7806722" y="4905407"/>
            <a:chExt cx="353313" cy="445705"/>
          </a:xfrm>
        </p:grpSpPr>
        <p:sp>
          <p:nvSpPr>
            <p:cNvPr id="47" name="Freeform 46">
              <a:extLst>
                <a:ext uri="{FF2B5EF4-FFF2-40B4-BE49-F238E27FC236}">
                  <a16:creationId xmlns:a16="http://schemas.microsoft.com/office/drawing/2014/main" id="{EFE4E048-0527-5A49-B439-1AE01EAC3E3F}"/>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8B1E367E-EFD4-E341-A877-A758A79D72B5}"/>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49" name="Freeform 48">
              <a:extLst>
                <a:ext uri="{FF2B5EF4-FFF2-40B4-BE49-F238E27FC236}">
                  <a16:creationId xmlns:a16="http://schemas.microsoft.com/office/drawing/2014/main" id="{FF50E11B-1CA6-074D-A905-4B3937C636C1}"/>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9B0604C2-9E25-2544-A7AA-F5CD40CA6FFC}"/>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1" name="Freeform 50">
              <a:extLst>
                <a:ext uri="{FF2B5EF4-FFF2-40B4-BE49-F238E27FC236}">
                  <a16:creationId xmlns:a16="http://schemas.microsoft.com/office/drawing/2014/main" id="{BD30380D-1C72-7D42-BDC2-9D85A0E9DB66}"/>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99CD0024-6C40-B14E-9EF9-1B7D389764A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3" name="Freeform 52">
              <a:extLst>
                <a:ext uri="{FF2B5EF4-FFF2-40B4-BE49-F238E27FC236}">
                  <a16:creationId xmlns:a16="http://schemas.microsoft.com/office/drawing/2014/main" id="{BEB7DE34-B3E7-5E42-972C-675A546C1E71}"/>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F3403C3D-A4D6-994C-A05F-9242C53167E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grpSp>
        <p:nvGrpSpPr>
          <p:cNvPr id="68" name="Graphic 7">
            <a:extLst>
              <a:ext uri="{FF2B5EF4-FFF2-40B4-BE49-F238E27FC236}">
                <a16:creationId xmlns:a16="http://schemas.microsoft.com/office/drawing/2014/main" id="{DEBD7E51-CC68-794A-A16B-4B5A136EDE14}"/>
              </a:ext>
            </a:extLst>
          </p:cNvPr>
          <p:cNvGrpSpPr/>
          <p:nvPr userDrawn="1"/>
        </p:nvGrpSpPr>
        <p:grpSpPr>
          <a:xfrm rot="20577524" flipH="1">
            <a:off x="4968982" y="2386037"/>
            <a:ext cx="566912" cy="413373"/>
            <a:chOff x="4096702" y="1315402"/>
            <a:chExt cx="548641"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1" cy="400050"/>
              <a:chOff x="4096702" y="1315402"/>
              <a:chExt cx="548641" cy="400050"/>
            </a:xfrm>
            <a:solidFill>
              <a:srgbClr val="FFFFFF"/>
            </a:solidFill>
          </p:grpSpPr>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71" name="Freeform 70">
                <a:extLst>
                  <a:ext uri="{FF2B5EF4-FFF2-40B4-BE49-F238E27FC236}">
                    <a16:creationId xmlns:a16="http://schemas.microsoft.com/office/drawing/2014/main" id="{6EE945C7-264E-1647-8B0C-3A26F3FB4D21}"/>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55" name="Graphic 13">
            <a:extLst>
              <a:ext uri="{FF2B5EF4-FFF2-40B4-BE49-F238E27FC236}">
                <a16:creationId xmlns:a16="http://schemas.microsoft.com/office/drawing/2014/main" id="{0E9A3AC7-0F6F-8F4A-BC48-5F8C4C2A8560}"/>
              </a:ext>
            </a:extLst>
          </p:cNvPr>
          <p:cNvGrpSpPr/>
          <p:nvPr userDrawn="1"/>
        </p:nvGrpSpPr>
        <p:grpSpPr>
          <a:xfrm rot="1097318">
            <a:off x="7345215" y="298410"/>
            <a:ext cx="317330" cy="534788"/>
            <a:chOff x="7306605" y="300990"/>
            <a:chExt cx="307103" cy="517552"/>
          </a:xfrm>
        </p:grpSpPr>
        <p:sp>
          <p:nvSpPr>
            <p:cNvPr id="56" name="Freeform 55">
              <a:extLst>
                <a:ext uri="{FF2B5EF4-FFF2-40B4-BE49-F238E27FC236}">
                  <a16:creationId xmlns:a16="http://schemas.microsoft.com/office/drawing/2014/main" id="{7F9284D1-E4CD-4F4C-9F6D-8F51689CB95C}"/>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05144857-B27F-7041-B263-75D3EB042AB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74AA4162-9AEC-BC49-956B-9E2C996AE26E}"/>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59" name="Freeform 58">
              <a:extLst>
                <a:ext uri="{FF2B5EF4-FFF2-40B4-BE49-F238E27FC236}">
                  <a16:creationId xmlns:a16="http://schemas.microsoft.com/office/drawing/2014/main" id="{B1C5D6BB-9852-8B49-9FC1-D8B890AC9732}"/>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D595583D-B9BA-1047-9C78-32E7DA3300DF}"/>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61" name="Freeform 60">
              <a:extLst>
                <a:ext uri="{FF2B5EF4-FFF2-40B4-BE49-F238E27FC236}">
                  <a16:creationId xmlns:a16="http://schemas.microsoft.com/office/drawing/2014/main" id="{96EFE11D-6539-C041-86AF-65E50B179C8B}"/>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62" name="Freeform 61">
              <a:extLst>
                <a:ext uri="{FF2B5EF4-FFF2-40B4-BE49-F238E27FC236}">
                  <a16:creationId xmlns:a16="http://schemas.microsoft.com/office/drawing/2014/main" id="{3B246F54-5BFB-C74E-890A-85AFE4FB6627}"/>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91607DFD-DC3B-F242-BC47-E11C26B300E8}"/>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64" name="Freeform 63">
              <a:extLst>
                <a:ext uri="{FF2B5EF4-FFF2-40B4-BE49-F238E27FC236}">
                  <a16:creationId xmlns:a16="http://schemas.microsoft.com/office/drawing/2014/main" id="{B78A2F08-8922-E842-BD62-4C729F4F54E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CDE7F947-FD2B-374D-A6E9-32488FCFD313}"/>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74" name="Freeform 73">
              <a:extLst>
                <a:ext uri="{FF2B5EF4-FFF2-40B4-BE49-F238E27FC236}">
                  <a16:creationId xmlns:a16="http://schemas.microsoft.com/office/drawing/2014/main" id="{7C41EAC1-3056-AD42-81E9-3C0067BDD4D7}"/>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720AE980-9364-7F46-A965-F09B7B749811}"/>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85" name="Graphic 13">
            <a:extLst>
              <a:ext uri="{FF2B5EF4-FFF2-40B4-BE49-F238E27FC236}">
                <a16:creationId xmlns:a16="http://schemas.microsoft.com/office/drawing/2014/main" id="{000E5112-7D3C-8744-A39E-FD09E8FB736B}"/>
              </a:ext>
            </a:extLst>
          </p:cNvPr>
          <p:cNvSpPr/>
          <p:nvPr/>
        </p:nvSpPr>
        <p:spPr>
          <a:xfrm>
            <a:off x="11083051" y="4965786"/>
            <a:ext cx="19269" cy="7412"/>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sp>
        <p:nvSpPr>
          <p:cNvPr id="161" name="Graphic 13">
            <a:extLst>
              <a:ext uri="{FF2B5EF4-FFF2-40B4-BE49-F238E27FC236}">
                <a16:creationId xmlns:a16="http://schemas.microsoft.com/office/drawing/2014/main" id="{235AD7C3-2DD0-DF41-9AA3-D2A7E36EF4F5}"/>
              </a:ext>
            </a:extLst>
          </p:cNvPr>
          <p:cNvSpPr/>
          <p:nvPr userDrawn="1"/>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86" name="Picture Placeholder 85">
            <a:extLst>
              <a:ext uri="{FF2B5EF4-FFF2-40B4-BE49-F238E27FC236}">
                <a16:creationId xmlns:a16="http://schemas.microsoft.com/office/drawing/2014/main" id="{2DB9F131-86E3-EC4A-8261-852EF4B4AEB2}"/>
              </a:ext>
            </a:extLst>
          </p:cNvPr>
          <p:cNvSpPr>
            <a:spLocks noGrp="1"/>
          </p:cNvSpPr>
          <p:nvPr>
            <p:ph type="pic" sz="quarter" idx="12" hasCustomPrompt="1"/>
          </p:nvPr>
        </p:nvSpPr>
        <p:spPr>
          <a:xfrm>
            <a:off x="5692552" y="946485"/>
            <a:ext cx="6499448" cy="4457327"/>
          </a:xfrm>
          <a:custGeom>
            <a:avLst/>
            <a:gdLst>
              <a:gd name="connsiteX0" fmla="*/ 976084 w 6499448"/>
              <a:gd name="connsiteY0" fmla="*/ 0 h 4457327"/>
              <a:gd name="connsiteX1" fmla="*/ 6499448 w 6499448"/>
              <a:gd name="connsiteY1" fmla="*/ 0 h 4457327"/>
              <a:gd name="connsiteX2" fmla="*/ 6499448 w 6499448"/>
              <a:gd name="connsiteY2" fmla="*/ 4457327 h 4457327"/>
              <a:gd name="connsiteX3" fmla="*/ 5702112 w 6499448"/>
              <a:gd name="connsiteY3" fmla="*/ 4457327 h 4457327"/>
              <a:gd name="connsiteX4" fmla="*/ 5697522 w 6499448"/>
              <a:gd name="connsiteY4" fmla="*/ 4395402 h 4457327"/>
              <a:gd name="connsiteX5" fmla="*/ 5679456 w 6499448"/>
              <a:gd name="connsiteY5" fmla="*/ 4320823 h 4457327"/>
              <a:gd name="connsiteX6" fmla="*/ 5620905 w 6499448"/>
              <a:gd name="connsiteY6" fmla="*/ 4215578 h 4457327"/>
              <a:gd name="connsiteX7" fmla="*/ 5525295 w 6499448"/>
              <a:gd name="connsiteY7" fmla="*/ 4151098 h 4457327"/>
              <a:gd name="connsiteX8" fmla="*/ 5374840 w 6499448"/>
              <a:gd name="connsiteY8" fmla="*/ 4123674 h 4457327"/>
              <a:gd name="connsiteX9" fmla="*/ 5149527 w 6499448"/>
              <a:gd name="connsiteY9" fmla="*/ 4201496 h 4457327"/>
              <a:gd name="connsiteX10" fmla="*/ 5062071 w 6499448"/>
              <a:gd name="connsiteY10" fmla="*/ 4323047 h 4457327"/>
              <a:gd name="connsiteX11" fmla="*/ 5037056 w 6499448"/>
              <a:gd name="connsiteY11" fmla="*/ 4410688 h 4457327"/>
              <a:gd name="connsiteX12" fmla="*/ 5033247 w 6499448"/>
              <a:gd name="connsiteY12" fmla="*/ 4457327 h 4457327"/>
              <a:gd name="connsiteX13" fmla="*/ 976084 w 6499448"/>
              <a:gd name="connsiteY13" fmla="*/ 4457327 h 4457327"/>
              <a:gd name="connsiteX14" fmla="*/ 76706 w 6499448"/>
              <a:gd name="connsiteY14" fmla="*/ 3886018 h 4457327"/>
              <a:gd name="connsiteX15" fmla="*/ 52942 w 6499448"/>
              <a:gd name="connsiteY15" fmla="*/ 3812653 h 4457327"/>
              <a:gd name="connsiteX16" fmla="*/ 77950 w 6499448"/>
              <a:gd name="connsiteY16" fmla="*/ 3810502 h 4457327"/>
              <a:gd name="connsiteX17" fmla="*/ 232726 w 6499448"/>
              <a:gd name="connsiteY17" fmla="*/ 3727893 h 4457327"/>
              <a:gd name="connsiteX18" fmla="*/ 317893 w 6499448"/>
              <a:gd name="connsiteY18" fmla="*/ 3470206 h 4457327"/>
              <a:gd name="connsiteX19" fmla="*/ 296784 w 6499448"/>
              <a:gd name="connsiteY19" fmla="*/ 3331900 h 4457327"/>
              <a:gd name="connsiteX20" fmla="*/ 246557 w 6499448"/>
              <a:gd name="connsiteY20" fmla="*/ 3240909 h 4457327"/>
              <a:gd name="connsiteX21" fmla="*/ 163572 w 6499448"/>
              <a:gd name="connsiteY21" fmla="*/ 3185586 h 4457327"/>
              <a:gd name="connsiteX22" fmla="*/ 33273 w 6499448"/>
              <a:gd name="connsiteY22" fmla="*/ 3161564 h 4457327"/>
              <a:gd name="connsiteX23" fmla="*/ 0 w 6499448"/>
              <a:gd name="connsiteY23" fmla="*/ 3164292 h 4457327"/>
              <a:gd name="connsiteX24" fmla="*/ 0 w 6499448"/>
              <a:gd name="connsiteY24" fmla="*/ 935415 h 4457327"/>
              <a:gd name="connsiteX25" fmla="*/ 976084 w 6499448"/>
              <a:gd name="connsiteY25" fmla="*/ 0 h 4457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499448" h="4457327">
                <a:moveTo>
                  <a:pt x="976084" y="0"/>
                </a:moveTo>
                <a:lnTo>
                  <a:pt x="6499448" y="0"/>
                </a:lnTo>
                <a:lnTo>
                  <a:pt x="6499448" y="4457327"/>
                </a:lnTo>
                <a:lnTo>
                  <a:pt x="5702112" y="4457327"/>
                </a:lnTo>
                <a:lnTo>
                  <a:pt x="5697522" y="4395402"/>
                </a:lnTo>
                <a:cubicBezTo>
                  <a:pt x="5693538" y="4368628"/>
                  <a:pt x="5687609" y="4343799"/>
                  <a:pt x="5679456" y="4320823"/>
                </a:cubicBezTo>
                <a:cubicBezTo>
                  <a:pt x="5663152" y="4274871"/>
                  <a:pt x="5643881" y="4240037"/>
                  <a:pt x="5620905" y="4215578"/>
                </a:cubicBezTo>
                <a:cubicBezTo>
                  <a:pt x="5597929" y="4191119"/>
                  <a:pt x="5566059" y="4169626"/>
                  <a:pt x="5525295" y="4151098"/>
                </a:cubicBezTo>
                <a:cubicBezTo>
                  <a:pt x="5484532" y="4132568"/>
                  <a:pt x="5434133" y="4123674"/>
                  <a:pt x="5374840" y="4123674"/>
                </a:cubicBezTo>
                <a:cubicBezTo>
                  <a:pt x="5294053" y="4123674"/>
                  <a:pt x="5219196" y="4149615"/>
                  <a:pt x="5149527" y="4201496"/>
                </a:cubicBezTo>
                <a:cubicBezTo>
                  <a:pt x="5113210" y="4228919"/>
                  <a:pt x="5084305" y="4268942"/>
                  <a:pt x="5062071" y="4323047"/>
                </a:cubicBezTo>
                <a:cubicBezTo>
                  <a:pt x="5050953" y="4349728"/>
                  <a:pt x="5042615" y="4379004"/>
                  <a:pt x="5037056" y="4410688"/>
                </a:cubicBezTo>
                <a:lnTo>
                  <a:pt x="5033247" y="4457327"/>
                </a:lnTo>
                <a:lnTo>
                  <a:pt x="976084" y="4457327"/>
                </a:lnTo>
                <a:cubicBezTo>
                  <a:pt x="571777" y="4457327"/>
                  <a:pt x="224884" y="4221752"/>
                  <a:pt x="76706" y="3886018"/>
                </a:cubicBezTo>
                <a:lnTo>
                  <a:pt x="52942" y="3812653"/>
                </a:lnTo>
                <a:lnTo>
                  <a:pt x="77950" y="3810502"/>
                </a:lnTo>
                <a:cubicBezTo>
                  <a:pt x="138550" y="3799549"/>
                  <a:pt x="190142" y="3772115"/>
                  <a:pt x="232726" y="3727893"/>
                </a:cubicBezTo>
                <a:cubicBezTo>
                  <a:pt x="289504" y="3669659"/>
                  <a:pt x="317893" y="3583763"/>
                  <a:pt x="317893" y="3470206"/>
                </a:cubicBezTo>
                <a:cubicBezTo>
                  <a:pt x="317893" y="3417795"/>
                  <a:pt x="311342" y="3371936"/>
                  <a:pt x="296784" y="3331900"/>
                </a:cubicBezTo>
                <a:cubicBezTo>
                  <a:pt x="282953" y="3292592"/>
                  <a:pt x="266211" y="3262018"/>
                  <a:pt x="246557" y="3240909"/>
                </a:cubicBezTo>
                <a:cubicBezTo>
                  <a:pt x="226902" y="3219798"/>
                  <a:pt x="199241" y="3201601"/>
                  <a:pt x="163572" y="3185586"/>
                </a:cubicBezTo>
                <a:cubicBezTo>
                  <a:pt x="127904" y="3169572"/>
                  <a:pt x="84956" y="3161564"/>
                  <a:pt x="33273" y="3161564"/>
                </a:cubicBezTo>
                <a:lnTo>
                  <a:pt x="0" y="3164292"/>
                </a:lnTo>
                <a:lnTo>
                  <a:pt x="0" y="935415"/>
                </a:lnTo>
                <a:cubicBezTo>
                  <a:pt x="0" y="418800"/>
                  <a:pt x="437008" y="0"/>
                  <a:pt x="976084" y="0"/>
                </a:cubicBezTo>
                <a:close/>
              </a:path>
            </a:pathLst>
          </a:custGeom>
          <a:solidFill>
            <a:schemeClr val="bg1"/>
          </a:solidFill>
        </p:spPr>
        <p:txBody>
          <a:bodyPr wrap="square" anchor="ctr">
            <a:noAutofit/>
          </a:bodyPr>
          <a:lstStyle>
            <a:lvl1pPr>
              <a:defRPr sz="1600"/>
            </a:lvl1pPr>
          </a:lstStyle>
          <a:p>
            <a:r>
              <a:rPr lang="en-US" dirty="0"/>
              <a:t>Picture here</a:t>
            </a:r>
          </a:p>
        </p:txBody>
      </p:sp>
      <p:grpSp>
        <p:nvGrpSpPr>
          <p:cNvPr id="87" name="Group 86">
            <a:extLst>
              <a:ext uri="{FF2B5EF4-FFF2-40B4-BE49-F238E27FC236}">
                <a16:creationId xmlns:a16="http://schemas.microsoft.com/office/drawing/2014/main" id="{2FA8D635-2A28-3247-82A5-1335EB55484E}"/>
              </a:ext>
            </a:extLst>
          </p:cNvPr>
          <p:cNvGrpSpPr/>
          <p:nvPr userDrawn="1"/>
        </p:nvGrpSpPr>
        <p:grpSpPr>
          <a:xfrm>
            <a:off x="10721270" y="5070159"/>
            <a:ext cx="675197" cy="757465"/>
            <a:chOff x="10146029" y="4957762"/>
            <a:chExt cx="867728" cy="973455"/>
          </a:xfrm>
        </p:grpSpPr>
        <p:sp>
          <p:nvSpPr>
            <p:cNvPr id="88" name="Graphic 13">
              <a:extLst>
                <a:ext uri="{FF2B5EF4-FFF2-40B4-BE49-F238E27FC236}">
                  <a16:creationId xmlns:a16="http://schemas.microsoft.com/office/drawing/2014/main" id="{FC600F9E-4DB4-F84A-864E-D27B513056E0}"/>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89" name="Graphic 13">
              <a:extLst>
                <a:ext uri="{FF2B5EF4-FFF2-40B4-BE49-F238E27FC236}">
                  <a16:creationId xmlns:a16="http://schemas.microsoft.com/office/drawing/2014/main" id="{B496E0A2-2211-E34C-AC37-4ADD0B418325}"/>
                </a:ext>
              </a:extLst>
            </p:cNvPr>
            <p:cNvGrpSpPr/>
            <p:nvPr/>
          </p:nvGrpSpPr>
          <p:grpSpPr>
            <a:xfrm>
              <a:off x="10146029" y="4957762"/>
              <a:ext cx="867728" cy="973455"/>
              <a:chOff x="10146029" y="4957762"/>
              <a:chExt cx="867728" cy="973455"/>
            </a:xfrm>
          </p:grpSpPr>
          <p:sp>
            <p:nvSpPr>
              <p:cNvPr id="90" name="Freeform 89">
                <a:extLst>
                  <a:ext uri="{FF2B5EF4-FFF2-40B4-BE49-F238E27FC236}">
                    <a16:creationId xmlns:a16="http://schemas.microsoft.com/office/drawing/2014/main" id="{5BCC50C3-15EB-6040-93E7-414E38D5F922}"/>
                  </a:ext>
                </a:extLst>
              </p:cNvPr>
              <p:cNvSpPr/>
              <p:nvPr/>
            </p:nvSpPr>
            <p:spPr>
              <a:xfrm>
                <a:off x="10146029" y="4957762"/>
                <a:ext cx="867728" cy="973455"/>
              </a:xfrm>
              <a:custGeom>
                <a:avLst/>
                <a:gdLst>
                  <a:gd name="connsiteX0" fmla="*/ 836295 w 867728"/>
                  <a:gd name="connsiteY0" fmla="*/ 253365 h 973455"/>
                  <a:gd name="connsiteX1" fmla="*/ 761048 w 867728"/>
                  <a:gd name="connsiteY1" fmla="*/ 118110 h 973455"/>
                  <a:gd name="connsiteX2" fmla="*/ 638175 w 867728"/>
                  <a:gd name="connsiteY2" fmla="*/ 35243 h 973455"/>
                  <a:gd name="connsiteX3" fmla="*/ 444818 w 867728"/>
                  <a:gd name="connsiteY3" fmla="*/ 0 h 973455"/>
                  <a:gd name="connsiteX4" fmla="*/ 155258 w 867728"/>
                  <a:gd name="connsiteY4" fmla="*/ 100013 h 973455"/>
                  <a:gd name="connsiteX5" fmla="*/ 42863 w 867728"/>
                  <a:gd name="connsiteY5" fmla="*/ 256223 h 973455"/>
                  <a:gd name="connsiteX6" fmla="*/ 0 w 867728"/>
                  <a:gd name="connsiteY6" fmla="*/ 500063 h 973455"/>
                  <a:gd name="connsiteX7" fmla="*/ 109538 w 867728"/>
                  <a:gd name="connsiteY7" fmla="*/ 854393 h 973455"/>
                  <a:gd name="connsiteX8" fmla="*/ 417195 w 867728"/>
                  <a:gd name="connsiteY8" fmla="*/ 973455 h 973455"/>
                  <a:gd name="connsiteX9" fmla="*/ 741045 w 867728"/>
                  <a:gd name="connsiteY9" fmla="*/ 842963 h 973455"/>
                  <a:gd name="connsiteX10" fmla="*/ 867728 w 867728"/>
                  <a:gd name="connsiteY10" fmla="*/ 460057 h 973455"/>
                  <a:gd name="connsiteX11" fmla="*/ 836295 w 867728"/>
                  <a:gd name="connsiteY11" fmla="*/ 253365 h 97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728" h="973455">
                    <a:moveTo>
                      <a:pt x="836295" y="253365"/>
                    </a:moveTo>
                    <a:cubicBezTo>
                      <a:pt x="815341" y="194310"/>
                      <a:pt x="790575" y="149543"/>
                      <a:pt x="761048" y="118110"/>
                    </a:cubicBezTo>
                    <a:cubicBezTo>
                      <a:pt x="731520" y="86677"/>
                      <a:pt x="690563" y="59055"/>
                      <a:pt x="638175" y="35243"/>
                    </a:cubicBezTo>
                    <a:cubicBezTo>
                      <a:pt x="585788" y="11430"/>
                      <a:pt x="521018" y="0"/>
                      <a:pt x="444818" y="0"/>
                    </a:cubicBezTo>
                    <a:cubicBezTo>
                      <a:pt x="340995" y="0"/>
                      <a:pt x="244793" y="33338"/>
                      <a:pt x="155258" y="100013"/>
                    </a:cubicBezTo>
                    <a:cubicBezTo>
                      <a:pt x="108585" y="135255"/>
                      <a:pt x="71438" y="186690"/>
                      <a:pt x="42863" y="256223"/>
                    </a:cubicBezTo>
                    <a:cubicBezTo>
                      <a:pt x="14288" y="324802"/>
                      <a:pt x="0" y="406718"/>
                      <a:pt x="0" y="500063"/>
                    </a:cubicBezTo>
                    <a:cubicBezTo>
                      <a:pt x="0" y="656273"/>
                      <a:pt x="36195" y="774382"/>
                      <a:pt x="109538" y="854393"/>
                    </a:cubicBezTo>
                    <a:cubicBezTo>
                      <a:pt x="182881" y="934402"/>
                      <a:pt x="284798" y="973455"/>
                      <a:pt x="417195" y="973455"/>
                    </a:cubicBezTo>
                    <a:cubicBezTo>
                      <a:pt x="548641" y="973455"/>
                      <a:pt x="657225" y="929640"/>
                      <a:pt x="741045" y="842963"/>
                    </a:cubicBezTo>
                    <a:cubicBezTo>
                      <a:pt x="825818" y="756285"/>
                      <a:pt x="867728" y="628650"/>
                      <a:pt x="867728" y="460057"/>
                    </a:cubicBezTo>
                    <a:cubicBezTo>
                      <a:pt x="866775" y="381000"/>
                      <a:pt x="857250" y="312420"/>
                      <a:pt x="836295" y="253365"/>
                    </a:cubicBezTo>
                  </a:path>
                </a:pathLst>
              </a:custGeom>
              <a:solidFill>
                <a:schemeClr val="accent6"/>
              </a:solidFill>
              <a:ln w="9525" cap="flat">
                <a:noFill/>
                <a:prstDash val="solid"/>
                <a:miter/>
              </a:ln>
            </p:spPr>
            <p:txBody>
              <a:bodyPr rtlCol="0" anchor="ctr"/>
              <a:lstStyle/>
              <a:p>
                <a:endParaRPr lang="en-US" dirty="0"/>
              </a:p>
            </p:txBody>
          </p:sp>
          <p:sp>
            <p:nvSpPr>
              <p:cNvPr id="91" name="Freeform 90">
                <a:extLst>
                  <a:ext uri="{FF2B5EF4-FFF2-40B4-BE49-F238E27FC236}">
                    <a16:creationId xmlns:a16="http://schemas.microsoft.com/office/drawing/2014/main" id="{49927F42-9432-8644-BF58-673C4E911F2B}"/>
                  </a:ext>
                </a:extLst>
              </p:cNvPr>
              <p:cNvSpPr/>
              <p:nvPr/>
            </p:nvSpPr>
            <p:spPr>
              <a:xfrm>
                <a:off x="10401252" y="5144045"/>
                <a:ext cx="361997" cy="437616"/>
              </a:xfrm>
              <a:custGeom>
                <a:avLst/>
                <a:gdLst>
                  <a:gd name="connsiteX0" fmla="*/ 275320 w 361997"/>
                  <a:gd name="connsiteY0" fmla="*/ 395694 h 437616"/>
                  <a:gd name="connsiteX1" fmla="*/ 324850 w 361997"/>
                  <a:gd name="connsiteY1" fmla="*/ 266154 h 437616"/>
                  <a:gd name="connsiteX2" fmla="*/ 361998 w 361997"/>
                  <a:gd name="connsiteY2" fmla="*/ 165190 h 437616"/>
                  <a:gd name="connsiteX3" fmla="*/ 169593 w 361997"/>
                  <a:gd name="connsiteY3" fmla="*/ 407 h 437616"/>
                  <a:gd name="connsiteX4" fmla="*/ 48 w 361997"/>
                  <a:gd name="connsiteY4" fmla="*/ 160427 h 437616"/>
                  <a:gd name="connsiteX5" fmla="*/ 37195 w 361997"/>
                  <a:gd name="connsiteY5" fmla="*/ 266154 h 437616"/>
                  <a:gd name="connsiteX6" fmla="*/ 86725 w 361997"/>
                  <a:gd name="connsiteY6" fmla="*/ 393790 h 437616"/>
                  <a:gd name="connsiteX7" fmla="*/ 275320 w 361997"/>
                  <a:gd name="connsiteY7" fmla="*/ 395694 h 43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97" h="437616">
                    <a:moveTo>
                      <a:pt x="275320" y="395694"/>
                    </a:moveTo>
                    <a:cubicBezTo>
                      <a:pt x="275320" y="348069"/>
                      <a:pt x="293418" y="303302"/>
                      <a:pt x="324850" y="266154"/>
                    </a:cubicBezTo>
                    <a:cubicBezTo>
                      <a:pt x="348662" y="238532"/>
                      <a:pt x="361998" y="203290"/>
                      <a:pt x="361998" y="165190"/>
                    </a:cubicBezTo>
                    <a:cubicBezTo>
                      <a:pt x="361998" y="69940"/>
                      <a:pt x="274368" y="-6260"/>
                      <a:pt x="169593" y="407"/>
                    </a:cubicBezTo>
                    <a:cubicBezTo>
                      <a:pt x="77200" y="6122"/>
                      <a:pt x="2906" y="75654"/>
                      <a:pt x="48" y="160427"/>
                    </a:cubicBezTo>
                    <a:cubicBezTo>
                      <a:pt x="-905" y="200432"/>
                      <a:pt x="12431" y="237579"/>
                      <a:pt x="37195" y="266154"/>
                    </a:cubicBezTo>
                    <a:cubicBezTo>
                      <a:pt x="68627" y="303302"/>
                      <a:pt x="86725" y="347117"/>
                      <a:pt x="86725" y="393790"/>
                    </a:cubicBezTo>
                    <a:cubicBezTo>
                      <a:pt x="86725" y="450940"/>
                      <a:pt x="275320" y="452844"/>
                      <a:pt x="275320" y="395694"/>
                    </a:cubicBezTo>
                    <a:close/>
                  </a:path>
                </a:pathLst>
              </a:custGeom>
              <a:noFill/>
              <a:ln w="12212" cap="rnd">
                <a:solidFill>
                  <a:srgbClr val="FFFFFF"/>
                </a:solidFill>
                <a:prstDash val="solid"/>
                <a:round/>
              </a:ln>
            </p:spPr>
            <p:txBody>
              <a:bodyPr rtlCol="0" anchor="ctr"/>
              <a:lstStyle/>
              <a:p>
                <a:endParaRPr lang="en-US"/>
              </a:p>
            </p:txBody>
          </p:sp>
          <p:sp>
            <p:nvSpPr>
              <p:cNvPr id="92" name="Freeform 91">
                <a:extLst>
                  <a:ext uri="{FF2B5EF4-FFF2-40B4-BE49-F238E27FC236}">
                    <a16:creationId xmlns:a16="http://schemas.microsoft.com/office/drawing/2014/main" id="{DDCC1C78-2F5B-E146-86EF-D589D8F92C51}"/>
                  </a:ext>
                </a:extLst>
              </p:cNvPr>
              <p:cNvSpPr/>
              <p:nvPr/>
            </p:nvSpPr>
            <p:spPr>
              <a:xfrm>
                <a:off x="10503217" y="560355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7"/>
                      <a:pt x="3810" y="0"/>
                      <a:pt x="7620" y="0"/>
                    </a:cubicBezTo>
                    <a:lnTo>
                      <a:pt x="149543" y="0"/>
                    </a:lnTo>
                    <a:cubicBezTo>
                      <a:pt x="154306" y="0"/>
                      <a:pt x="157163" y="3810"/>
                      <a:pt x="157163" y="7620"/>
                    </a:cubicBezTo>
                    <a:lnTo>
                      <a:pt x="157163" y="16193"/>
                    </a:lnTo>
                    <a:cubicBezTo>
                      <a:pt x="157163" y="20003"/>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93" name="Freeform 92">
                <a:extLst>
                  <a:ext uri="{FF2B5EF4-FFF2-40B4-BE49-F238E27FC236}">
                    <a16:creationId xmlns:a16="http://schemas.microsoft.com/office/drawing/2014/main" id="{899028C8-7C3E-DB49-AE61-B777D147ECD1}"/>
                  </a:ext>
                </a:extLst>
              </p:cNvPr>
              <p:cNvSpPr/>
              <p:nvPr/>
            </p:nvSpPr>
            <p:spPr>
              <a:xfrm>
                <a:off x="10503217" y="564927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8"/>
                      <a:pt x="3810" y="0"/>
                      <a:pt x="7620" y="0"/>
                    </a:cubicBezTo>
                    <a:lnTo>
                      <a:pt x="149543" y="0"/>
                    </a:lnTo>
                    <a:cubicBezTo>
                      <a:pt x="154306" y="0"/>
                      <a:pt x="157163" y="3810"/>
                      <a:pt x="157163" y="7620"/>
                    </a:cubicBezTo>
                    <a:lnTo>
                      <a:pt x="157163" y="16193"/>
                    </a:lnTo>
                    <a:cubicBezTo>
                      <a:pt x="157163" y="20955"/>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94" name="Freeform 93">
                <a:extLst>
                  <a:ext uri="{FF2B5EF4-FFF2-40B4-BE49-F238E27FC236}">
                    <a16:creationId xmlns:a16="http://schemas.microsoft.com/office/drawing/2014/main" id="{AAE40BC9-C4B2-9341-BCE2-DC642ADA9EEE}"/>
                  </a:ext>
                </a:extLst>
              </p:cNvPr>
              <p:cNvSpPr/>
              <p:nvPr/>
            </p:nvSpPr>
            <p:spPr>
              <a:xfrm>
                <a:off x="10527982" y="5695950"/>
                <a:ext cx="108584" cy="23812"/>
              </a:xfrm>
              <a:custGeom>
                <a:avLst/>
                <a:gdLst>
                  <a:gd name="connsiteX0" fmla="*/ 100965 w 108584"/>
                  <a:gd name="connsiteY0" fmla="*/ 23813 h 23812"/>
                  <a:gd name="connsiteX1" fmla="*/ 7619 w 108584"/>
                  <a:gd name="connsiteY1" fmla="*/ 23813 h 23812"/>
                  <a:gd name="connsiteX2" fmla="*/ 0 w 108584"/>
                  <a:gd name="connsiteY2" fmla="*/ 16193 h 23812"/>
                  <a:gd name="connsiteX3" fmla="*/ 0 w 108584"/>
                  <a:gd name="connsiteY3" fmla="*/ 7620 h 23812"/>
                  <a:gd name="connsiteX4" fmla="*/ 7619 w 108584"/>
                  <a:gd name="connsiteY4" fmla="*/ 0 h 23812"/>
                  <a:gd name="connsiteX5" fmla="*/ 100965 w 108584"/>
                  <a:gd name="connsiteY5" fmla="*/ 0 h 23812"/>
                  <a:gd name="connsiteX6" fmla="*/ 108584 w 108584"/>
                  <a:gd name="connsiteY6" fmla="*/ 7620 h 23812"/>
                  <a:gd name="connsiteX7" fmla="*/ 108584 w 108584"/>
                  <a:gd name="connsiteY7" fmla="*/ 16193 h 23812"/>
                  <a:gd name="connsiteX8" fmla="*/ 100965 w 108584"/>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84" h="23812">
                    <a:moveTo>
                      <a:pt x="100965" y="23813"/>
                    </a:moveTo>
                    <a:lnTo>
                      <a:pt x="7619" y="23813"/>
                    </a:lnTo>
                    <a:cubicBezTo>
                      <a:pt x="2857" y="23813"/>
                      <a:pt x="0" y="20002"/>
                      <a:pt x="0" y="16193"/>
                    </a:cubicBezTo>
                    <a:lnTo>
                      <a:pt x="0" y="7620"/>
                    </a:lnTo>
                    <a:cubicBezTo>
                      <a:pt x="0" y="2857"/>
                      <a:pt x="3809" y="0"/>
                      <a:pt x="7619" y="0"/>
                    </a:cubicBezTo>
                    <a:lnTo>
                      <a:pt x="100965" y="0"/>
                    </a:lnTo>
                    <a:cubicBezTo>
                      <a:pt x="105727" y="0"/>
                      <a:pt x="108584" y="3810"/>
                      <a:pt x="108584" y="7620"/>
                    </a:cubicBezTo>
                    <a:lnTo>
                      <a:pt x="108584" y="16193"/>
                    </a:lnTo>
                    <a:cubicBezTo>
                      <a:pt x="108584" y="20002"/>
                      <a:pt x="104775" y="23813"/>
                      <a:pt x="100965" y="23813"/>
                    </a:cubicBezTo>
                    <a:close/>
                  </a:path>
                </a:pathLst>
              </a:custGeom>
              <a:noFill/>
              <a:ln w="12212" cap="rnd">
                <a:solidFill>
                  <a:srgbClr val="FFFFFF"/>
                </a:solidFill>
                <a:prstDash val="solid"/>
                <a:round/>
              </a:ln>
            </p:spPr>
            <p:txBody>
              <a:bodyPr rtlCol="0" anchor="ctr"/>
              <a:lstStyle/>
              <a:p>
                <a:endParaRPr lang="en-US"/>
              </a:p>
            </p:txBody>
          </p:sp>
          <p:sp>
            <p:nvSpPr>
              <p:cNvPr id="95" name="Freeform 94">
                <a:extLst>
                  <a:ext uri="{FF2B5EF4-FFF2-40B4-BE49-F238E27FC236}">
                    <a16:creationId xmlns:a16="http://schemas.microsoft.com/office/drawing/2014/main" id="{3B79A90B-8ADB-8A46-AB1D-3F9AD18A79FA}"/>
                  </a:ext>
                </a:extLst>
              </p:cNvPr>
              <p:cNvSpPr/>
              <p:nvPr/>
            </p:nvSpPr>
            <p:spPr>
              <a:xfrm>
                <a:off x="10487977" y="5358764"/>
                <a:ext cx="182880" cy="42862"/>
              </a:xfrm>
              <a:custGeom>
                <a:avLst/>
                <a:gdLst>
                  <a:gd name="connsiteX0" fmla="*/ 182881 w 182880"/>
                  <a:gd name="connsiteY0" fmla="*/ 0 h 42862"/>
                  <a:gd name="connsiteX1" fmla="*/ 91440 w 182880"/>
                  <a:gd name="connsiteY1" fmla="*/ 42863 h 42862"/>
                  <a:gd name="connsiteX2" fmla="*/ 0 w 182880"/>
                  <a:gd name="connsiteY2" fmla="*/ 0 h 42862"/>
                </a:gdLst>
                <a:ahLst/>
                <a:cxnLst>
                  <a:cxn ang="0">
                    <a:pos x="connsiteX0" y="connsiteY0"/>
                  </a:cxn>
                  <a:cxn ang="0">
                    <a:pos x="connsiteX1" y="connsiteY1"/>
                  </a:cxn>
                  <a:cxn ang="0">
                    <a:pos x="connsiteX2" y="connsiteY2"/>
                  </a:cxn>
                </a:cxnLst>
                <a:rect l="l" t="t" r="r" b="b"/>
                <a:pathLst>
                  <a:path w="182880" h="42862">
                    <a:moveTo>
                      <a:pt x="182881" y="0"/>
                    </a:moveTo>
                    <a:cubicBezTo>
                      <a:pt x="156210" y="27623"/>
                      <a:pt x="124777" y="42863"/>
                      <a:pt x="91440" y="42863"/>
                    </a:cubicBezTo>
                    <a:cubicBezTo>
                      <a:pt x="57150" y="42863"/>
                      <a:pt x="25718" y="26670"/>
                      <a:pt x="0" y="0"/>
                    </a:cubicBezTo>
                  </a:path>
                </a:pathLst>
              </a:custGeom>
              <a:noFill/>
              <a:ln w="12212" cap="rnd">
                <a:solidFill>
                  <a:srgbClr val="FFFFFF"/>
                </a:solidFill>
                <a:prstDash val="solid"/>
                <a:round/>
              </a:ln>
            </p:spPr>
            <p:txBody>
              <a:bodyPr rtlCol="0" anchor="ctr"/>
              <a:lstStyle/>
              <a:p>
                <a:endParaRPr lang="en-US"/>
              </a:p>
            </p:txBody>
          </p:sp>
          <p:sp>
            <p:nvSpPr>
              <p:cNvPr id="96" name="Freeform 95">
                <a:extLst>
                  <a:ext uri="{FF2B5EF4-FFF2-40B4-BE49-F238E27FC236}">
                    <a16:creationId xmlns:a16="http://schemas.microsoft.com/office/drawing/2014/main" id="{0CEB96D9-24BD-9B43-81D9-DE87B05FDECB}"/>
                  </a:ext>
                </a:extLst>
              </p:cNvPr>
              <p:cNvSpPr/>
              <p:nvPr/>
            </p:nvSpPr>
            <p:spPr>
              <a:xfrm>
                <a:off x="10504170" y="5251132"/>
                <a:ext cx="40004" cy="41910"/>
              </a:xfrm>
              <a:custGeom>
                <a:avLst/>
                <a:gdLst>
                  <a:gd name="connsiteX0" fmla="*/ 40005 w 40004"/>
                  <a:gd name="connsiteY0" fmla="*/ 20955 h 41910"/>
                  <a:gd name="connsiteX1" fmla="*/ 20002 w 40004"/>
                  <a:gd name="connsiteY1" fmla="*/ 41910 h 41910"/>
                  <a:gd name="connsiteX2" fmla="*/ 0 w 40004"/>
                  <a:gd name="connsiteY2" fmla="*/ 20955 h 41910"/>
                  <a:gd name="connsiteX3" fmla="*/ 20002 w 40004"/>
                  <a:gd name="connsiteY3" fmla="*/ 0 h 41910"/>
                  <a:gd name="connsiteX4" fmla="*/ 40005 w 40004"/>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4" h="41910">
                    <a:moveTo>
                      <a:pt x="40005" y="20955"/>
                    </a:moveTo>
                    <a:cubicBezTo>
                      <a:pt x="40005" y="32385"/>
                      <a:pt x="31432" y="41910"/>
                      <a:pt x="20002" y="41910"/>
                    </a:cubicBezTo>
                    <a:cubicBezTo>
                      <a:pt x="9525" y="41910"/>
                      <a:pt x="0" y="32385"/>
                      <a:pt x="0" y="20955"/>
                    </a:cubicBezTo>
                    <a:cubicBezTo>
                      <a:pt x="0" y="9525"/>
                      <a:pt x="8572" y="0"/>
                      <a:pt x="20002" y="0"/>
                    </a:cubicBezTo>
                    <a:cubicBezTo>
                      <a:pt x="31432" y="0"/>
                      <a:pt x="40005" y="9525"/>
                      <a:pt x="40005" y="20955"/>
                    </a:cubicBezTo>
                  </a:path>
                </a:pathLst>
              </a:custGeom>
              <a:solidFill>
                <a:srgbClr val="FFFFFF"/>
              </a:solidFill>
              <a:ln w="9525"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9502BD42-38D1-F540-BB5E-02A5348E4A3A}"/>
                  </a:ext>
                </a:extLst>
              </p:cNvPr>
              <p:cNvSpPr/>
              <p:nvPr/>
            </p:nvSpPr>
            <p:spPr>
              <a:xfrm>
                <a:off x="10616564" y="5251132"/>
                <a:ext cx="40005" cy="41910"/>
              </a:xfrm>
              <a:custGeom>
                <a:avLst/>
                <a:gdLst>
                  <a:gd name="connsiteX0" fmla="*/ 40006 w 40005"/>
                  <a:gd name="connsiteY0" fmla="*/ 20955 h 41910"/>
                  <a:gd name="connsiteX1" fmla="*/ 20002 w 40005"/>
                  <a:gd name="connsiteY1" fmla="*/ 41910 h 41910"/>
                  <a:gd name="connsiteX2" fmla="*/ 0 w 40005"/>
                  <a:gd name="connsiteY2" fmla="*/ 20955 h 41910"/>
                  <a:gd name="connsiteX3" fmla="*/ 20002 w 40005"/>
                  <a:gd name="connsiteY3" fmla="*/ 0 h 41910"/>
                  <a:gd name="connsiteX4" fmla="*/ 40006 w 40005"/>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5" h="41910">
                    <a:moveTo>
                      <a:pt x="40006" y="20955"/>
                    </a:moveTo>
                    <a:cubicBezTo>
                      <a:pt x="40006" y="32385"/>
                      <a:pt x="31433" y="41910"/>
                      <a:pt x="20002" y="41910"/>
                    </a:cubicBezTo>
                    <a:cubicBezTo>
                      <a:pt x="9525" y="41910"/>
                      <a:pt x="0" y="32385"/>
                      <a:pt x="0" y="20955"/>
                    </a:cubicBezTo>
                    <a:cubicBezTo>
                      <a:pt x="0" y="9525"/>
                      <a:pt x="8573" y="0"/>
                      <a:pt x="20002" y="0"/>
                    </a:cubicBezTo>
                    <a:cubicBezTo>
                      <a:pt x="31433" y="0"/>
                      <a:pt x="40006" y="9525"/>
                      <a:pt x="40006" y="20955"/>
                    </a:cubicBezTo>
                  </a:path>
                </a:pathLst>
              </a:custGeom>
              <a:solidFill>
                <a:srgbClr val="FFFFFF"/>
              </a:solidFill>
              <a:ln w="9525" cap="flat">
                <a:noFill/>
                <a:prstDash val="solid"/>
                <a:miter/>
              </a:ln>
            </p:spPr>
            <p:txBody>
              <a:bodyPr rtlCol="0" anchor="ctr"/>
              <a:lstStyle/>
              <a:p>
                <a:endParaRPr lang="en-US"/>
              </a:p>
            </p:txBody>
          </p:sp>
        </p:grpSp>
      </p:grpSp>
      <p:grpSp>
        <p:nvGrpSpPr>
          <p:cNvPr id="98" name="Group 97">
            <a:extLst>
              <a:ext uri="{FF2B5EF4-FFF2-40B4-BE49-F238E27FC236}">
                <a16:creationId xmlns:a16="http://schemas.microsoft.com/office/drawing/2014/main" id="{1DA62FAB-3B49-6241-B0B4-E5B10D62BF89}"/>
              </a:ext>
            </a:extLst>
          </p:cNvPr>
          <p:cNvGrpSpPr/>
          <p:nvPr userDrawn="1"/>
        </p:nvGrpSpPr>
        <p:grpSpPr>
          <a:xfrm>
            <a:off x="5425918" y="4108049"/>
            <a:ext cx="584527" cy="654408"/>
            <a:chOff x="6696075" y="2092642"/>
            <a:chExt cx="764857" cy="856297"/>
          </a:xfrm>
        </p:grpSpPr>
        <p:sp>
          <p:nvSpPr>
            <p:cNvPr id="99" name="Graphic 13">
              <a:extLst>
                <a:ext uri="{FF2B5EF4-FFF2-40B4-BE49-F238E27FC236}">
                  <a16:creationId xmlns:a16="http://schemas.microsoft.com/office/drawing/2014/main" id="{89B5EE55-A20D-2E42-9B3F-D92EA862E67F}"/>
                </a:ext>
              </a:extLst>
            </p:cNvPr>
            <p:cNvSpPr/>
            <p:nvPr/>
          </p:nvSpPr>
          <p:spPr>
            <a:xfrm>
              <a:off x="6696075" y="2092642"/>
              <a:ext cx="764857" cy="856297"/>
            </a:xfrm>
            <a:custGeom>
              <a:avLst/>
              <a:gdLst>
                <a:gd name="connsiteX0" fmla="*/ 737235 w 764857"/>
                <a:gd name="connsiteY0" fmla="*/ 222885 h 856297"/>
                <a:gd name="connsiteX1" fmla="*/ 671513 w 764857"/>
                <a:gd name="connsiteY1" fmla="*/ 103823 h 856297"/>
                <a:gd name="connsiteX2" fmla="*/ 562927 w 764857"/>
                <a:gd name="connsiteY2" fmla="*/ 31433 h 856297"/>
                <a:gd name="connsiteX3" fmla="*/ 392430 w 764857"/>
                <a:gd name="connsiteY3" fmla="*/ 0 h 856297"/>
                <a:gd name="connsiteX4" fmla="*/ 137160 w 764857"/>
                <a:gd name="connsiteY4" fmla="*/ 87630 h 856297"/>
                <a:gd name="connsiteX5" fmla="*/ 38100 w 764857"/>
                <a:gd name="connsiteY5" fmla="*/ 224790 h 856297"/>
                <a:gd name="connsiteX6" fmla="*/ 0 w 764857"/>
                <a:gd name="connsiteY6" fmla="*/ 440055 h 856297"/>
                <a:gd name="connsiteX7" fmla="*/ 97155 w 764857"/>
                <a:gd name="connsiteY7" fmla="*/ 751523 h 856297"/>
                <a:gd name="connsiteX8" fmla="*/ 367665 w 764857"/>
                <a:gd name="connsiteY8" fmla="*/ 856298 h 856297"/>
                <a:gd name="connsiteX9" fmla="*/ 653415 w 764857"/>
                <a:gd name="connsiteY9" fmla="*/ 741045 h 856297"/>
                <a:gd name="connsiteX10" fmla="*/ 764857 w 764857"/>
                <a:gd name="connsiteY10" fmla="*/ 403860 h 856297"/>
                <a:gd name="connsiteX11" fmla="*/ 737235 w 764857"/>
                <a:gd name="connsiteY11" fmla="*/ 222885 h 85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4857" h="856297">
                  <a:moveTo>
                    <a:pt x="737235" y="222885"/>
                  </a:moveTo>
                  <a:cubicBezTo>
                    <a:pt x="719138" y="171450"/>
                    <a:pt x="697230" y="131445"/>
                    <a:pt x="671513" y="103823"/>
                  </a:cubicBezTo>
                  <a:cubicBezTo>
                    <a:pt x="645795" y="76200"/>
                    <a:pt x="609600" y="52388"/>
                    <a:pt x="562927" y="31433"/>
                  </a:cubicBezTo>
                  <a:cubicBezTo>
                    <a:pt x="516255" y="10478"/>
                    <a:pt x="460057" y="0"/>
                    <a:pt x="392430" y="0"/>
                  </a:cubicBezTo>
                  <a:cubicBezTo>
                    <a:pt x="300990" y="0"/>
                    <a:pt x="216218" y="29528"/>
                    <a:pt x="137160" y="87630"/>
                  </a:cubicBezTo>
                  <a:cubicBezTo>
                    <a:pt x="96202" y="118110"/>
                    <a:pt x="62865" y="164783"/>
                    <a:pt x="38100" y="224790"/>
                  </a:cubicBezTo>
                  <a:cubicBezTo>
                    <a:pt x="12382" y="285750"/>
                    <a:pt x="0" y="357188"/>
                    <a:pt x="0" y="440055"/>
                  </a:cubicBezTo>
                  <a:cubicBezTo>
                    <a:pt x="0" y="578168"/>
                    <a:pt x="32385" y="681990"/>
                    <a:pt x="97155" y="751523"/>
                  </a:cubicBezTo>
                  <a:cubicBezTo>
                    <a:pt x="161925" y="822008"/>
                    <a:pt x="251460" y="856298"/>
                    <a:pt x="367665" y="856298"/>
                  </a:cubicBezTo>
                  <a:cubicBezTo>
                    <a:pt x="483870" y="856298"/>
                    <a:pt x="579120" y="818198"/>
                    <a:pt x="653415" y="741045"/>
                  </a:cubicBezTo>
                  <a:cubicBezTo>
                    <a:pt x="727710" y="664845"/>
                    <a:pt x="764857" y="552450"/>
                    <a:pt x="764857" y="403860"/>
                  </a:cubicBezTo>
                  <a:cubicBezTo>
                    <a:pt x="764857" y="335280"/>
                    <a:pt x="756285" y="275273"/>
                    <a:pt x="737235" y="222885"/>
                  </a:cubicBezTo>
                </a:path>
              </a:pathLst>
            </a:custGeom>
            <a:solidFill>
              <a:schemeClr val="accent6"/>
            </a:solidFill>
            <a:ln w="9525" cap="flat">
              <a:noFill/>
              <a:prstDash val="solid"/>
              <a:miter/>
            </a:ln>
          </p:spPr>
          <p:txBody>
            <a:bodyPr rtlCol="0" anchor="ctr"/>
            <a:lstStyle/>
            <a:p>
              <a:endParaRPr lang="en-US"/>
            </a:p>
          </p:txBody>
        </p:sp>
        <p:sp>
          <p:nvSpPr>
            <p:cNvPr id="100" name="Graphic 13">
              <a:extLst>
                <a:ext uri="{FF2B5EF4-FFF2-40B4-BE49-F238E27FC236}">
                  <a16:creationId xmlns:a16="http://schemas.microsoft.com/office/drawing/2014/main" id="{DA4C1447-8101-DE4A-945F-9DE475AEAF77}"/>
                </a:ext>
              </a:extLst>
            </p:cNvPr>
            <p:cNvSpPr/>
            <p:nvPr/>
          </p:nvSpPr>
          <p:spPr>
            <a:xfrm>
              <a:off x="6921817" y="2260282"/>
              <a:ext cx="294322" cy="511492"/>
            </a:xfrm>
            <a:custGeom>
              <a:avLst/>
              <a:gdLst>
                <a:gd name="connsiteX0" fmla="*/ 270510 w 294322"/>
                <a:gd name="connsiteY0" fmla="*/ 511492 h 511492"/>
                <a:gd name="connsiteX1" fmla="*/ 23813 w 294322"/>
                <a:gd name="connsiteY1" fmla="*/ 511492 h 511492"/>
                <a:gd name="connsiteX2" fmla="*/ 0 w 294322"/>
                <a:gd name="connsiteY2" fmla="*/ 487680 h 511492"/>
                <a:gd name="connsiteX3" fmla="*/ 0 w 294322"/>
                <a:gd name="connsiteY3" fmla="*/ 23813 h 511492"/>
                <a:gd name="connsiteX4" fmla="*/ 23813 w 294322"/>
                <a:gd name="connsiteY4" fmla="*/ 0 h 511492"/>
                <a:gd name="connsiteX5" fmla="*/ 270510 w 294322"/>
                <a:gd name="connsiteY5" fmla="*/ 0 h 511492"/>
                <a:gd name="connsiteX6" fmla="*/ 294322 w 294322"/>
                <a:gd name="connsiteY6" fmla="*/ 23813 h 511492"/>
                <a:gd name="connsiteX7" fmla="*/ 294322 w 294322"/>
                <a:gd name="connsiteY7" fmla="*/ 487680 h 511492"/>
                <a:gd name="connsiteX8" fmla="*/ 270510 w 294322"/>
                <a:gd name="connsiteY8" fmla="*/ 511492 h 51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22" h="511492">
                  <a:moveTo>
                    <a:pt x="270510" y="511492"/>
                  </a:moveTo>
                  <a:lnTo>
                    <a:pt x="23813" y="511492"/>
                  </a:lnTo>
                  <a:cubicBezTo>
                    <a:pt x="10477" y="511492"/>
                    <a:pt x="0" y="501015"/>
                    <a:pt x="0" y="487680"/>
                  </a:cubicBezTo>
                  <a:lnTo>
                    <a:pt x="0" y="23813"/>
                  </a:lnTo>
                  <a:cubicBezTo>
                    <a:pt x="0" y="10477"/>
                    <a:pt x="10477" y="0"/>
                    <a:pt x="23813" y="0"/>
                  </a:cubicBezTo>
                  <a:lnTo>
                    <a:pt x="270510" y="0"/>
                  </a:lnTo>
                  <a:cubicBezTo>
                    <a:pt x="283845" y="0"/>
                    <a:pt x="294322" y="10477"/>
                    <a:pt x="294322" y="23813"/>
                  </a:cubicBezTo>
                  <a:lnTo>
                    <a:pt x="294322" y="487680"/>
                  </a:lnTo>
                  <a:cubicBezTo>
                    <a:pt x="294322" y="501015"/>
                    <a:pt x="283845" y="511492"/>
                    <a:pt x="270510" y="511492"/>
                  </a:cubicBezTo>
                  <a:close/>
                </a:path>
              </a:pathLst>
            </a:custGeom>
            <a:noFill/>
            <a:ln w="9418" cap="flat">
              <a:solidFill>
                <a:srgbClr val="FFFFFF"/>
              </a:solidFill>
              <a:prstDash val="solid"/>
              <a:miter/>
            </a:ln>
          </p:spPr>
          <p:txBody>
            <a:bodyPr rtlCol="0" anchor="ctr"/>
            <a:lstStyle/>
            <a:p>
              <a:endParaRPr lang="en-US"/>
            </a:p>
          </p:txBody>
        </p:sp>
        <p:sp>
          <p:nvSpPr>
            <p:cNvPr id="101" name="Graphic 13">
              <a:extLst>
                <a:ext uri="{FF2B5EF4-FFF2-40B4-BE49-F238E27FC236}">
                  <a16:creationId xmlns:a16="http://schemas.microsoft.com/office/drawing/2014/main" id="{1C0A3381-4D76-2E44-8CD5-ED73E3529901}"/>
                </a:ext>
              </a:extLst>
            </p:cNvPr>
            <p:cNvSpPr/>
            <p:nvPr/>
          </p:nvSpPr>
          <p:spPr>
            <a:xfrm>
              <a:off x="6946582" y="2281237"/>
              <a:ext cx="245744" cy="426719"/>
            </a:xfrm>
            <a:custGeom>
              <a:avLst/>
              <a:gdLst>
                <a:gd name="connsiteX0" fmla="*/ 225743 w 245744"/>
                <a:gd name="connsiteY0" fmla="*/ 426720 h 426719"/>
                <a:gd name="connsiteX1" fmla="*/ 20003 w 245744"/>
                <a:gd name="connsiteY1" fmla="*/ 426720 h 426719"/>
                <a:gd name="connsiteX2" fmla="*/ 0 w 245744"/>
                <a:gd name="connsiteY2" fmla="*/ 406718 h 426719"/>
                <a:gd name="connsiteX3" fmla="*/ 0 w 245744"/>
                <a:gd name="connsiteY3" fmla="*/ 20003 h 426719"/>
                <a:gd name="connsiteX4" fmla="*/ 20003 w 245744"/>
                <a:gd name="connsiteY4" fmla="*/ 0 h 426719"/>
                <a:gd name="connsiteX5" fmla="*/ 225743 w 245744"/>
                <a:gd name="connsiteY5" fmla="*/ 0 h 426719"/>
                <a:gd name="connsiteX6" fmla="*/ 245745 w 245744"/>
                <a:gd name="connsiteY6" fmla="*/ 20003 h 426719"/>
                <a:gd name="connsiteX7" fmla="*/ 245745 w 245744"/>
                <a:gd name="connsiteY7" fmla="*/ 406718 h 426719"/>
                <a:gd name="connsiteX8" fmla="*/ 225743 w 245744"/>
                <a:gd name="connsiteY8" fmla="*/ 42672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744" h="426719">
                  <a:moveTo>
                    <a:pt x="225743" y="426720"/>
                  </a:moveTo>
                  <a:lnTo>
                    <a:pt x="20003" y="426720"/>
                  </a:lnTo>
                  <a:cubicBezTo>
                    <a:pt x="8573" y="426720"/>
                    <a:pt x="0" y="417195"/>
                    <a:pt x="0" y="406718"/>
                  </a:cubicBezTo>
                  <a:lnTo>
                    <a:pt x="0" y="20003"/>
                  </a:lnTo>
                  <a:cubicBezTo>
                    <a:pt x="0" y="8572"/>
                    <a:pt x="9525" y="0"/>
                    <a:pt x="20003" y="0"/>
                  </a:cubicBezTo>
                  <a:lnTo>
                    <a:pt x="225743" y="0"/>
                  </a:lnTo>
                  <a:cubicBezTo>
                    <a:pt x="237173" y="0"/>
                    <a:pt x="245745" y="9525"/>
                    <a:pt x="245745" y="20003"/>
                  </a:cubicBezTo>
                  <a:lnTo>
                    <a:pt x="245745" y="406718"/>
                  </a:lnTo>
                  <a:cubicBezTo>
                    <a:pt x="245745" y="417195"/>
                    <a:pt x="237173" y="426720"/>
                    <a:pt x="225743" y="426720"/>
                  </a:cubicBezTo>
                  <a:close/>
                </a:path>
              </a:pathLst>
            </a:custGeom>
            <a:noFill/>
            <a:ln w="9418" cap="flat">
              <a:solidFill>
                <a:srgbClr val="FFFFFF"/>
              </a:solidFill>
              <a:prstDash val="solid"/>
              <a:miter/>
            </a:ln>
          </p:spPr>
          <p:txBody>
            <a:bodyPr rtlCol="0" anchor="ctr"/>
            <a:lstStyle/>
            <a:p>
              <a:endParaRPr lang="en-US"/>
            </a:p>
          </p:txBody>
        </p:sp>
        <p:sp>
          <p:nvSpPr>
            <p:cNvPr id="102" name="Graphic 13">
              <a:extLst>
                <a:ext uri="{FF2B5EF4-FFF2-40B4-BE49-F238E27FC236}">
                  <a16:creationId xmlns:a16="http://schemas.microsoft.com/office/drawing/2014/main" id="{BDFF561A-0D89-F042-B1F3-B58B88D05384}"/>
                </a:ext>
              </a:extLst>
            </p:cNvPr>
            <p:cNvSpPr/>
            <p:nvPr/>
          </p:nvSpPr>
          <p:spPr>
            <a:xfrm>
              <a:off x="6855142" y="2334577"/>
              <a:ext cx="168830" cy="188594"/>
            </a:xfrm>
            <a:custGeom>
              <a:avLst/>
              <a:gdLst>
                <a:gd name="connsiteX0" fmla="*/ 162877 w 168830"/>
                <a:gd name="connsiteY0" fmla="*/ 49530 h 188594"/>
                <a:gd name="connsiteX1" fmla="*/ 148590 w 168830"/>
                <a:gd name="connsiteY1" fmla="*/ 22860 h 188594"/>
                <a:gd name="connsiteX2" fmla="*/ 124777 w 168830"/>
                <a:gd name="connsiteY2" fmla="*/ 6667 h 188594"/>
                <a:gd name="connsiteX3" fmla="*/ 86677 w 168830"/>
                <a:gd name="connsiteY3" fmla="*/ 0 h 188594"/>
                <a:gd name="connsiteX4" fmla="*/ 30480 w 168830"/>
                <a:gd name="connsiteY4" fmla="*/ 19050 h 188594"/>
                <a:gd name="connsiteX5" fmla="*/ 8572 w 168830"/>
                <a:gd name="connsiteY5" fmla="*/ 49530 h 188594"/>
                <a:gd name="connsiteX6" fmla="*/ 0 w 168830"/>
                <a:gd name="connsiteY6" fmla="*/ 97155 h 188594"/>
                <a:gd name="connsiteX7" fmla="*/ 20955 w 168830"/>
                <a:gd name="connsiteY7" fmla="*/ 165735 h 188594"/>
                <a:gd name="connsiteX8" fmla="*/ 80963 w 168830"/>
                <a:gd name="connsiteY8" fmla="*/ 188595 h 188594"/>
                <a:gd name="connsiteX9" fmla="*/ 143827 w 168830"/>
                <a:gd name="connsiteY9" fmla="*/ 162878 h 188594"/>
                <a:gd name="connsiteX10" fmla="*/ 168593 w 168830"/>
                <a:gd name="connsiteY10" fmla="*/ 88582 h 188594"/>
                <a:gd name="connsiteX11" fmla="*/ 162877 w 168830"/>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830" h="188594">
                  <a:moveTo>
                    <a:pt x="162877" y="49530"/>
                  </a:moveTo>
                  <a:cubicBezTo>
                    <a:pt x="159068" y="38100"/>
                    <a:pt x="154305" y="29527"/>
                    <a:pt x="148590" y="22860"/>
                  </a:cubicBezTo>
                  <a:cubicBezTo>
                    <a:pt x="142875" y="17145"/>
                    <a:pt x="135255" y="11430"/>
                    <a:pt x="124777" y="6667"/>
                  </a:cubicBezTo>
                  <a:cubicBezTo>
                    <a:pt x="114300" y="1905"/>
                    <a:pt x="101918" y="0"/>
                    <a:pt x="86677" y="0"/>
                  </a:cubicBezTo>
                  <a:cubicBezTo>
                    <a:pt x="66675" y="0"/>
                    <a:pt x="47625" y="6667"/>
                    <a:pt x="30480" y="19050"/>
                  </a:cubicBezTo>
                  <a:cubicBezTo>
                    <a:pt x="21907" y="25717"/>
                    <a:pt x="14288" y="36195"/>
                    <a:pt x="8572"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7" y="162878"/>
                  </a:cubicBezTo>
                  <a:cubicBezTo>
                    <a:pt x="160020" y="145732"/>
                    <a:pt x="168593" y="120967"/>
                    <a:pt x="168593" y="88582"/>
                  </a:cubicBezTo>
                  <a:cubicBezTo>
                    <a:pt x="169545" y="74295"/>
                    <a:pt x="167640" y="60960"/>
                    <a:pt x="162877" y="49530"/>
                  </a:cubicBezTo>
                </a:path>
              </a:pathLst>
            </a:custGeom>
            <a:solidFill>
              <a:srgbClr val="FFFFFF"/>
            </a:solidFill>
            <a:ln w="9525" cap="flat">
              <a:noFill/>
              <a:prstDash val="solid"/>
              <a:miter/>
            </a:ln>
          </p:spPr>
          <p:txBody>
            <a:bodyPr rtlCol="0" anchor="ctr"/>
            <a:lstStyle/>
            <a:p>
              <a:endParaRPr lang="en-US"/>
            </a:p>
          </p:txBody>
        </p:sp>
        <p:sp>
          <p:nvSpPr>
            <p:cNvPr id="103" name="Graphic 13">
              <a:extLst>
                <a:ext uri="{FF2B5EF4-FFF2-40B4-BE49-F238E27FC236}">
                  <a16:creationId xmlns:a16="http://schemas.microsoft.com/office/drawing/2014/main" id="{2299BE5B-5C8F-C547-8F6A-4422B941F7D9}"/>
                </a:ext>
              </a:extLst>
            </p:cNvPr>
            <p:cNvSpPr/>
            <p:nvPr/>
          </p:nvSpPr>
          <p:spPr>
            <a:xfrm>
              <a:off x="7108507" y="2459355"/>
              <a:ext cx="168592" cy="188594"/>
            </a:xfrm>
            <a:custGeom>
              <a:avLst/>
              <a:gdLst>
                <a:gd name="connsiteX0" fmla="*/ 162878 w 168592"/>
                <a:gd name="connsiteY0" fmla="*/ 49530 h 188594"/>
                <a:gd name="connsiteX1" fmla="*/ 148590 w 168592"/>
                <a:gd name="connsiteY1" fmla="*/ 22860 h 188594"/>
                <a:gd name="connsiteX2" fmla="*/ 124778 w 168592"/>
                <a:gd name="connsiteY2" fmla="*/ 6667 h 188594"/>
                <a:gd name="connsiteX3" fmla="*/ 86678 w 168592"/>
                <a:gd name="connsiteY3" fmla="*/ 0 h 188594"/>
                <a:gd name="connsiteX4" fmla="*/ 30480 w 168592"/>
                <a:gd name="connsiteY4" fmla="*/ 19050 h 188594"/>
                <a:gd name="connsiteX5" fmla="*/ 8573 w 168592"/>
                <a:gd name="connsiteY5" fmla="*/ 49530 h 188594"/>
                <a:gd name="connsiteX6" fmla="*/ 0 w 168592"/>
                <a:gd name="connsiteY6" fmla="*/ 97155 h 188594"/>
                <a:gd name="connsiteX7" fmla="*/ 20955 w 168592"/>
                <a:gd name="connsiteY7" fmla="*/ 165735 h 188594"/>
                <a:gd name="connsiteX8" fmla="*/ 80963 w 168592"/>
                <a:gd name="connsiteY8" fmla="*/ 188595 h 188594"/>
                <a:gd name="connsiteX9" fmla="*/ 143828 w 168592"/>
                <a:gd name="connsiteY9" fmla="*/ 162877 h 188594"/>
                <a:gd name="connsiteX10" fmla="*/ 168593 w 168592"/>
                <a:gd name="connsiteY10" fmla="*/ 88582 h 188594"/>
                <a:gd name="connsiteX11" fmla="*/ 162878 w 168592"/>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592" h="188594">
                  <a:moveTo>
                    <a:pt x="162878" y="49530"/>
                  </a:moveTo>
                  <a:cubicBezTo>
                    <a:pt x="159068" y="38100"/>
                    <a:pt x="154305" y="29527"/>
                    <a:pt x="148590" y="22860"/>
                  </a:cubicBezTo>
                  <a:cubicBezTo>
                    <a:pt x="142875" y="17145"/>
                    <a:pt x="135255" y="11430"/>
                    <a:pt x="124778" y="6667"/>
                  </a:cubicBezTo>
                  <a:cubicBezTo>
                    <a:pt x="114300" y="1905"/>
                    <a:pt x="101918" y="0"/>
                    <a:pt x="86678" y="0"/>
                  </a:cubicBezTo>
                  <a:cubicBezTo>
                    <a:pt x="66675" y="0"/>
                    <a:pt x="47625" y="6667"/>
                    <a:pt x="30480" y="19050"/>
                  </a:cubicBezTo>
                  <a:cubicBezTo>
                    <a:pt x="21907" y="25717"/>
                    <a:pt x="14288" y="36195"/>
                    <a:pt x="8573"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8" y="162877"/>
                  </a:cubicBezTo>
                  <a:cubicBezTo>
                    <a:pt x="160020" y="145732"/>
                    <a:pt x="168593" y="120967"/>
                    <a:pt x="168593" y="88582"/>
                  </a:cubicBezTo>
                  <a:cubicBezTo>
                    <a:pt x="168593" y="74295"/>
                    <a:pt x="166688" y="60960"/>
                    <a:pt x="162878" y="49530"/>
                  </a:cubicBezTo>
                </a:path>
              </a:pathLst>
            </a:custGeom>
            <a:solidFill>
              <a:srgbClr val="FFFFFF"/>
            </a:solidFill>
            <a:ln w="9525" cap="flat">
              <a:noFill/>
              <a:prstDash val="solid"/>
              <a:miter/>
            </a:ln>
          </p:spPr>
          <p:txBody>
            <a:bodyPr rtlCol="0" anchor="ctr"/>
            <a:lstStyle/>
            <a:p>
              <a:endParaRPr lang="en-US"/>
            </a:p>
          </p:txBody>
        </p:sp>
        <p:sp>
          <p:nvSpPr>
            <p:cNvPr id="104" name="Graphic 13">
              <a:extLst>
                <a:ext uri="{FF2B5EF4-FFF2-40B4-BE49-F238E27FC236}">
                  <a16:creationId xmlns:a16="http://schemas.microsoft.com/office/drawing/2014/main" id="{832DF7FC-CCB8-5D4D-90E4-F5AC557D2F4B}"/>
                </a:ext>
              </a:extLst>
            </p:cNvPr>
            <p:cNvSpPr/>
            <p:nvPr/>
          </p:nvSpPr>
          <p:spPr>
            <a:xfrm>
              <a:off x="6887527" y="2392679"/>
              <a:ext cx="100965" cy="85725"/>
            </a:xfrm>
            <a:custGeom>
              <a:avLst/>
              <a:gdLst>
                <a:gd name="connsiteX0" fmla="*/ 50483 w 100965"/>
                <a:gd name="connsiteY0" fmla="*/ 85725 h 85725"/>
                <a:gd name="connsiteX1" fmla="*/ 100965 w 100965"/>
                <a:gd name="connsiteY1" fmla="*/ 26670 h 85725"/>
                <a:gd name="connsiteX2" fmla="*/ 74295 w 100965"/>
                <a:gd name="connsiteY2" fmla="*/ 0 h 85725"/>
                <a:gd name="connsiteX3" fmla="*/ 50483 w 100965"/>
                <a:gd name="connsiteY3" fmla="*/ 14288 h 85725"/>
                <a:gd name="connsiteX4" fmla="*/ 26670 w 100965"/>
                <a:gd name="connsiteY4" fmla="*/ 0 h 85725"/>
                <a:gd name="connsiteX5" fmla="*/ 0 w 100965"/>
                <a:gd name="connsiteY5" fmla="*/ 26670 h 85725"/>
                <a:gd name="connsiteX6" fmla="*/ 50483 w 100965"/>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65" h="85725">
                  <a:moveTo>
                    <a:pt x="50483" y="85725"/>
                  </a:moveTo>
                  <a:cubicBezTo>
                    <a:pt x="50483" y="85725"/>
                    <a:pt x="100965" y="60008"/>
                    <a:pt x="100965" y="26670"/>
                  </a:cubicBezTo>
                  <a:cubicBezTo>
                    <a:pt x="100965" y="11430"/>
                    <a:pt x="88583" y="0"/>
                    <a:pt x="74295" y="0"/>
                  </a:cubicBezTo>
                  <a:cubicBezTo>
                    <a:pt x="63818" y="0"/>
                    <a:pt x="55245" y="5715"/>
                    <a:pt x="50483" y="14288"/>
                  </a:cubicBezTo>
                  <a:cubicBezTo>
                    <a:pt x="45720" y="5715"/>
                    <a:pt x="37148" y="0"/>
                    <a:pt x="26670" y="0"/>
                  </a:cubicBezTo>
                  <a:cubicBezTo>
                    <a:pt x="11430" y="0"/>
                    <a:pt x="0" y="12383"/>
                    <a:pt x="0" y="26670"/>
                  </a:cubicBezTo>
                  <a:cubicBezTo>
                    <a:pt x="0" y="60008"/>
                    <a:pt x="50483" y="85725"/>
                    <a:pt x="50483" y="85725"/>
                  </a:cubicBezTo>
                </a:path>
              </a:pathLst>
            </a:custGeom>
            <a:solidFill>
              <a:srgbClr val="9AA5BA"/>
            </a:solidFill>
            <a:ln w="9525" cap="flat">
              <a:noFill/>
              <a:prstDash val="solid"/>
              <a:miter/>
            </a:ln>
          </p:spPr>
          <p:txBody>
            <a:bodyPr rtlCol="0" anchor="ctr"/>
            <a:lstStyle/>
            <a:p>
              <a:endParaRPr lang="en-US"/>
            </a:p>
          </p:txBody>
        </p:sp>
        <p:grpSp>
          <p:nvGrpSpPr>
            <p:cNvPr id="105" name="Graphic 13">
              <a:extLst>
                <a:ext uri="{FF2B5EF4-FFF2-40B4-BE49-F238E27FC236}">
                  <a16:creationId xmlns:a16="http://schemas.microsoft.com/office/drawing/2014/main" id="{4ABC0B6C-232D-484D-81AD-B8C4EB0AF31A}"/>
                </a:ext>
              </a:extLst>
            </p:cNvPr>
            <p:cNvGrpSpPr/>
            <p:nvPr/>
          </p:nvGrpSpPr>
          <p:grpSpPr>
            <a:xfrm>
              <a:off x="7132319" y="2495550"/>
              <a:ext cx="119062" cy="123825"/>
              <a:chOff x="7132319" y="2495550"/>
              <a:chExt cx="119062" cy="123825"/>
            </a:xfrm>
            <a:solidFill>
              <a:srgbClr val="9AA5BA"/>
            </a:solidFill>
          </p:grpSpPr>
          <p:sp>
            <p:nvSpPr>
              <p:cNvPr id="106" name="Freeform 105">
                <a:extLst>
                  <a:ext uri="{FF2B5EF4-FFF2-40B4-BE49-F238E27FC236}">
                    <a16:creationId xmlns:a16="http://schemas.microsoft.com/office/drawing/2014/main" id="{7F426E47-E561-6B4E-A7F2-4CA0B58B37C7}"/>
                  </a:ext>
                </a:extLst>
              </p:cNvPr>
              <p:cNvSpPr/>
              <p:nvPr/>
            </p:nvSpPr>
            <p:spPr>
              <a:xfrm>
                <a:off x="7132319" y="2497455"/>
                <a:ext cx="119062" cy="121361"/>
              </a:xfrm>
              <a:custGeom>
                <a:avLst/>
                <a:gdLst>
                  <a:gd name="connsiteX0" fmla="*/ 36195 w 119062"/>
                  <a:gd name="connsiteY0" fmla="*/ 4763 h 121361"/>
                  <a:gd name="connsiteX1" fmla="*/ 36195 w 119062"/>
                  <a:gd name="connsiteY1" fmla="*/ 4763 h 121361"/>
                  <a:gd name="connsiteX2" fmla="*/ 32385 w 119062"/>
                  <a:gd name="connsiteY2" fmla="*/ 6667 h 121361"/>
                  <a:gd name="connsiteX3" fmla="*/ 29528 w 119062"/>
                  <a:gd name="connsiteY3" fmla="*/ 8572 h 121361"/>
                  <a:gd name="connsiteX4" fmla="*/ 21907 w 119062"/>
                  <a:gd name="connsiteY4" fmla="*/ 13335 h 121361"/>
                  <a:gd name="connsiteX5" fmla="*/ 20955 w 119062"/>
                  <a:gd name="connsiteY5" fmla="*/ 14288 h 121361"/>
                  <a:gd name="connsiteX6" fmla="*/ 9525 w 119062"/>
                  <a:gd name="connsiteY6" fmla="*/ 27622 h 121361"/>
                  <a:gd name="connsiteX7" fmla="*/ 0 w 119062"/>
                  <a:gd name="connsiteY7" fmla="*/ 61913 h 121361"/>
                  <a:gd name="connsiteX8" fmla="*/ 2857 w 119062"/>
                  <a:gd name="connsiteY8" fmla="*/ 80010 h 121361"/>
                  <a:gd name="connsiteX9" fmla="*/ 6668 w 119062"/>
                  <a:gd name="connsiteY9" fmla="*/ 88582 h 121361"/>
                  <a:gd name="connsiteX10" fmla="*/ 11430 w 119062"/>
                  <a:gd name="connsiteY10" fmla="*/ 96202 h 121361"/>
                  <a:gd name="connsiteX11" fmla="*/ 22860 w 119062"/>
                  <a:gd name="connsiteY11" fmla="*/ 108585 h 121361"/>
                  <a:gd name="connsiteX12" fmla="*/ 37148 w 119062"/>
                  <a:gd name="connsiteY12" fmla="*/ 117157 h 121361"/>
                  <a:gd name="connsiteX13" fmla="*/ 54293 w 119062"/>
                  <a:gd name="connsiteY13" fmla="*/ 120967 h 121361"/>
                  <a:gd name="connsiteX14" fmla="*/ 72390 w 119062"/>
                  <a:gd name="connsiteY14" fmla="*/ 120015 h 121361"/>
                  <a:gd name="connsiteX15" fmla="*/ 100965 w 119062"/>
                  <a:gd name="connsiteY15" fmla="*/ 103822 h 121361"/>
                  <a:gd name="connsiteX16" fmla="*/ 117157 w 119062"/>
                  <a:gd name="connsiteY16" fmla="*/ 75247 h 121361"/>
                  <a:gd name="connsiteX17" fmla="*/ 119063 w 119062"/>
                  <a:gd name="connsiteY17" fmla="*/ 57150 h 121361"/>
                  <a:gd name="connsiteX18" fmla="*/ 118110 w 119062"/>
                  <a:gd name="connsiteY18" fmla="*/ 47625 h 121361"/>
                  <a:gd name="connsiteX19" fmla="*/ 115253 w 119062"/>
                  <a:gd name="connsiteY19" fmla="*/ 39052 h 121361"/>
                  <a:gd name="connsiteX20" fmla="*/ 94298 w 119062"/>
                  <a:gd name="connsiteY20" fmla="*/ 11430 h 121361"/>
                  <a:gd name="connsiteX21" fmla="*/ 60960 w 119062"/>
                  <a:gd name="connsiteY21" fmla="*/ 0 h 121361"/>
                  <a:gd name="connsiteX22" fmla="*/ 58103 w 119062"/>
                  <a:gd name="connsiteY22" fmla="*/ 0 h 121361"/>
                  <a:gd name="connsiteX23" fmla="*/ 36195 w 119062"/>
                  <a:gd name="connsiteY23" fmla="*/ 4763 h 121361"/>
                  <a:gd name="connsiteX24" fmla="*/ 71438 w 119062"/>
                  <a:gd name="connsiteY24" fmla="*/ 4763 h 121361"/>
                  <a:gd name="connsiteX25" fmla="*/ 85725 w 119062"/>
                  <a:gd name="connsiteY25" fmla="*/ 9525 h 121361"/>
                  <a:gd name="connsiteX26" fmla="*/ 98107 w 119062"/>
                  <a:gd name="connsiteY26" fmla="*/ 18097 h 121361"/>
                  <a:gd name="connsiteX27" fmla="*/ 107632 w 119062"/>
                  <a:gd name="connsiteY27" fmla="*/ 28575 h 121361"/>
                  <a:gd name="connsiteX28" fmla="*/ 114300 w 119062"/>
                  <a:gd name="connsiteY28" fmla="*/ 41910 h 121361"/>
                  <a:gd name="connsiteX29" fmla="*/ 117157 w 119062"/>
                  <a:gd name="connsiteY29" fmla="*/ 56197 h 121361"/>
                  <a:gd name="connsiteX30" fmla="*/ 116205 w 119062"/>
                  <a:gd name="connsiteY30" fmla="*/ 71438 h 121361"/>
                  <a:gd name="connsiteX31" fmla="*/ 111443 w 119062"/>
                  <a:gd name="connsiteY31" fmla="*/ 85725 h 121361"/>
                  <a:gd name="connsiteX32" fmla="*/ 102870 w 119062"/>
                  <a:gd name="connsiteY32" fmla="*/ 98107 h 121361"/>
                  <a:gd name="connsiteX33" fmla="*/ 92393 w 119062"/>
                  <a:gd name="connsiteY33" fmla="*/ 107632 h 121361"/>
                  <a:gd name="connsiteX34" fmla="*/ 79057 w 119062"/>
                  <a:gd name="connsiteY34" fmla="*/ 114300 h 121361"/>
                  <a:gd name="connsiteX35" fmla="*/ 64770 w 119062"/>
                  <a:gd name="connsiteY35" fmla="*/ 117157 h 121361"/>
                  <a:gd name="connsiteX36" fmla="*/ 49530 w 119062"/>
                  <a:gd name="connsiteY36" fmla="*/ 116205 h 121361"/>
                  <a:gd name="connsiteX37" fmla="*/ 35243 w 119062"/>
                  <a:gd name="connsiteY37" fmla="*/ 111442 h 121361"/>
                  <a:gd name="connsiteX38" fmla="*/ 23813 w 119062"/>
                  <a:gd name="connsiteY38" fmla="*/ 103822 h 121361"/>
                  <a:gd name="connsiteX39" fmla="*/ 14288 w 119062"/>
                  <a:gd name="connsiteY39" fmla="*/ 92392 h 121361"/>
                  <a:gd name="connsiteX40" fmla="*/ 7620 w 119062"/>
                  <a:gd name="connsiteY40" fmla="*/ 79057 h 121361"/>
                  <a:gd name="connsiteX41" fmla="*/ 4763 w 119062"/>
                  <a:gd name="connsiteY41" fmla="*/ 64770 h 121361"/>
                  <a:gd name="connsiteX42" fmla="*/ 5715 w 119062"/>
                  <a:gd name="connsiteY42" fmla="*/ 49530 h 121361"/>
                  <a:gd name="connsiteX43" fmla="*/ 10478 w 119062"/>
                  <a:gd name="connsiteY43" fmla="*/ 35242 h 121361"/>
                  <a:gd name="connsiteX44" fmla="*/ 17145 w 119062"/>
                  <a:gd name="connsiteY44" fmla="*/ 24765 h 121361"/>
                  <a:gd name="connsiteX45" fmla="*/ 17145 w 119062"/>
                  <a:gd name="connsiteY45" fmla="*/ 24765 h 121361"/>
                  <a:gd name="connsiteX46" fmla="*/ 17145 w 119062"/>
                  <a:gd name="connsiteY46" fmla="*/ 24765 h 121361"/>
                  <a:gd name="connsiteX47" fmla="*/ 17145 w 119062"/>
                  <a:gd name="connsiteY47" fmla="*/ 24765 h 121361"/>
                  <a:gd name="connsiteX48" fmla="*/ 17145 w 119062"/>
                  <a:gd name="connsiteY48" fmla="*/ 24765 h 121361"/>
                  <a:gd name="connsiteX49" fmla="*/ 18098 w 119062"/>
                  <a:gd name="connsiteY49" fmla="*/ 22860 h 121361"/>
                  <a:gd name="connsiteX50" fmla="*/ 20003 w 119062"/>
                  <a:gd name="connsiteY50" fmla="*/ 20955 h 121361"/>
                  <a:gd name="connsiteX51" fmla="*/ 20003 w 119062"/>
                  <a:gd name="connsiteY51" fmla="*/ 20955 h 121361"/>
                  <a:gd name="connsiteX52" fmla="*/ 20003 w 119062"/>
                  <a:gd name="connsiteY52" fmla="*/ 20955 h 121361"/>
                  <a:gd name="connsiteX53" fmla="*/ 29528 w 119062"/>
                  <a:gd name="connsiteY53" fmla="*/ 13335 h 121361"/>
                  <a:gd name="connsiteX54" fmla="*/ 41910 w 119062"/>
                  <a:gd name="connsiteY54" fmla="*/ 6667 h 121361"/>
                  <a:gd name="connsiteX55" fmla="*/ 56198 w 119062"/>
                  <a:gd name="connsiteY55" fmla="*/ 3810 h 121361"/>
                  <a:gd name="connsiteX56" fmla="*/ 71438 w 119062"/>
                  <a:gd name="connsiteY56" fmla="*/ 4763 h 121361"/>
                  <a:gd name="connsiteX57" fmla="*/ 5715 w 119062"/>
                  <a:gd name="connsiteY57" fmla="*/ 49530 h 121361"/>
                  <a:gd name="connsiteX58" fmla="*/ 5715 w 119062"/>
                  <a:gd name="connsiteY58" fmla="*/ 49530 h 121361"/>
                  <a:gd name="connsiteX59" fmla="*/ 5715 w 119062"/>
                  <a:gd name="connsiteY59" fmla="*/ 49530 h 121361"/>
                  <a:gd name="connsiteX60" fmla="*/ 110490 w 119062"/>
                  <a:gd name="connsiteY60" fmla="*/ 85725 h 121361"/>
                  <a:gd name="connsiteX61" fmla="*/ 110490 w 119062"/>
                  <a:gd name="connsiteY61" fmla="*/ 85725 h 121361"/>
                  <a:gd name="connsiteX62" fmla="*/ 110490 w 119062"/>
                  <a:gd name="connsiteY62" fmla="*/ 85725 h 121361"/>
                  <a:gd name="connsiteX63" fmla="*/ 14288 w 119062"/>
                  <a:gd name="connsiteY63" fmla="*/ 92392 h 121361"/>
                  <a:gd name="connsiteX64" fmla="*/ 14288 w 119062"/>
                  <a:gd name="connsiteY64" fmla="*/ 92392 h 121361"/>
                  <a:gd name="connsiteX65" fmla="*/ 14288 w 119062"/>
                  <a:gd name="connsiteY65" fmla="*/ 92392 h 121361"/>
                  <a:gd name="connsiteX66" fmla="*/ 23813 w 119062"/>
                  <a:gd name="connsiteY66" fmla="*/ 103822 h 121361"/>
                  <a:gd name="connsiteX67" fmla="*/ 23813 w 119062"/>
                  <a:gd name="connsiteY67" fmla="*/ 103822 h 121361"/>
                  <a:gd name="connsiteX68" fmla="*/ 23813 w 119062"/>
                  <a:gd name="connsiteY68" fmla="*/ 103822 h 121361"/>
                  <a:gd name="connsiteX69" fmla="*/ 92393 w 119062"/>
                  <a:gd name="connsiteY69" fmla="*/ 107632 h 121361"/>
                  <a:gd name="connsiteX70" fmla="*/ 92393 w 119062"/>
                  <a:gd name="connsiteY70" fmla="*/ 107632 h 121361"/>
                  <a:gd name="connsiteX71" fmla="*/ 92393 w 119062"/>
                  <a:gd name="connsiteY71" fmla="*/ 107632 h 121361"/>
                  <a:gd name="connsiteX72" fmla="*/ 35243 w 119062"/>
                  <a:gd name="connsiteY72" fmla="*/ 111442 h 121361"/>
                  <a:gd name="connsiteX73" fmla="*/ 35243 w 119062"/>
                  <a:gd name="connsiteY73" fmla="*/ 111442 h 121361"/>
                  <a:gd name="connsiteX74" fmla="*/ 35243 w 119062"/>
                  <a:gd name="connsiteY74" fmla="*/ 111442 h 121361"/>
                  <a:gd name="connsiteX75" fmla="*/ 63818 w 119062"/>
                  <a:gd name="connsiteY75" fmla="*/ 117157 h 121361"/>
                  <a:gd name="connsiteX76" fmla="*/ 63818 w 119062"/>
                  <a:gd name="connsiteY76" fmla="*/ 117157 h 121361"/>
                  <a:gd name="connsiteX77" fmla="*/ 63818 w 119062"/>
                  <a:gd name="connsiteY77" fmla="*/ 117157 h 12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19062" h="121361">
                    <a:moveTo>
                      <a:pt x="36195" y="4763"/>
                    </a:moveTo>
                    <a:cubicBezTo>
                      <a:pt x="36195" y="4763"/>
                      <a:pt x="36195" y="4763"/>
                      <a:pt x="36195" y="4763"/>
                    </a:cubicBezTo>
                    <a:cubicBezTo>
                      <a:pt x="35243" y="5715"/>
                      <a:pt x="34290" y="5715"/>
                      <a:pt x="32385" y="6667"/>
                    </a:cubicBezTo>
                    <a:cubicBezTo>
                      <a:pt x="31432" y="7620"/>
                      <a:pt x="30480" y="7620"/>
                      <a:pt x="29528" y="8572"/>
                    </a:cubicBezTo>
                    <a:cubicBezTo>
                      <a:pt x="26670" y="10477"/>
                      <a:pt x="24765" y="11430"/>
                      <a:pt x="21907" y="13335"/>
                    </a:cubicBezTo>
                    <a:cubicBezTo>
                      <a:pt x="21907" y="13335"/>
                      <a:pt x="20955" y="14288"/>
                      <a:pt x="20955" y="14288"/>
                    </a:cubicBezTo>
                    <a:cubicBezTo>
                      <a:pt x="16193" y="18097"/>
                      <a:pt x="12382" y="22860"/>
                      <a:pt x="9525" y="27622"/>
                    </a:cubicBezTo>
                    <a:cubicBezTo>
                      <a:pt x="2857" y="38100"/>
                      <a:pt x="0" y="49530"/>
                      <a:pt x="0" y="61913"/>
                    </a:cubicBezTo>
                    <a:cubicBezTo>
                      <a:pt x="0" y="67627"/>
                      <a:pt x="953" y="74295"/>
                      <a:pt x="2857" y="80010"/>
                    </a:cubicBezTo>
                    <a:cubicBezTo>
                      <a:pt x="3810" y="82867"/>
                      <a:pt x="4763" y="85725"/>
                      <a:pt x="6668" y="88582"/>
                    </a:cubicBezTo>
                    <a:cubicBezTo>
                      <a:pt x="7620" y="91440"/>
                      <a:pt x="9525" y="93345"/>
                      <a:pt x="11430" y="96202"/>
                    </a:cubicBezTo>
                    <a:cubicBezTo>
                      <a:pt x="14288" y="100965"/>
                      <a:pt x="19050" y="104775"/>
                      <a:pt x="22860" y="108585"/>
                    </a:cubicBezTo>
                    <a:cubicBezTo>
                      <a:pt x="27623" y="112395"/>
                      <a:pt x="32385" y="115252"/>
                      <a:pt x="37148" y="117157"/>
                    </a:cubicBezTo>
                    <a:cubicBezTo>
                      <a:pt x="42863" y="119063"/>
                      <a:pt x="48578" y="120967"/>
                      <a:pt x="54293" y="120967"/>
                    </a:cubicBezTo>
                    <a:cubicBezTo>
                      <a:pt x="60007" y="121920"/>
                      <a:pt x="66675" y="120967"/>
                      <a:pt x="72390" y="120015"/>
                    </a:cubicBezTo>
                    <a:cubicBezTo>
                      <a:pt x="82868" y="118110"/>
                      <a:pt x="93345" y="112395"/>
                      <a:pt x="100965" y="103822"/>
                    </a:cubicBezTo>
                    <a:cubicBezTo>
                      <a:pt x="108585" y="96202"/>
                      <a:pt x="114300" y="85725"/>
                      <a:pt x="117157" y="75247"/>
                    </a:cubicBezTo>
                    <a:cubicBezTo>
                      <a:pt x="119063" y="69532"/>
                      <a:pt x="119063" y="62865"/>
                      <a:pt x="119063" y="57150"/>
                    </a:cubicBezTo>
                    <a:cubicBezTo>
                      <a:pt x="119063" y="54292"/>
                      <a:pt x="118110" y="51435"/>
                      <a:pt x="118110" y="47625"/>
                    </a:cubicBezTo>
                    <a:cubicBezTo>
                      <a:pt x="117157" y="44767"/>
                      <a:pt x="116205" y="41910"/>
                      <a:pt x="115253" y="39052"/>
                    </a:cubicBezTo>
                    <a:cubicBezTo>
                      <a:pt x="111443" y="27622"/>
                      <a:pt x="103823" y="18097"/>
                      <a:pt x="94298" y="11430"/>
                    </a:cubicBezTo>
                    <a:cubicBezTo>
                      <a:pt x="84773" y="3810"/>
                      <a:pt x="73343" y="0"/>
                      <a:pt x="60960" y="0"/>
                    </a:cubicBezTo>
                    <a:cubicBezTo>
                      <a:pt x="60007" y="0"/>
                      <a:pt x="59055" y="0"/>
                      <a:pt x="58103" y="0"/>
                    </a:cubicBezTo>
                    <a:cubicBezTo>
                      <a:pt x="52388" y="0"/>
                      <a:pt x="43815" y="1905"/>
                      <a:pt x="36195" y="4763"/>
                    </a:cubicBezTo>
                    <a:moveTo>
                      <a:pt x="71438" y="4763"/>
                    </a:moveTo>
                    <a:cubicBezTo>
                      <a:pt x="76200" y="5715"/>
                      <a:pt x="80963" y="7620"/>
                      <a:pt x="85725" y="9525"/>
                    </a:cubicBezTo>
                    <a:cubicBezTo>
                      <a:pt x="90488" y="11430"/>
                      <a:pt x="94298" y="14288"/>
                      <a:pt x="98107" y="18097"/>
                    </a:cubicBezTo>
                    <a:cubicBezTo>
                      <a:pt x="101918" y="20955"/>
                      <a:pt x="104775" y="24765"/>
                      <a:pt x="107632" y="28575"/>
                    </a:cubicBezTo>
                    <a:cubicBezTo>
                      <a:pt x="110490" y="32385"/>
                      <a:pt x="112395" y="37147"/>
                      <a:pt x="114300" y="41910"/>
                    </a:cubicBezTo>
                    <a:cubicBezTo>
                      <a:pt x="116205" y="46672"/>
                      <a:pt x="117157" y="51435"/>
                      <a:pt x="117157" y="56197"/>
                    </a:cubicBezTo>
                    <a:cubicBezTo>
                      <a:pt x="117157" y="60960"/>
                      <a:pt x="117157" y="66675"/>
                      <a:pt x="116205" y="71438"/>
                    </a:cubicBezTo>
                    <a:cubicBezTo>
                      <a:pt x="115253" y="76200"/>
                      <a:pt x="113348" y="80963"/>
                      <a:pt x="111443" y="85725"/>
                    </a:cubicBezTo>
                    <a:cubicBezTo>
                      <a:pt x="109538" y="90488"/>
                      <a:pt x="106680" y="94297"/>
                      <a:pt x="102870" y="98107"/>
                    </a:cubicBezTo>
                    <a:cubicBezTo>
                      <a:pt x="100013" y="101917"/>
                      <a:pt x="96203" y="104775"/>
                      <a:pt x="92393" y="107632"/>
                    </a:cubicBezTo>
                    <a:cubicBezTo>
                      <a:pt x="88582" y="110490"/>
                      <a:pt x="83820" y="112395"/>
                      <a:pt x="79057" y="114300"/>
                    </a:cubicBezTo>
                    <a:cubicBezTo>
                      <a:pt x="74295" y="116205"/>
                      <a:pt x="69532" y="117157"/>
                      <a:pt x="64770" y="117157"/>
                    </a:cubicBezTo>
                    <a:cubicBezTo>
                      <a:pt x="60007" y="117157"/>
                      <a:pt x="54293" y="117157"/>
                      <a:pt x="49530" y="116205"/>
                    </a:cubicBezTo>
                    <a:cubicBezTo>
                      <a:pt x="44768" y="115252"/>
                      <a:pt x="40005" y="113347"/>
                      <a:pt x="35243" y="111442"/>
                    </a:cubicBezTo>
                    <a:cubicBezTo>
                      <a:pt x="31432" y="109538"/>
                      <a:pt x="26670" y="106680"/>
                      <a:pt x="23813" y="103822"/>
                    </a:cubicBezTo>
                    <a:cubicBezTo>
                      <a:pt x="20003" y="100965"/>
                      <a:pt x="17145" y="97155"/>
                      <a:pt x="14288" y="92392"/>
                    </a:cubicBezTo>
                    <a:cubicBezTo>
                      <a:pt x="11430" y="88582"/>
                      <a:pt x="9525" y="83820"/>
                      <a:pt x="7620" y="79057"/>
                    </a:cubicBezTo>
                    <a:cubicBezTo>
                      <a:pt x="5715" y="74295"/>
                      <a:pt x="4763" y="69532"/>
                      <a:pt x="4763" y="64770"/>
                    </a:cubicBezTo>
                    <a:cubicBezTo>
                      <a:pt x="4763" y="60007"/>
                      <a:pt x="4763" y="54292"/>
                      <a:pt x="5715" y="49530"/>
                    </a:cubicBezTo>
                    <a:cubicBezTo>
                      <a:pt x="6668" y="44767"/>
                      <a:pt x="8573" y="40005"/>
                      <a:pt x="10478" y="35242"/>
                    </a:cubicBezTo>
                    <a:cubicBezTo>
                      <a:pt x="12382" y="31432"/>
                      <a:pt x="14288" y="2857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3813"/>
                      <a:pt x="18098" y="23813"/>
                      <a:pt x="18098" y="22860"/>
                    </a:cubicBezTo>
                    <a:cubicBezTo>
                      <a:pt x="19050" y="21907"/>
                      <a:pt x="19050" y="21907"/>
                      <a:pt x="20003" y="20955"/>
                    </a:cubicBezTo>
                    <a:cubicBezTo>
                      <a:pt x="20003" y="20955"/>
                      <a:pt x="20003" y="20955"/>
                      <a:pt x="20003" y="20955"/>
                    </a:cubicBezTo>
                    <a:cubicBezTo>
                      <a:pt x="20003" y="20955"/>
                      <a:pt x="20003" y="20955"/>
                      <a:pt x="20003" y="20955"/>
                    </a:cubicBezTo>
                    <a:cubicBezTo>
                      <a:pt x="22860" y="18097"/>
                      <a:pt x="25718" y="15240"/>
                      <a:pt x="29528" y="13335"/>
                    </a:cubicBezTo>
                    <a:cubicBezTo>
                      <a:pt x="33338" y="10477"/>
                      <a:pt x="38100" y="8572"/>
                      <a:pt x="41910" y="6667"/>
                    </a:cubicBezTo>
                    <a:cubicBezTo>
                      <a:pt x="46673" y="4763"/>
                      <a:pt x="51435" y="3810"/>
                      <a:pt x="56198" y="3810"/>
                    </a:cubicBezTo>
                    <a:cubicBezTo>
                      <a:pt x="61913" y="3810"/>
                      <a:pt x="66675" y="3810"/>
                      <a:pt x="71438" y="4763"/>
                    </a:cubicBezTo>
                    <a:moveTo>
                      <a:pt x="5715" y="49530"/>
                    </a:moveTo>
                    <a:cubicBezTo>
                      <a:pt x="5715" y="49530"/>
                      <a:pt x="5715" y="49530"/>
                      <a:pt x="5715" y="49530"/>
                    </a:cubicBezTo>
                    <a:cubicBezTo>
                      <a:pt x="5715" y="49530"/>
                      <a:pt x="5715" y="49530"/>
                      <a:pt x="5715" y="49530"/>
                    </a:cubicBezTo>
                    <a:moveTo>
                      <a:pt x="110490" y="85725"/>
                    </a:moveTo>
                    <a:cubicBezTo>
                      <a:pt x="110490" y="85725"/>
                      <a:pt x="110490" y="85725"/>
                      <a:pt x="110490" y="85725"/>
                    </a:cubicBezTo>
                    <a:cubicBezTo>
                      <a:pt x="110490" y="85725"/>
                      <a:pt x="110490" y="85725"/>
                      <a:pt x="110490" y="85725"/>
                    </a:cubicBezTo>
                    <a:moveTo>
                      <a:pt x="14288" y="92392"/>
                    </a:moveTo>
                    <a:lnTo>
                      <a:pt x="14288" y="92392"/>
                    </a:lnTo>
                    <a:lnTo>
                      <a:pt x="14288" y="92392"/>
                    </a:lnTo>
                    <a:close/>
                    <a:moveTo>
                      <a:pt x="23813" y="103822"/>
                    </a:moveTo>
                    <a:cubicBezTo>
                      <a:pt x="23813" y="103822"/>
                      <a:pt x="23813" y="103822"/>
                      <a:pt x="23813" y="103822"/>
                    </a:cubicBezTo>
                    <a:cubicBezTo>
                      <a:pt x="23813" y="103822"/>
                      <a:pt x="23813" y="103822"/>
                      <a:pt x="23813" y="103822"/>
                    </a:cubicBezTo>
                    <a:moveTo>
                      <a:pt x="92393" y="107632"/>
                    </a:moveTo>
                    <a:lnTo>
                      <a:pt x="92393" y="107632"/>
                    </a:lnTo>
                    <a:lnTo>
                      <a:pt x="92393" y="107632"/>
                    </a:lnTo>
                    <a:close/>
                    <a:moveTo>
                      <a:pt x="35243" y="111442"/>
                    </a:moveTo>
                    <a:lnTo>
                      <a:pt x="35243" y="111442"/>
                    </a:lnTo>
                    <a:lnTo>
                      <a:pt x="35243" y="111442"/>
                    </a:lnTo>
                    <a:close/>
                    <a:moveTo>
                      <a:pt x="63818" y="117157"/>
                    </a:moveTo>
                    <a:cubicBezTo>
                      <a:pt x="63818" y="117157"/>
                      <a:pt x="63818" y="117157"/>
                      <a:pt x="63818" y="117157"/>
                    </a:cubicBezTo>
                    <a:cubicBezTo>
                      <a:pt x="63818" y="117157"/>
                      <a:pt x="63818" y="117157"/>
                      <a:pt x="63818" y="117157"/>
                    </a:cubicBezTo>
                  </a:path>
                </a:pathLst>
              </a:custGeom>
              <a:solidFill>
                <a:srgbClr val="9AA5BA"/>
              </a:solidFill>
              <a:ln w="9525"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2A25ADFF-F4EF-9B43-A914-0A1A874B995E}"/>
                  </a:ext>
                </a:extLst>
              </p:cNvPr>
              <p:cNvSpPr/>
              <p:nvPr/>
            </p:nvSpPr>
            <p:spPr>
              <a:xfrm>
                <a:off x="7147560" y="2515054"/>
                <a:ext cx="39766" cy="104320"/>
              </a:xfrm>
              <a:custGeom>
                <a:avLst/>
                <a:gdLst>
                  <a:gd name="connsiteX0" fmla="*/ 2857 w 39766"/>
                  <a:gd name="connsiteY0" fmla="*/ 498 h 104320"/>
                  <a:gd name="connsiteX1" fmla="*/ 1905 w 39766"/>
                  <a:gd name="connsiteY1" fmla="*/ 1450 h 104320"/>
                  <a:gd name="connsiteX2" fmla="*/ 1905 w 39766"/>
                  <a:gd name="connsiteY2" fmla="*/ 3355 h 104320"/>
                  <a:gd name="connsiteX3" fmla="*/ 1905 w 39766"/>
                  <a:gd name="connsiteY3" fmla="*/ 6213 h 104320"/>
                  <a:gd name="connsiteX4" fmla="*/ 1905 w 39766"/>
                  <a:gd name="connsiteY4" fmla="*/ 9070 h 104320"/>
                  <a:gd name="connsiteX5" fmla="*/ 2857 w 39766"/>
                  <a:gd name="connsiteY5" fmla="*/ 11928 h 104320"/>
                  <a:gd name="connsiteX6" fmla="*/ 4763 w 39766"/>
                  <a:gd name="connsiteY6" fmla="*/ 15738 h 104320"/>
                  <a:gd name="connsiteX7" fmla="*/ 5715 w 39766"/>
                  <a:gd name="connsiteY7" fmla="*/ 17643 h 104320"/>
                  <a:gd name="connsiteX8" fmla="*/ 8572 w 39766"/>
                  <a:gd name="connsiteY8" fmla="*/ 20500 h 104320"/>
                  <a:gd name="connsiteX9" fmla="*/ 11430 w 39766"/>
                  <a:gd name="connsiteY9" fmla="*/ 23358 h 104320"/>
                  <a:gd name="connsiteX10" fmla="*/ 11430 w 39766"/>
                  <a:gd name="connsiteY10" fmla="*/ 23358 h 104320"/>
                  <a:gd name="connsiteX11" fmla="*/ 11430 w 39766"/>
                  <a:gd name="connsiteY11" fmla="*/ 23358 h 104320"/>
                  <a:gd name="connsiteX12" fmla="*/ 11430 w 39766"/>
                  <a:gd name="connsiteY12" fmla="*/ 23358 h 104320"/>
                  <a:gd name="connsiteX13" fmla="*/ 11430 w 39766"/>
                  <a:gd name="connsiteY13" fmla="*/ 23358 h 104320"/>
                  <a:gd name="connsiteX14" fmla="*/ 13335 w 39766"/>
                  <a:gd name="connsiteY14" fmla="*/ 25263 h 104320"/>
                  <a:gd name="connsiteX15" fmla="*/ 15240 w 39766"/>
                  <a:gd name="connsiteY15" fmla="*/ 27168 h 104320"/>
                  <a:gd name="connsiteX16" fmla="*/ 16192 w 39766"/>
                  <a:gd name="connsiteY16" fmla="*/ 29073 h 104320"/>
                  <a:gd name="connsiteX17" fmla="*/ 16192 w 39766"/>
                  <a:gd name="connsiteY17" fmla="*/ 30978 h 104320"/>
                  <a:gd name="connsiteX18" fmla="*/ 16192 w 39766"/>
                  <a:gd name="connsiteY18" fmla="*/ 31930 h 104320"/>
                  <a:gd name="connsiteX19" fmla="*/ 16192 w 39766"/>
                  <a:gd name="connsiteY19" fmla="*/ 33835 h 104320"/>
                  <a:gd name="connsiteX20" fmla="*/ 16192 w 39766"/>
                  <a:gd name="connsiteY20" fmla="*/ 35740 h 104320"/>
                  <a:gd name="connsiteX21" fmla="*/ 15240 w 39766"/>
                  <a:gd name="connsiteY21" fmla="*/ 37645 h 104320"/>
                  <a:gd name="connsiteX22" fmla="*/ 14288 w 39766"/>
                  <a:gd name="connsiteY22" fmla="*/ 39550 h 104320"/>
                  <a:gd name="connsiteX23" fmla="*/ 12382 w 39766"/>
                  <a:gd name="connsiteY23" fmla="*/ 41455 h 104320"/>
                  <a:gd name="connsiteX24" fmla="*/ 9525 w 39766"/>
                  <a:gd name="connsiteY24" fmla="*/ 43360 h 104320"/>
                  <a:gd name="connsiteX25" fmla="*/ 7620 w 39766"/>
                  <a:gd name="connsiteY25" fmla="*/ 45265 h 104320"/>
                  <a:gd name="connsiteX26" fmla="*/ 4763 w 39766"/>
                  <a:gd name="connsiteY26" fmla="*/ 47170 h 104320"/>
                  <a:gd name="connsiteX27" fmla="*/ 1905 w 39766"/>
                  <a:gd name="connsiteY27" fmla="*/ 50028 h 104320"/>
                  <a:gd name="connsiteX28" fmla="*/ 952 w 39766"/>
                  <a:gd name="connsiteY28" fmla="*/ 50980 h 104320"/>
                  <a:gd name="connsiteX29" fmla="*/ 952 w 39766"/>
                  <a:gd name="connsiteY29" fmla="*/ 51933 h 104320"/>
                  <a:gd name="connsiteX30" fmla="*/ 0 w 39766"/>
                  <a:gd name="connsiteY30" fmla="*/ 53838 h 104320"/>
                  <a:gd name="connsiteX31" fmla="*/ 0 w 39766"/>
                  <a:gd name="connsiteY31" fmla="*/ 55743 h 104320"/>
                  <a:gd name="connsiteX32" fmla="*/ 952 w 39766"/>
                  <a:gd name="connsiteY32" fmla="*/ 57648 h 104320"/>
                  <a:gd name="connsiteX33" fmla="*/ 6667 w 39766"/>
                  <a:gd name="connsiteY33" fmla="*/ 60505 h 104320"/>
                  <a:gd name="connsiteX34" fmla="*/ 8572 w 39766"/>
                  <a:gd name="connsiteY34" fmla="*/ 60505 h 104320"/>
                  <a:gd name="connsiteX35" fmla="*/ 10477 w 39766"/>
                  <a:gd name="connsiteY35" fmla="*/ 59553 h 104320"/>
                  <a:gd name="connsiteX36" fmla="*/ 12382 w 39766"/>
                  <a:gd name="connsiteY36" fmla="*/ 58600 h 104320"/>
                  <a:gd name="connsiteX37" fmla="*/ 17145 w 39766"/>
                  <a:gd name="connsiteY37" fmla="*/ 54790 h 104320"/>
                  <a:gd name="connsiteX38" fmla="*/ 17145 w 39766"/>
                  <a:gd name="connsiteY38" fmla="*/ 54790 h 104320"/>
                  <a:gd name="connsiteX39" fmla="*/ 20002 w 39766"/>
                  <a:gd name="connsiteY39" fmla="*/ 52885 h 104320"/>
                  <a:gd name="connsiteX40" fmla="*/ 21907 w 39766"/>
                  <a:gd name="connsiteY40" fmla="*/ 52885 h 104320"/>
                  <a:gd name="connsiteX41" fmla="*/ 22860 w 39766"/>
                  <a:gd name="connsiteY41" fmla="*/ 52885 h 104320"/>
                  <a:gd name="connsiteX42" fmla="*/ 24765 w 39766"/>
                  <a:gd name="connsiteY42" fmla="*/ 53838 h 104320"/>
                  <a:gd name="connsiteX43" fmla="*/ 27622 w 39766"/>
                  <a:gd name="connsiteY43" fmla="*/ 55743 h 104320"/>
                  <a:gd name="connsiteX44" fmla="*/ 28575 w 39766"/>
                  <a:gd name="connsiteY44" fmla="*/ 56695 h 104320"/>
                  <a:gd name="connsiteX45" fmla="*/ 29527 w 39766"/>
                  <a:gd name="connsiteY45" fmla="*/ 57648 h 104320"/>
                  <a:gd name="connsiteX46" fmla="*/ 30480 w 39766"/>
                  <a:gd name="connsiteY46" fmla="*/ 58600 h 104320"/>
                  <a:gd name="connsiteX47" fmla="*/ 31432 w 39766"/>
                  <a:gd name="connsiteY47" fmla="*/ 60505 h 104320"/>
                  <a:gd name="connsiteX48" fmla="*/ 31432 w 39766"/>
                  <a:gd name="connsiteY48" fmla="*/ 62410 h 104320"/>
                  <a:gd name="connsiteX49" fmla="*/ 31432 w 39766"/>
                  <a:gd name="connsiteY49" fmla="*/ 64315 h 104320"/>
                  <a:gd name="connsiteX50" fmla="*/ 31432 w 39766"/>
                  <a:gd name="connsiteY50" fmla="*/ 66220 h 104320"/>
                  <a:gd name="connsiteX51" fmla="*/ 30480 w 39766"/>
                  <a:gd name="connsiteY51" fmla="*/ 68125 h 104320"/>
                  <a:gd name="connsiteX52" fmla="*/ 28575 w 39766"/>
                  <a:gd name="connsiteY52" fmla="*/ 70983 h 104320"/>
                  <a:gd name="connsiteX53" fmla="*/ 27622 w 39766"/>
                  <a:gd name="connsiteY53" fmla="*/ 71935 h 104320"/>
                  <a:gd name="connsiteX54" fmla="*/ 25717 w 39766"/>
                  <a:gd name="connsiteY54" fmla="*/ 73840 h 104320"/>
                  <a:gd name="connsiteX55" fmla="*/ 24765 w 39766"/>
                  <a:gd name="connsiteY55" fmla="*/ 74793 h 104320"/>
                  <a:gd name="connsiteX56" fmla="*/ 23813 w 39766"/>
                  <a:gd name="connsiteY56" fmla="*/ 76698 h 104320"/>
                  <a:gd name="connsiteX57" fmla="*/ 24765 w 39766"/>
                  <a:gd name="connsiteY57" fmla="*/ 82413 h 104320"/>
                  <a:gd name="connsiteX58" fmla="*/ 28575 w 39766"/>
                  <a:gd name="connsiteY58" fmla="*/ 87175 h 104320"/>
                  <a:gd name="connsiteX59" fmla="*/ 30480 w 39766"/>
                  <a:gd name="connsiteY59" fmla="*/ 89080 h 104320"/>
                  <a:gd name="connsiteX60" fmla="*/ 32385 w 39766"/>
                  <a:gd name="connsiteY60" fmla="*/ 90985 h 104320"/>
                  <a:gd name="connsiteX61" fmla="*/ 33338 w 39766"/>
                  <a:gd name="connsiteY61" fmla="*/ 92890 h 104320"/>
                  <a:gd name="connsiteX62" fmla="*/ 34290 w 39766"/>
                  <a:gd name="connsiteY62" fmla="*/ 94795 h 104320"/>
                  <a:gd name="connsiteX63" fmla="*/ 35242 w 39766"/>
                  <a:gd name="connsiteY63" fmla="*/ 98605 h 104320"/>
                  <a:gd name="connsiteX64" fmla="*/ 35242 w 39766"/>
                  <a:gd name="connsiteY64" fmla="*/ 101463 h 104320"/>
                  <a:gd name="connsiteX65" fmla="*/ 35242 w 39766"/>
                  <a:gd name="connsiteY65" fmla="*/ 101463 h 104320"/>
                  <a:gd name="connsiteX66" fmla="*/ 36195 w 39766"/>
                  <a:gd name="connsiteY66" fmla="*/ 104320 h 104320"/>
                  <a:gd name="connsiteX67" fmla="*/ 39052 w 39766"/>
                  <a:gd name="connsiteY67" fmla="*/ 103368 h 104320"/>
                  <a:gd name="connsiteX68" fmla="*/ 39052 w 39766"/>
                  <a:gd name="connsiteY68" fmla="*/ 97653 h 104320"/>
                  <a:gd name="connsiteX69" fmla="*/ 37147 w 39766"/>
                  <a:gd name="connsiteY69" fmla="*/ 91938 h 104320"/>
                  <a:gd name="connsiteX70" fmla="*/ 33338 w 39766"/>
                  <a:gd name="connsiteY70" fmla="*/ 87175 h 104320"/>
                  <a:gd name="connsiteX71" fmla="*/ 31432 w 39766"/>
                  <a:gd name="connsiteY71" fmla="*/ 85270 h 104320"/>
                  <a:gd name="connsiteX72" fmla="*/ 29527 w 39766"/>
                  <a:gd name="connsiteY72" fmla="*/ 83365 h 104320"/>
                  <a:gd name="connsiteX73" fmla="*/ 28575 w 39766"/>
                  <a:gd name="connsiteY73" fmla="*/ 81460 h 104320"/>
                  <a:gd name="connsiteX74" fmla="*/ 28575 w 39766"/>
                  <a:gd name="connsiteY74" fmla="*/ 80508 h 104320"/>
                  <a:gd name="connsiteX75" fmla="*/ 28575 w 39766"/>
                  <a:gd name="connsiteY75" fmla="*/ 78603 h 104320"/>
                  <a:gd name="connsiteX76" fmla="*/ 28575 w 39766"/>
                  <a:gd name="connsiteY76" fmla="*/ 77650 h 104320"/>
                  <a:gd name="connsiteX77" fmla="*/ 29527 w 39766"/>
                  <a:gd name="connsiteY77" fmla="*/ 76698 h 104320"/>
                  <a:gd name="connsiteX78" fmla="*/ 29527 w 39766"/>
                  <a:gd name="connsiteY78" fmla="*/ 76698 h 104320"/>
                  <a:gd name="connsiteX79" fmla="*/ 31432 w 39766"/>
                  <a:gd name="connsiteY79" fmla="*/ 73840 h 104320"/>
                  <a:gd name="connsiteX80" fmla="*/ 33338 w 39766"/>
                  <a:gd name="connsiteY80" fmla="*/ 70983 h 104320"/>
                  <a:gd name="connsiteX81" fmla="*/ 34290 w 39766"/>
                  <a:gd name="connsiteY81" fmla="*/ 67173 h 104320"/>
                  <a:gd name="connsiteX82" fmla="*/ 34290 w 39766"/>
                  <a:gd name="connsiteY82" fmla="*/ 64315 h 104320"/>
                  <a:gd name="connsiteX83" fmla="*/ 34290 w 39766"/>
                  <a:gd name="connsiteY83" fmla="*/ 61458 h 104320"/>
                  <a:gd name="connsiteX84" fmla="*/ 33338 w 39766"/>
                  <a:gd name="connsiteY84" fmla="*/ 58600 h 104320"/>
                  <a:gd name="connsiteX85" fmla="*/ 30480 w 39766"/>
                  <a:gd name="connsiteY85" fmla="*/ 54790 h 104320"/>
                  <a:gd name="connsiteX86" fmla="*/ 27622 w 39766"/>
                  <a:gd name="connsiteY86" fmla="*/ 52885 h 104320"/>
                  <a:gd name="connsiteX87" fmla="*/ 24765 w 39766"/>
                  <a:gd name="connsiteY87" fmla="*/ 50980 h 104320"/>
                  <a:gd name="connsiteX88" fmla="*/ 20002 w 39766"/>
                  <a:gd name="connsiteY88" fmla="*/ 50028 h 104320"/>
                  <a:gd name="connsiteX89" fmla="*/ 19050 w 39766"/>
                  <a:gd name="connsiteY89" fmla="*/ 50028 h 104320"/>
                  <a:gd name="connsiteX90" fmla="*/ 17145 w 39766"/>
                  <a:gd name="connsiteY90" fmla="*/ 50980 h 104320"/>
                  <a:gd name="connsiteX91" fmla="*/ 15240 w 39766"/>
                  <a:gd name="connsiteY91" fmla="*/ 51933 h 104320"/>
                  <a:gd name="connsiteX92" fmla="*/ 8572 w 39766"/>
                  <a:gd name="connsiteY92" fmla="*/ 56695 h 104320"/>
                  <a:gd name="connsiteX93" fmla="*/ 7620 w 39766"/>
                  <a:gd name="connsiteY93" fmla="*/ 57648 h 104320"/>
                  <a:gd name="connsiteX94" fmla="*/ 6667 w 39766"/>
                  <a:gd name="connsiteY94" fmla="*/ 57648 h 104320"/>
                  <a:gd name="connsiteX95" fmla="*/ 5715 w 39766"/>
                  <a:gd name="connsiteY95" fmla="*/ 57648 h 104320"/>
                  <a:gd name="connsiteX96" fmla="*/ 4763 w 39766"/>
                  <a:gd name="connsiteY96" fmla="*/ 57648 h 104320"/>
                  <a:gd name="connsiteX97" fmla="*/ 3810 w 39766"/>
                  <a:gd name="connsiteY97" fmla="*/ 56695 h 104320"/>
                  <a:gd name="connsiteX98" fmla="*/ 3810 w 39766"/>
                  <a:gd name="connsiteY98" fmla="*/ 55743 h 104320"/>
                  <a:gd name="connsiteX99" fmla="*/ 3810 w 39766"/>
                  <a:gd name="connsiteY99" fmla="*/ 55743 h 104320"/>
                  <a:gd name="connsiteX100" fmla="*/ 3810 w 39766"/>
                  <a:gd name="connsiteY100" fmla="*/ 55743 h 104320"/>
                  <a:gd name="connsiteX101" fmla="*/ 3810 w 39766"/>
                  <a:gd name="connsiteY101" fmla="*/ 54790 h 104320"/>
                  <a:gd name="connsiteX102" fmla="*/ 4763 w 39766"/>
                  <a:gd name="connsiteY102" fmla="*/ 52885 h 104320"/>
                  <a:gd name="connsiteX103" fmla="*/ 5715 w 39766"/>
                  <a:gd name="connsiteY103" fmla="*/ 51933 h 104320"/>
                  <a:gd name="connsiteX104" fmla="*/ 8572 w 39766"/>
                  <a:gd name="connsiteY104" fmla="*/ 50028 h 104320"/>
                  <a:gd name="connsiteX105" fmla="*/ 13335 w 39766"/>
                  <a:gd name="connsiteY105" fmla="*/ 46218 h 104320"/>
                  <a:gd name="connsiteX106" fmla="*/ 15240 w 39766"/>
                  <a:gd name="connsiteY106" fmla="*/ 44313 h 104320"/>
                  <a:gd name="connsiteX107" fmla="*/ 17145 w 39766"/>
                  <a:gd name="connsiteY107" fmla="*/ 42408 h 104320"/>
                  <a:gd name="connsiteX108" fmla="*/ 18097 w 39766"/>
                  <a:gd name="connsiteY108" fmla="*/ 40503 h 104320"/>
                  <a:gd name="connsiteX109" fmla="*/ 19050 w 39766"/>
                  <a:gd name="connsiteY109" fmla="*/ 38598 h 104320"/>
                  <a:gd name="connsiteX110" fmla="*/ 19050 w 39766"/>
                  <a:gd name="connsiteY110" fmla="*/ 35740 h 104320"/>
                  <a:gd name="connsiteX111" fmla="*/ 19050 w 39766"/>
                  <a:gd name="connsiteY111" fmla="*/ 32883 h 104320"/>
                  <a:gd name="connsiteX112" fmla="*/ 18097 w 39766"/>
                  <a:gd name="connsiteY112" fmla="*/ 30025 h 104320"/>
                  <a:gd name="connsiteX113" fmla="*/ 11430 w 39766"/>
                  <a:gd name="connsiteY113" fmla="*/ 22405 h 104320"/>
                  <a:gd name="connsiteX114" fmla="*/ 8572 w 39766"/>
                  <a:gd name="connsiteY114" fmla="*/ 19548 h 104320"/>
                  <a:gd name="connsiteX115" fmla="*/ 7620 w 39766"/>
                  <a:gd name="connsiteY115" fmla="*/ 18595 h 104320"/>
                  <a:gd name="connsiteX116" fmla="*/ 6667 w 39766"/>
                  <a:gd name="connsiteY116" fmla="*/ 17643 h 104320"/>
                  <a:gd name="connsiteX117" fmla="*/ 5715 w 39766"/>
                  <a:gd name="connsiteY117" fmla="*/ 14785 h 104320"/>
                  <a:gd name="connsiteX118" fmla="*/ 4763 w 39766"/>
                  <a:gd name="connsiteY118" fmla="*/ 10975 h 104320"/>
                  <a:gd name="connsiteX119" fmla="*/ 4763 w 39766"/>
                  <a:gd name="connsiteY119" fmla="*/ 9070 h 104320"/>
                  <a:gd name="connsiteX120" fmla="*/ 4763 w 39766"/>
                  <a:gd name="connsiteY120" fmla="*/ 6213 h 104320"/>
                  <a:gd name="connsiteX121" fmla="*/ 4763 w 39766"/>
                  <a:gd name="connsiteY121" fmla="*/ 5260 h 104320"/>
                  <a:gd name="connsiteX122" fmla="*/ 3810 w 39766"/>
                  <a:gd name="connsiteY122" fmla="*/ 4308 h 104320"/>
                  <a:gd name="connsiteX123" fmla="*/ 3810 w 39766"/>
                  <a:gd name="connsiteY123" fmla="*/ 4308 h 104320"/>
                  <a:gd name="connsiteX124" fmla="*/ 2857 w 39766"/>
                  <a:gd name="connsiteY124" fmla="*/ 498 h 104320"/>
                  <a:gd name="connsiteX125" fmla="*/ 16192 w 39766"/>
                  <a:gd name="connsiteY125" fmla="*/ 30978 h 104320"/>
                  <a:gd name="connsiteX126" fmla="*/ 16192 w 39766"/>
                  <a:gd name="connsiteY126" fmla="*/ 30978 h 104320"/>
                  <a:gd name="connsiteX127" fmla="*/ 16192 w 39766"/>
                  <a:gd name="connsiteY127" fmla="*/ 30978 h 104320"/>
                  <a:gd name="connsiteX128" fmla="*/ 10477 w 39766"/>
                  <a:gd name="connsiteY128" fmla="*/ 41455 h 104320"/>
                  <a:gd name="connsiteX129" fmla="*/ 10477 w 39766"/>
                  <a:gd name="connsiteY129" fmla="*/ 41455 h 104320"/>
                  <a:gd name="connsiteX130" fmla="*/ 10477 w 39766"/>
                  <a:gd name="connsiteY130" fmla="*/ 41455 h 104320"/>
                  <a:gd name="connsiteX131" fmla="*/ 17145 w 39766"/>
                  <a:gd name="connsiteY131" fmla="*/ 51933 h 104320"/>
                  <a:gd name="connsiteX132" fmla="*/ 17145 w 39766"/>
                  <a:gd name="connsiteY132" fmla="*/ 51933 h 104320"/>
                  <a:gd name="connsiteX133" fmla="*/ 17145 w 39766"/>
                  <a:gd name="connsiteY133" fmla="*/ 51933 h 104320"/>
                  <a:gd name="connsiteX134" fmla="*/ 5715 w 39766"/>
                  <a:gd name="connsiteY134" fmla="*/ 53838 h 104320"/>
                  <a:gd name="connsiteX135" fmla="*/ 5715 w 39766"/>
                  <a:gd name="connsiteY135" fmla="*/ 53838 h 104320"/>
                  <a:gd name="connsiteX136" fmla="*/ 5715 w 39766"/>
                  <a:gd name="connsiteY136" fmla="*/ 53838 h 104320"/>
                  <a:gd name="connsiteX137" fmla="*/ 34290 w 39766"/>
                  <a:gd name="connsiteY137" fmla="*/ 90033 h 104320"/>
                  <a:gd name="connsiteX138" fmla="*/ 34290 w 39766"/>
                  <a:gd name="connsiteY138" fmla="*/ 90033 h 104320"/>
                  <a:gd name="connsiteX139" fmla="*/ 34290 w 39766"/>
                  <a:gd name="connsiteY139" fmla="*/ 90033 h 104320"/>
                  <a:gd name="connsiteX140" fmla="*/ 34290 w 39766"/>
                  <a:gd name="connsiteY140" fmla="*/ 90033 h 104320"/>
                  <a:gd name="connsiteX141" fmla="*/ 11430 w 39766"/>
                  <a:gd name="connsiteY141" fmla="*/ 22405 h 104320"/>
                  <a:gd name="connsiteX142" fmla="*/ 11430 w 39766"/>
                  <a:gd name="connsiteY142" fmla="*/ 22405 h 104320"/>
                  <a:gd name="connsiteX143" fmla="*/ 11430 w 39766"/>
                  <a:gd name="connsiteY143" fmla="*/ 22405 h 104320"/>
                  <a:gd name="connsiteX144" fmla="*/ 11430 w 39766"/>
                  <a:gd name="connsiteY144" fmla="*/ 22405 h 10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39766" h="104320">
                    <a:moveTo>
                      <a:pt x="2857" y="498"/>
                    </a:moveTo>
                    <a:cubicBezTo>
                      <a:pt x="2857" y="498"/>
                      <a:pt x="1905" y="1450"/>
                      <a:pt x="1905" y="1450"/>
                    </a:cubicBezTo>
                    <a:cubicBezTo>
                      <a:pt x="1905" y="2403"/>
                      <a:pt x="1905" y="3355"/>
                      <a:pt x="1905" y="3355"/>
                    </a:cubicBezTo>
                    <a:cubicBezTo>
                      <a:pt x="1905" y="4308"/>
                      <a:pt x="1905" y="5260"/>
                      <a:pt x="1905" y="6213"/>
                    </a:cubicBezTo>
                    <a:cubicBezTo>
                      <a:pt x="1905" y="7165"/>
                      <a:pt x="1905" y="8118"/>
                      <a:pt x="1905" y="9070"/>
                    </a:cubicBezTo>
                    <a:cubicBezTo>
                      <a:pt x="1905" y="10023"/>
                      <a:pt x="1905" y="10975"/>
                      <a:pt x="2857" y="11928"/>
                    </a:cubicBezTo>
                    <a:cubicBezTo>
                      <a:pt x="2857" y="12880"/>
                      <a:pt x="3810" y="14785"/>
                      <a:pt x="4763" y="15738"/>
                    </a:cubicBezTo>
                    <a:cubicBezTo>
                      <a:pt x="4763" y="16690"/>
                      <a:pt x="5715" y="16690"/>
                      <a:pt x="5715" y="17643"/>
                    </a:cubicBezTo>
                    <a:cubicBezTo>
                      <a:pt x="6667" y="18595"/>
                      <a:pt x="7620" y="19548"/>
                      <a:pt x="8572" y="20500"/>
                    </a:cubicBezTo>
                    <a:cubicBezTo>
                      <a:pt x="9525" y="21453"/>
                      <a:pt x="10477" y="22405"/>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2382" y="24310"/>
                      <a:pt x="12382" y="24310"/>
                      <a:pt x="13335" y="25263"/>
                    </a:cubicBezTo>
                    <a:cubicBezTo>
                      <a:pt x="14288" y="26215"/>
                      <a:pt x="14288" y="26215"/>
                      <a:pt x="15240" y="27168"/>
                    </a:cubicBezTo>
                    <a:cubicBezTo>
                      <a:pt x="15240" y="28120"/>
                      <a:pt x="16192" y="29073"/>
                      <a:pt x="16192" y="29073"/>
                    </a:cubicBezTo>
                    <a:cubicBezTo>
                      <a:pt x="16192" y="30025"/>
                      <a:pt x="16192" y="30025"/>
                      <a:pt x="16192" y="30978"/>
                    </a:cubicBezTo>
                    <a:cubicBezTo>
                      <a:pt x="16192" y="30978"/>
                      <a:pt x="16192" y="31930"/>
                      <a:pt x="16192" y="31930"/>
                    </a:cubicBezTo>
                    <a:cubicBezTo>
                      <a:pt x="16192" y="32883"/>
                      <a:pt x="16192" y="32883"/>
                      <a:pt x="16192" y="33835"/>
                    </a:cubicBezTo>
                    <a:cubicBezTo>
                      <a:pt x="16192" y="34788"/>
                      <a:pt x="16192" y="34788"/>
                      <a:pt x="16192" y="35740"/>
                    </a:cubicBezTo>
                    <a:cubicBezTo>
                      <a:pt x="16192" y="36693"/>
                      <a:pt x="16192" y="36693"/>
                      <a:pt x="15240" y="37645"/>
                    </a:cubicBezTo>
                    <a:cubicBezTo>
                      <a:pt x="15240" y="38598"/>
                      <a:pt x="14288" y="38598"/>
                      <a:pt x="14288" y="39550"/>
                    </a:cubicBezTo>
                    <a:cubicBezTo>
                      <a:pt x="13335" y="40503"/>
                      <a:pt x="12382" y="41455"/>
                      <a:pt x="12382" y="41455"/>
                    </a:cubicBezTo>
                    <a:cubicBezTo>
                      <a:pt x="11430" y="42408"/>
                      <a:pt x="10477" y="42408"/>
                      <a:pt x="9525" y="43360"/>
                    </a:cubicBezTo>
                    <a:cubicBezTo>
                      <a:pt x="8572" y="44313"/>
                      <a:pt x="7620" y="44313"/>
                      <a:pt x="7620" y="45265"/>
                    </a:cubicBezTo>
                    <a:cubicBezTo>
                      <a:pt x="6667" y="46218"/>
                      <a:pt x="5715" y="46218"/>
                      <a:pt x="4763" y="47170"/>
                    </a:cubicBezTo>
                    <a:cubicBezTo>
                      <a:pt x="3810" y="48123"/>
                      <a:pt x="2857" y="49075"/>
                      <a:pt x="1905" y="50028"/>
                    </a:cubicBezTo>
                    <a:cubicBezTo>
                      <a:pt x="1905" y="50028"/>
                      <a:pt x="1905" y="50980"/>
                      <a:pt x="952" y="50980"/>
                    </a:cubicBezTo>
                    <a:cubicBezTo>
                      <a:pt x="952" y="50980"/>
                      <a:pt x="952" y="51933"/>
                      <a:pt x="952" y="51933"/>
                    </a:cubicBezTo>
                    <a:cubicBezTo>
                      <a:pt x="952" y="52885"/>
                      <a:pt x="952" y="52885"/>
                      <a:pt x="0" y="53838"/>
                    </a:cubicBezTo>
                    <a:cubicBezTo>
                      <a:pt x="0" y="54790"/>
                      <a:pt x="0" y="54790"/>
                      <a:pt x="0" y="55743"/>
                    </a:cubicBezTo>
                    <a:cubicBezTo>
                      <a:pt x="0" y="56695"/>
                      <a:pt x="0" y="56695"/>
                      <a:pt x="952" y="57648"/>
                    </a:cubicBezTo>
                    <a:cubicBezTo>
                      <a:pt x="1905" y="59553"/>
                      <a:pt x="4763" y="60505"/>
                      <a:pt x="6667" y="60505"/>
                    </a:cubicBezTo>
                    <a:cubicBezTo>
                      <a:pt x="7620" y="60505"/>
                      <a:pt x="7620" y="60505"/>
                      <a:pt x="8572" y="60505"/>
                    </a:cubicBezTo>
                    <a:cubicBezTo>
                      <a:pt x="9525" y="60505"/>
                      <a:pt x="9525" y="60505"/>
                      <a:pt x="10477" y="59553"/>
                    </a:cubicBezTo>
                    <a:cubicBezTo>
                      <a:pt x="11430" y="59553"/>
                      <a:pt x="11430" y="58600"/>
                      <a:pt x="12382" y="58600"/>
                    </a:cubicBezTo>
                    <a:cubicBezTo>
                      <a:pt x="14288" y="57648"/>
                      <a:pt x="15240" y="55743"/>
                      <a:pt x="17145" y="54790"/>
                    </a:cubicBezTo>
                    <a:cubicBezTo>
                      <a:pt x="17145" y="54790"/>
                      <a:pt x="17145" y="54790"/>
                      <a:pt x="17145" y="54790"/>
                    </a:cubicBezTo>
                    <a:cubicBezTo>
                      <a:pt x="18097" y="53838"/>
                      <a:pt x="19050" y="53838"/>
                      <a:pt x="20002" y="52885"/>
                    </a:cubicBezTo>
                    <a:cubicBezTo>
                      <a:pt x="20955" y="52885"/>
                      <a:pt x="20955" y="52885"/>
                      <a:pt x="21907" y="52885"/>
                    </a:cubicBezTo>
                    <a:cubicBezTo>
                      <a:pt x="21907" y="52885"/>
                      <a:pt x="22860" y="52885"/>
                      <a:pt x="22860" y="52885"/>
                    </a:cubicBezTo>
                    <a:cubicBezTo>
                      <a:pt x="23813" y="52885"/>
                      <a:pt x="23813" y="52885"/>
                      <a:pt x="24765" y="53838"/>
                    </a:cubicBezTo>
                    <a:cubicBezTo>
                      <a:pt x="25717" y="54790"/>
                      <a:pt x="26670" y="54790"/>
                      <a:pt x="27622" y="55743"/>
                    </a:cubicBezTo>
                    <a:cubicBezTo>
                      <a:pt x="27622" y="55743"/>
                      <a:pt x="28575" y="56695"/>
                      <a:pt x="28575" y="56695"/>
                    </a:cubicBezTo>
                    <a:cubicBezTo>
                      <a:pt x="28575" y="56695"/>
                      <a:pt x="29527" y="57648"/>
                      <a:pt x="29527" y="57648"/>
                    </a:cubicBezTo>
                    <a:cubicBezTo>
                      <a:pt x="29527" y="57648"/>
                      <a:pt x="29527" y="58600"/>
                      <a:pt x="30480" y="58600"/>
                    </a:cubicBezTo>
                    <a:cubicBezTo>
                      <a:pt x="30480" y="58600"/>
                      <a:pt x="30480" y="59553"/>
                      <a:pt x="31432" y="60505"/>
                    </a:cubicBezTo>
                    <a:cubicBezTo>
                      <a:pt x="31432" y="61458"/>
                      <a:pt x="31432" y="62410"/>
                      <a:pt x="31432" y="62410"/>
                    </a:cubicBezTo>
                    <a:cubicBezTo>
                      <a:pt x="31432" y="63363"/>
                      <a:pt x="31432" y="64315"/>
                      <a:pt x="31432" y="64315"/>
                    </a:cubicBezTo>
                    <a:cubicBezTo>
                      <a:pt x="31432" y="65268"/>
                      <a:pt x="31432" y="65268"/>
                      <a:pt x="31432" y="66220"/>
                    </a:cubicBezTo>
                    <a:cubicBezTo>
                      <a:pt x="31432" y="67173"/>
                      <a:pt x="31432" y="67173"/>
                      <a:pt x="30480" y="68125"/>
                    </a:cubicBezTo>
                    <a:cubicBezTo>
                      <a:pt x="30480" y="69078"/>
                      <a:pt x="29527" y="70030"/>
                      <a:pt x="28575" y="70983"/>
                    </a:cubicBezTo>
                    <a:cubicBezTo>
                      <a:pt x="28575" y="70983"/>
                      <a:pt x="27622" y="71935"/>
                      <a:pt x="27622" y="71935"/>
                    </a:cubicBezTo>
                    <a:cubicBezTo>
                      <a:pt x="26670" y="72888"/>
                      <a:pt x="26670" y="73840"/>
                      <a:pt x="25717" y="73840"/>
                    </a:cubicBezTo>
                    <a:cubicBezTo>
                      <a:pt x="25717" y="73840"/>
                      <a:pt x="25717" y="74793"/>
                      <a:pt x="24765" y="74793"/>
                    </a:cubicBezTo>
                    <a:cubicBezTo>
                      <a:pt x="24765" y="75745"/>
                      <a:pt x="24765" y="75745"/>
                      <a:pt x="23813" y="76698"/>
                    </a:cubicBezTo>
                    <a:cubicBezTo>
                      <a:pt x="23813" y="78603"/>
                      <a:pt x="23813" y="80508"/>
                      <a:pt x="24765" y="82413"/>
                    </a:cubicBezTo>
                    <a:cubicBezTo>
                      <a:pt x="25717" y="84318"/>
                      <a:pt x="26670" y="86223"/>
                      <a:pt x="28575" y="87175"/>
                    </a:cubicBezTo>
                    <a:cubicBezTo>
                      <a:pt x="29527" y="88128"/>
                      <a:pt x="29527" y="88128"/>
                      <a:pt x="30480" y="89080"/>
                    </a:cubicBezTo>
                    <a:cubicBezTo>
                      <a:pt x="31432" y="90033"/>
                      <a:pt x="31432" y="90033"/>
                      <a:pt x="32385" y="90985"/>
                    </a:cubicBezTo>
                    <a:cubicBezTo>
                      <a:pt x="32385" y="91938"/>
                      <a:pt x="33338" y="91938"/>
                      <a:pt x="33338" y="92890"/>
                    </a:cubicBezTo>
                    <a:cubicBezTo>
                      <a:pt x="33338" y="93843"/>
                      <a:pt x="34290" y="93843"/>
                      <a:pt x="34290" y="94795"/>
                    </a:cubicBezTo>
                    <a:cubicBezTo>
                      <a:pt x="34290" y="95748"/>
                      <a:pt x="35242" y="96700"/>
                      <a:pt x="35242" y="98605"/>
                    </a:cubicBezTo>
                    <a:cubicBezTo>
                      <a:pt x="35242" y="99558"/>
                      <a:pt x="35242" y="100510"/>
                      <a:pt x="35242" y="101463"/>
                    </a:cubicBezTo>
                    <a:cubicBezTo>
                      <a:pt x="35242" y="101463"/>
                      <a:pt x="35242" y="101463"/>
                      <a:pt x="35242" y="101463"/>
                    </a:cubicBezTo>
                    <a:cubicBezTo>
                      <a:pt x="35242" y="102415"/>
                      <a:pt x="35242" y="103368"/>
                      <a:pt x="36195" y="104320"/>
                    </a:cubicBezTo>
                    <a:cubicBezTo>
                      <a:pt x="37147" y="104320"/>
                      <a:pt x="38100" y="104320"/>
                      <a:pt x="39052" y="103368"/>
                    </a:cubicBezTo>
                    <a:cubicBezTo>
                      <a:pt x="40005" y="101463"/>
                      <a:pt x="40005" y="99558"/>
                      <a:pt x="39052" y="97653"/>
                    </a:cubicBezTo>
                    <a:cubicBezTo>
                      <a:pt x="39052" y="95748"/>
                      <a:pt x="38100" y="93843"/>
                      <a:pt x="37147" y="91938"/>
                    </a:cubicBezTo>
                    <a:cubicBezTo>
                      <a:pt x="36195" y="90033"/>
                      <a:pt x="35242" y="88128"/>
                      <a:pt x="33338" y="87175"/>
                    </a:cubicBezTo>
                    <a:cubicBezTo>
                      <a:pt x="32385" y="86223"/>
                      <a:pt x="32385" y="86223"/>
                      <a:pt x="31432" y="85270"/>
                    </a:cubicBezTo>
                    <a:cubicBezTo>
                      <a:pt x="30480" y="84318"/>
                      <a:pt x="30480" y="84318"/>
                      <a:pt x="29527" y="83365"/>
                    </a:cubicBezTo>
                    <a:cubicBezTo>
                      <a:pt x="29527" y="82413"/>
                      <a:pt x="28575" y="81460"/>
                      <a:pt x="28575" y="81460"/>
                    </a:cubicBezTo>
                    <a:cubicBezTo>
                      <a:pt x="28575" y="81460"/>
                      <a:pt x="28575" y="80508"/>
                      <a:pt x="28575" y="80508"/>
                    </a:cubicBezTo>
                    <a:cubicBezTo>
                      <a:pt x="28575" y="79555"/>
                      <a:pt x="28575" y="79555"/>
                      <a:pt x="28575" y="78603"/>
                    </a:cubicBezTo>
                    <a:cubicBezTo>
                      <a:pt x="28575" y="78603"/>
                      <a:pt x="28575" y="77650"/>
                      <a:pt x="28575" y="77650"/>
                    </a:cubicBezTo>
                    <a:cubicBezTo>
                      <a:pt x="28575" y="77650"/>
                      <a:pt x="28575" y="76698"/>
                      <a:pt x="29527" y="76698"/>
                    </a:cubicBezTo>
                    <a:cubicBezTo>
                      <a:pt x="29527" y="76698"/>
                      <a:pt x="29527" y="76698"/>
                      <a:pt x="29527" y="76698"/>
                    </a:cubicBezTo>
                    <a:cubicBezTo>
                      <a:pt x="30480" y="75745"/>
                      <a:pt x="31432" y="74793"/>
                      <a:pt x="31432" y="73840"/>
                    </a:cubicBezTo>
                    <a:cubicBezTo>
                      <a:pt x="32385" y="72888"/>
                      <a:pt x="32385" y="71935"/>
                      <a:pt x="33338" y="70983"/>
                    </a:cubicBezTo>
                    <a:cubicBezTo>
                      <a:pt x="34290" y="70030"/>
                      <a:pt x="34290" y="68125"/>
                      <a:pt x="34290" y="67173"/>
                    </a:cubicBezTo>
                    <a:cubicBezTo>
                      <a:pt x="34290" y="66220"/>
                      <a:pt x="34290" y="65268"/>
                      <a:pt x="34290" y="64315"/>
                    </a:cubicBezTo>
                    <a:cubicBezTo>
                      <a:pt x="34290" y="63363"/>
                      <a:pt x="34290" y="62410"/>
                      <a:pt x="34290" y="61458"/>
                    </a:cubicBezTo>
                    <a:cubicBezTo>
                      <a:pt x="34290" y="60505"/>
                      <a:pt x="33338" y="59553"/>
                      <a:pt x="33338" y="58600"/>
                    </a:cubicBezTo>
                    <a:cubicBezTo>
                      <a:pt x="32385" y="57648"/>
                      <a:pt x="31432" y="55743"/>
                      <a:pt x="30480" y="54790"/>
                    </a:cubicBezTo>
                    <a:cubicBezTo>
                      <a:pt x="29527" y="53838"/>
                      <a:pt x="28575" y="52885"/>
                      <a:pt x="27622" y="52885"/>
                    </a:cubicBezTo>
                    <a:cubicBezTo>
                      <a:pt x="26670" y="51933"/>
                      <a:pt x="25717" y="50980"/>
                      <a:pt x="24765" y="50980"/>
                    </a:cubicBezTo>
                    <a:cubicBezTo>
                      <a:pt x="22860" y="50028"/>
                      <a:pt x="21907" y="50028"/>
                      <a:pt x="20002" y="50028"/>
                    </a:cubicBezTo>
                    <a:cubicBezTo>
                      <a:pt x="20002" y="50028"/>
                      <a:pt x="19050" y="50028"/>
                      <a:pt x="19050" y="50028"/>
                    </a:cubicBezTo>
                    <a:cubicBezTo>
                      <a:pt x="18097" y="50028"/>
                      <a:pt x="18097" y="50028"/>
                      <a:pt x="17145" y="50980"/>
                    </a:cubicBezTo>
                    <a:cubicBezTo>
                      <a:pt x="16192" y="50980"/>
                      <a:pt x="16192" y="51933"/>
                      <a:pt x="15240" y="51933"/>
                    </a:cubicBezTo>
                    <a:cubicBezTo>
                      <a:pt x="13335" y="53838"/>
                      <a:pt x="10477" y="55743"/>
                      <a:pt x="8572" y="56695"/>
                    </a:cubicBezTo>
                    <a:cubicBezTo>
                      <a:pt x="8572" y="56695"/>
                      <a:pt x="7620" y="57648"/>
                      <a:pt x="7620" y="57648"/>
                    </a:cubicBezTo>
                    <a:cubicBezTo>
                      <a:pt x="7620" y="57648"/>
                      <a:pt x="6667" y="57648"/>
                      <a:pt x="6667" y="57648"/>
                    </a:cubicBezTo>
                    <a:cubicBezTo>
                      <a:pt x="6667" y="57648"/>
                      <a:pt x="6667" y="57648"/>
                      <a:pt x="5715" y="57648"/>
                    </a:cubicBezTo>
                    <a:cubicBezTo>
                      <a:pt x="5715" y="57648"/>
                      <a:pt x="4763" y="57648"/>
                      <a:pt x="4763" y="57648"/>
                    </a:cubicBezTo>
                    <a:cubicBezTo>
                      <a:pt x="4763" y="57648"/>
                      <a:pt x="3810" y="57648"/>
                      <a:pt x="3810" y="56695"/>
                    </a:cubicBezTo>
                    <a:cubicBezTo>
                      <a:pt x="3810" y="56695"/>
                      <a:pt x="3810" y="56695"/>
                      <a:pt x="3810" y="55743"/>
                    </a:cubicBezTo>
                    <a:cubicBezTo>
                      <a:pt x="3810" y="55743"/>
                      <a:pt x="3810" y="55743"/>
                      <a:pt x="3810" y="55743"/>
                    </a:cubicBezTo>
                    <a:cubicBezTo>
                      <a:pt x="3810" y="55743"/>
                      <a:pt x="3810" y="55743"/>
                      <a:pt x="3810" y="55743"/>
                    </a:cubicBezTo>
                    <a:cubicBezTo>
                      <a:pt x="3810" y="55743"/>
                      <a:pt x="3810" y="54790"/>
                      <a:pt x="3810" y="54790"/>
                    </a:cubicBezTo>
                    <a:cubicBezTo>
                      <a:pt x="3810" y="53838"/>
                      <a:pt x="3810" y="53838"/>
                      <a:pt x="4763" y="52885"/>
                    </a:cubicBezTo>
                    <a:cubicBezTo>
                      <a:pt x="4763" y="52885"/>
                      <a:pt x="4763" y="51933"/>
                      <a:pt x="5715" y="51933"/>
                    </a:cubicBezTo>
                    <a:cubicBezTo>
                      <a:pt x="6667" y="50980"/>
                      <a:pt x="7620" y="50028"/>
                      <a:pt x="8572" y="50028"/>
                    </a:cubicBezTo>
                    <a:cubicBezTo>
                      <a:pt x="10477" y="49075"/>
                      <a:pt x="12382" y="48123"/>
                      <a:pt x="13335" y="46218"/>
                    </a:cubicBezTo>
                    <a:cubicBezTo>
                      <a:pt x="14288" y="45265"/>
                      <a:pt x="15240" y="45265"/>
                      <a:pt x="15240" y="44313"/>
                    </a:cubicBezTo>
                    <a:cubicBezTo>
                      <a:pt x="16192" y="43360"/>
                      <a:pt x="17145" y="42408"/>
                      <a:pt x="17145" y="42408"/>
                    </a:cubicBezTo>
                    <a:cubicBezTo>
                      <a:pt x="18097" y="41455"/>
                      <a:pt x="18097" y="41455"/>
                      <a:pt x="18097" y="40503"/>
                    </a:cubicBezTo>
                    <a:cubicBezTo>
                      <a:pt x="18097" y="39550"/>
                      <a:pt x="19050" y="39550"/>
                      <a:pt x="19050" y="38598"/>
                    </a:cubicBezTo>
                    <a:cubicBezTo>
                      <a:pt x="19050" y="37645"/>
                      <a:pt x="19050" y="36693"/>
                      <a:pt x="19050" y="35740"/>
                    </a:cubicBezTo>
                    <a:cubicBezTo>
                      <a:pt x="19050" y="34788"/>
                      <a:pt x="19050" y="33835"/>
                      <a:pt x="19050" y="32883"/>
                    </a:cubicBezTo>
                    <a:cubicBezTo>
                      <a:pt x="19050" y="31930"/>
                      <a:pt x="18097" y="30978"/>
                      <a:pt x="18097" y="30025"/>
                    </a:cubicBezTo>
                    <a:cubicBezTo>
                      <a:pt x="17145" y="27168"/>
                      <a:pt x="14288" y="25263"/>
                      <a:pt x="11430" y="22405"/>
                    </a:cubicBezTo>
                    <a:cubicBezTo>
                      <a:pt x="10477" y="21453"/>
                      <a:pt x="9525" y="20500"/>
                      <a:pt x="8572" y="19548"/>
                    </a:cubicBezTo>
                    <a:cubicBezTo>
                      <a:pt x="8572" y="19548"/>
                      <a:pt x="7620" y="18595"/>
                      <a:pt x="7620" y="18595"/>
                    </a:cubicBezTo>
                    <a:cubicBezTo>
                      <a:pt x="7620" y="18595"/>
                      <a:pt x="6667" y="17643"/>
                      <a:pt x="6667" y="17643"/>
                    </a:cubicBezTo>
                    <a:cubicBezTo>
                      <a:pt x="5715" y="16690"/>
                      <a:pt x="5715" y="15738"/>
                      <a:pt x="5715" y="14785"/>
                    </a:cubicBezTo>
                    <a:cubicBezTo>
                      <a:pt x="5715" y="13833"/>
                      <a:pt x="4763" y="12880"/>
                      <a:pt x="4763" y="10975"/>
                    </a:cubicBezTo>
                    <a:cubicBezTo>
                      <a:pt x="4763" y="10023"/>
                      <a:pt x="4763" y="9070"/>
                      <a:pt x="4763" y="9070"/>
                    </a:cubicBezTo>
                    <a:cubicBezTo>
                      <a:pt x="4763" y="8118"/>
                      <a:pt x="4763" y="7165"/>
                      <a:pt x="4763" y="6213"/>
                    </a:cubicBezTo>
                    <a:cubicBezTo>
                      <a:pt x="4763" y="5260"/>
                      <a:pt x="4763" y="5260"/>
                      <a:pt x="4763" y="5260"/>
                    </a:cubicBezTo>
                    <a:cubicBezTo>
                      <a:pt x="4763" y="5260"/>
                      <a:pt x="3810" y="4308"/>
                      <a:pt x="3810" y="4308"/>
                    </a:cubicBezTo>
                    <a:cubicBezTo>
                      <a:pt x="3810" y="4308"/>
                      <a:pt x="3810" y="4308"/>
                      <a:pt x="3810" y="4308"/>
                    </a:cubicBezTo>
                    <a:cubicBezTo>
                      <a:pt x="3810" y="-455"/>
                      <a:pt x="3810" y="-455"/>
                      <a:pt x="2857" y="498"/>
                    </a:cubicBezTo>
                    <a:moveTo>
                      <a:pt x="16192" y="30978"/>
                    </a:moveTo>
                    <a:cubicBezTo>
                      <a:pt x="16192" y="30978"/>
                      <a:pt x="16192" y="30978"/>
                      <a:pt x="16192" y="30978"/>
                    </a:cubicBezTo>
                    <a:cubicBezTo>
                      <a:pt x="16192" y="30978"/>
                      <a:pt x="16192" y="30978"/>
                      <a:pt x="16192" y="30978"/>
                    </a:cubicBezTo>
                    <a:moveTo>
                      <a:pt x="10477" y="41455"/>
                    </a:moveTo>
                    <a:cubicBezTo>
                      <a:pt x="9525" y="41455"/>
                      <a:pt x="9525" y="41455"/>
                      <a:pt x="10477" y="41455"/>
                    </a:cubicBezTo>
                    <a:cubicBezTo>
                      <a:pt x="9525" y="41455"/>
                      <a:pt x="9525" y="41455"/>
                      <a:pt x="10477" y="41455"/>
                    </a:cubicBezTo>
                    <a:moveTo>
                      <a:pt x="17145" y="51933"/>
                    </a:moveTo>
                    <a:cubicBezTo>
                      <a:pt x="17145" y="51933"/>
                      <a:pt x="17145" y="51933"/>
                      <a:pt x="17145" y="51933"/>
                    </a:cubicBezTo>
                    <a:cubicBezTo>
                      <a:pt x="17145" y="51933"/>
                      <a:pt x="17145" y="51933"/>
                      <a:pt x="17145" y="51933"/>
                    </a:cubicBezTo>
                    <a:moveTo>
                      <a:pt x="5715" y="53838"/>
                    </a:moveTo>
                    <a:cubicBezTo>
                      <a:pt x="5715" y="53838"/>
                      <a:pt x="5715" y="53838"/>
                      <a:pt x="5715" y="53838"/>
                    </a:cubicBezTo>
                    <a:cubicBezTo>
                      <a:pt x="5715" y="53838"/>
                      <a:pt x="5715" y="53838"/>
                      <a:pt x="5715" y="53838"/>
                    </a:cubicBezTo>
                    <a:moveTo>
                      <a:pt x="34290" y="90033"/>
                    </a:moveTo>
                    <a:cubicBezTo>
                      <a:pt x="34290" y="90033"/>
                      <a:pt x="34290" y="90033"/>
                      <a:pt x="34290" y="90033"/>
                    </a:cubicBezTo>
                    <a:lnTo>
                      <a:pt x="34290" y="90033"/>
                    </a:lnTo>
                    <a:cubicBezTo>
                      <a:pt x="34290" y="90033"/>
                      <a:pt x="34290" y="90033"/>
                      <a:pt x="34290" y="90033"/>
                    </a:cubicBezTo>
                    <a:moveTo>
                      <a:pt x="11430" y="22405"/>
                    </a:moveTo>
                    <a:cubicBezTo>
                      <a:pt x="11430" y="22405"/>
                      <a:pt x="11430" y="22405"/>
                      <a:pt x="11430" y="22405"/>
                    </a:cubicBezTo>
                    <a:cubicBezTo>
                      <a:pt x="11430" y="22405"/>
                      <a:pt x="11430" y="22405"/>
                      <a:pt x="11430" y="22405"/>
                    </a:cubicBezTo>
                    <a:cubicBezTo>
                      <a:pt x="11430" y="22405"/>
                      <a:pt x="11430" y="22405"/>
                      <a:pt x="11430" y="22405"/>
                    </a:cubicBezTo>
                  </a:path>
                </a:pathLst>
              </a:custGeom>
              <a:solidFill>
                <a:srgbClr val="9AA5BA"/>
              </a:solidFill>
              <a:ln w="9525"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F7197060-FE1C-6748-A4A1-0ADD1864FD7A}"/>
                  </a:ext>
                </a:extLst>
              </p:cNvPr>
              <p:cNvSpPr/>
              <p:nvPr/>
            </p:nvSpPr>
            <p:spPr>
              <a:xfrm>
                <a:off x="7199947" y="2588894"/>
                <a:ext cx="32384" cy="27622"/>
              </a:xfrm>
              <a:custGeom>
                <a:avLst/>
                <a:gdLst>
                  <a:gd name="connsiteX0" fmla="*/ 24765 w 32384"/>
                  <a:gd name="connsiteY0" fmla="*/ 3810 h 27622"/>
                  <a:gd name="connsiteX1" fmla="*/ 22860 w 32384"/>
                  <a:gd name="connsiteY1" fmla="*/ 4763 h 27622"/>
                  <a:gd name="connsiteX2" fmla="*/ 18097 w 32384"/>
                  <a:gd name="connsiteY2" fmla="*/ 8573 h 27622"/>
                  <a:gd name="connsiteX3" fmla="*/ 16192 w 32384"/>
                  <a:gd name="connsiteY3" fmla="*/ 10478 h 27622"/>
                  <a:gd name="connsiteX4" fmla="*/ 14288 w 32384"/>
                  <a:gd name="connsiteY4" fmla="*/ 12383 h 27622"/>
                  <a:gd name="connsiteX5" fmla="*/ 13335 w 32384"/>
                  <a:gd name="connsiteY5" fmla="*/ 12383 h 27622"/>
                  <a:gd name="connsiteX6" fmla="*/ 10477 w 32384"/>
                  <a:gd name="connsiteY6" fmla="*/ 14288 h 27622"/>
                  <a:gd name="connsiteX7" fmla="*/ 8572 w 32384"/>
                  <a:gd name="connsiteY7" fmla="*/ 14288 h 27622"/>
                  <a:gd name="connsiteX8" fmla="*/ 6667 w 32384"/>
                  <a:gd name="connsiteY8" fmla="*/ 14288 h 27622"/>
                  <a:gd name="connsiteX9" fmla="*/ 4763 w 32384"/>
                  <a:gd name="connsiteY9" fmla="*/ 14288 h 27622"/>
                  <a:gd name="connsiteX10" fmla="*/ 2857 w 32384"/>
                  <a:gd name="connsiteY10" fmla="*/ 15240 h 27622"/>
                  <a:gd name="connsiteX11" fmla="*/ 952 w 32384"/>
                  <a:gd name="connsiteY11" fmla="*/ 17145 h 27622"/>
                  <a:gd name="connsiteX12" fmla="*/ 0 w 32384"/>
                  <a:gd name="connsiteY12" fmla="*/ 19050 h 27622"/>
                  <a:gd name="connsiteX13" fmla="*/ 0 w 32384"/>
                  <a:gd name="connsiteY13" fmla="*/ 20003 h 27622"/>
                  <a:gd name="connsiteX14" fmla="*/ 0 w 32384"/>
                  <a:gd name="connsiteY14" fmla="*/ 20955 h 27622"/>
                  <a:gd name="connsiteX15" fmla="*/ 0 w 32384"/>
                  <a:gd name="connsiteY15" fmla="*/ 22860 h 27622"/>
                  <a:gd name="connsiteX16" fmla="*/ 952 w 32384"/>
                  <a:gd name="connsiteY16" fmla="*/ 26670 h 27622"/>
                  <a:gd name="connsiteX17" fmla="*/ 1905 w 32384"/>
                  <a:gd name="connsiteY17" fmla="*/ 27623 h 27622"/>
                  <a:gd name="connsiteX18" fmla="*/ 3810 w 32384"/>
                  <a:gd name="connsiteY18" fmla="*/ 27623 h 27622"/>
                  <a:gd name="connsiteX19" fmla="*/ 4763 w 32384"/>
                  <a:gd name="connsiteY19" fmla="*/ 26670 h 27622"/>
                  <a:gd name="connsiteX20" fmla="*/ 4763 w 32384"/>
                  <a:gd name="connsiteY20" fmla="*/ 24765 h 27622"/>
                  <a:gd name="connsiteX21" fmla="*/ 3810 w 32384"/>
                  <a:gd name="connsiteY21" fmla="*/ 21908 h 27622"/>
                  <a:gd name="connsiteX22" fmla="*/ 2857 w 32384"/>
                  <a:gd name="connsiteY22" fmla="*/ 19050 h 27622"/>
                  <a:gd name="connsiteX23" fmla="*/ 2857 w 32384"/>
                  <a:gd name="connsiteY23" fmla="*/ 18098 h 27622"/>
                  <a:gd name="connsiteX24" fmla="*/ 2857 w 32384"/>
                  <a:gd name="connsiteY24" fmla="*/ 18098 h 27622"/>
                  <a:gd name="connsiteX25" fmla="*/ 2857 w 32384"/>
                  <a:gd name="connsiteY25" fmla="*/ 18098 h 27622"/>
                  <a:gd name="connsiteX26" fmla="*/ 2857 w 32384"/>
                  <a:gd name="connsiteY26" fmla="*/ 18098 h 27622"/>
                  <a:gd name="connsiteX27" fmla="*/ 3810 w 32384"/>
                  <a:gd name="connsiteY27" fmla="*/ 18098 h 27622"/>
                  <a:gd name="connsiteX28" fmla="*/ 5715 w 32384"/>
                  <a:gd name="connsiteY28" fmla="*/ 17145 h 27622"/>
                  <a:gd name="connsiteX29" fmla="*/ 8572 w 32384"/>
                  <a:gd name="connsiteY29" fmla="*/ 17145 h 27622"/>
                  <a:gd name="connsiteX30" fmla="*/ 15240 w 32384"/>
                  <a:gd name="connsiteY30" fmla="*/ 13335 h 27622"/>
                  <a:gd name="connsiteX31" fmla="*/ 18097 w 32384"/>
                  <a:gd name="connsiteY31" fmla="*/ 10478 h 27622"/>
                  <a:gd name="connsiteX32" fmla="*/ 20955 w 32384"/>
                  <a:gd name="connsiteY32" fmla="*/ 7620 h 27622"/>
                  <a:gd name="connsiteX33" fmla="*/ 22860 w 32384"/>
                  <a:gd name="connsiteY33" fmla="*/ 6668 h 27622"/>
                  <a:gd name="connsiteX34" fmla="*/ 23813 w 32384"/>
                  <a:gd name="connsiteY34" fmla="*/ 6668 h 27622"/>
                  <a:gd name="connsiteX35" fmla="*/ 23813 w 32384"/>
                  <a:gd name="connsiteY35" fmla="*/ 6668 h 27622"/>
                  <a:gd name="connsiteX36" fmla="*/ 23813 w 32384"/>
                  <a:gd name="connsiteY36" fmla="*/ 6668 h 27622"/>
                  <a:gd name="connsiteX37" fmla="*/ 24765 w 32384"/>
                  <a:gd name="connsiteY37" fmla="*/ 6668 h 27622"/>
                  <a:gd name="connsiteX38" fmla="*/ 25717 w 32384"/>
                  <a:gd name="connsiteY38" fmla="*/ 7620 h 27622"/>
                  <a:gd name="connsiteX39" fmla="*/ 27622 w 32384"/>
                  <a:gd name="connsiteY39" fmla="*/ 10478 h 27622"/>
                  <a:gd name="connsiteX40" fmla="*/ 27622 w 32384"/>
                  <a:gd name="connsiteY40" fmla="*/ 10478 h 27622"/>
                  <a:gd name="connsiteX41" fmla="*/ 28575 w 32384"/>
                  <a:gd name="connsiteY41" fmla="*/ 11430 h 27622"/>
                  <a:gd name="connsiteX42" fmla="*/ 30480 w 32384"/>
                  <a:gd name="connsiteY42" fmla="*/ 11430 h 27622"/>
                  <a:gd name="connsiteX43" fmla="*/ 30480 w 32384"/>
                  <a:gd name="connsiteY43" fmla="*/ 11430 h 27622"/>
                  <a:gd name="connsiteX44" fmla="*/ 31432 w 32384"/>
                  <a:gd name="connsiteY44" fmla="*/ 10478 h 27622"/>
                  <a:gd name="connsiteX45" fmla="*/ 32385 w 32384"/>
                  <a:gd name="connsiteY45" fmla="*/ 9525 h 27622"/>
                  <a:gd name="connsiteX46" fmla="*/ 32385 w 32384"/>
                  <a:gd name="connsiteY46" fmla="*/ 8573 h 27622"/>
                  <a:gd name="connsiteX47" fmla="*/ 31432 w 32384"/>
                  <a:gd name="connsiteY47" fmla="*/ 5715 h 27622"/>
                  <a:gd name="connsiteX48" fmla="*/ 29527 w 32384"/>
                  <a:gd name="connsiteY48" fmla="*/ 2858 h 27622"/>
                  <a:gd name="connsiteX49" fmla="*/ 25717 w 32384"/>
                  <a:gd name="connsiteY49" fmla="*/ 0 h 27622"/>
                  <a:gd name="connsiteX50" fmla="*/ 24765 w 32384"/>
                  <a:gd name="connsiteY50" fmla="*/ 0 h 27622"/>
                  <a:gd name="connsiteX51" fmla="*/ 23813 w 32384"/>
                  <a:gd name="connsiteY51" fmla="*/ 0 h 27622"/>
                  <a:gd name="connsiteX52" fmla="*/ 23813 w 32384"/>
                  <a:gd name="connsiteY52" fmla="*/ 0 h 27622"/>
                  <a:gd name="connsiteX53" fmla="*/ 24765 w 32384"/>
                  <a:gd name="connsiteY53" fmla="*/ 3810 h 2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384" h="27622">
                    <a:moveTo>
                      <a:pt x="24765" y="3810"/>
                    </a:moveTo>
                    <a:cubicBezTo>
                      <a:pt x="23813" y="3810"/>
                      <a:pt x="23813" y="3810"/>
                      <a:pt x="22860" y="4763"/>
                    </a:cubicBezTo>
                    <a:cubicBezTo>
                      <a:pt x="20955" y="5715"/>
                      <a:pt x="20002" y="6668"/>
                      <a:pt x="18097" y="8573"/>
                    </a:cubicBezTo>
                    <a:cubicBezTo>
                      <a:pt x="17145" y="9525"/>
                      <a:pt x="17145" y="9525"/>
                      <a:pt x="16192" y="10478"/>
                    </a:cubicBezTo>
                    <a:cubicBezTo>
                      <a:pt x="15240" y="11430"/>
                      <a:pt x="14288" y="11430"/>
                      <a:pt x="14288" y="12383"/>
                    </a:cubicBezTo>
                    <a:cubicBezTo>
                      <a:pt x="14288" y="12383"/>
                      <a:pt x="14288" y="12383"/>
                      <a:pt x="13335" y="12383"/>
                    </a:cubicBezTo>
                    <a:cubicBezTo>
                      <a:pt x="12382" y="13335"/>
                      <a:pt x="11430" y="13335"/>
                      <a:pt x="10477" y="14288"/>
                    </a:cubicBezTo>
                    <a:cubicBezTo>
                      <a:pt x="9525" y="14288"/>
                      <a:pt x="8572" y="14288"/>
                      <a:pt x="8572" y="14288"/>
                    </a:cubicBezTo>
                    <a:cubicBezTo>
                      <a:pt x="7620" y="14288"/>
                      <a:pt x="7620" y="14288"/>
                      <a:pt x="6667" y="14288"/>
                    </a:cubicBezTo>
                    <a:cubicBezTo>
                      <a:pt x="5715" y="14288"/>
                      <a:pt x="5715" y="14288"/>
                      <a:pt x="4763" y="14288"/>
                    </a:cubicBezTo>
                    <a:cubicBezTo>
                      <a:pt x="3810" y="14288"/>
                      <a:pt x="2857" y="15240"/>
                      <a:pt x="2857" y="15240"/>
                    </a:cubicBezTo>
                    <a:cubicBezTo>
                      <a:pt x="1905" y="15240"/>
                      <a:pt x="1905" y="16193"/>
                      <a:pt x="952" y="17145"/>
                    </a:cubicBezTo>
                    <a:cubicBezTo>
                      <a:pt x="952" y="17145"/>
                      <a:pt x="0" y="18098"/>
                      <a:pt x="0" y="19050"/>
                    </a:cubicBezTo>
                    <a:cubicBezTo>
                      <a:pt x="0" y="19050"/>
                      <a:pt x="0" y="20003"/>
                      <a:pt x="0" y="20003"/>
                    </a:cubicBezTo>
                    <a:cubicBezTo>
                      <a:pt x="0" y="20003"/>
                      <a:pt x="0" y="20955"/>
                      <a:pt x="0" y="20955"/>
                    </a:cubicBezTo>
                    <a:cubicBezTo>
                      <a:pt x="0" y="21908"/>
                      <a:pt x="0" y="21908"/>
                      <a:pt x="0" y="22860"/>
                    </a:cubicBezTo>
                    <a:cubicBezTo>
                      <a:pt x="0" y="23813"/>
                      <a:pt x="952" y="25718"/>
                      <a:pt x="952" y="26670"/>
                    </a:cubicBezTo>
                    <a:cubicBezTo>
                      <a:pt x="952" y="27623"/>
                      <a:pt x="952" y="27623"/>
                      <a:pt x="1905" y="27623"/>
                    </a:cubicBezTo>
                    <a:cubicBezTo>
                      <a:pt x="1905" y="27623"/>
                      <a:pt x="2857" y="27623"/>
                      <a:pt x="3810" y="27623"/>
                    </a:cubicBezTo>
                    <a:cubicBezTo>
                      <a:pt x="3810" y="27623"/>
                      <a:pt x="4763" y="27623"/>
                      <a:pt x="4763" y="26670"/>
                    </a:cubicBezTo>
                    <a:cubicBezTo>
                      <a:pt x="4763" y="26670"/>
                      <a:pt x="4763" y="25718"/>
                      <a:pt x="4763" y="24765"/>
                    </a:cubicBezTo>
                    <a:cubicBezTo>
                      <a:pt x="4763" y="23813"/>
                      <a:pt x="3810" y="22860"/>
                      <a:pt x="3810" y="21908"/>
                    </a:cubicBezTo>
                    <a:cubicBezTo>
                      <a:pt x="3810" y="20955"/>
                      <a:pt x="2857" y="20003"/>
                      <a:pt x="2857" y="19050"/>
                    </a:cubicBezTo>
                    <a:cubicBezTo>
                      <a:pt x="2857" y="19050"/>
                      <a:pt x="2857" y="19050"/>
                      <a:pt x="2857" y="18098"/>
                    </a:cubicBezTo>
                    <a:cubicBezTo>
                      <a:pt x="2857" y="18098"/>
                      <a:pt x="2857" y="18098"/>
                      <a:pt x="2857" y="18098"/>
                    </a:cubicBezTo>
                    <a:cubicBezTo>
                      <a:pt x="2857" y="18098"/>
                      <a:pt x="2857" y="18098"/>
                      <a:pt x="2857" y="18098"/>
                    </a:cubicBezTo>
                    <a:cubicBezTo>
                      <a:pt x="2857" y="18098"/>
                      <a:pt x="2857" y="18098"/>
                      <a:pt x="2857" y="18098"/>
                    </a:cubicBezTo>
                    <a:cubicBezTo>
                      <a:pt x="2857" y="18098"/>
                      <a:pt x="3810" y="18098"/>
                      <a:pt x="3810" y="18098"/>
                    </a:cubicBezTo>
                    <a:cubicBezTo>
                      <a:pt x="4763" y="18098"/>
                      <a:pt x="4763" y="18098"/>
                      <a:pt x="5715" y="17145"/>
                    </a:cubicBezTo>
                    <a:cubicBezTo>
                      <a:pt x="6667" y="17145"/>
                      <a:pt x="7620" y="17145"/>
                      <a:pt x="8572" y="17145"/>
                    </a:cubicBezTo>
                    <a:cubicBezTo>
                      <a:pt x="11430" y="17145"/>
                      <a:pt x="13335" y="15240"/>
                      <a:pt x="15240" y="13335"/>
                    </a:cubicBezTo>
                    <a:cubicBezTo>
                      <a:pt x="16192" y="12383"/>
                      <a:pt x="17145" y="11430"/>
                      <a:pt x="18097" y="10478"/>
                    </a:cubicBezTo>
                    <a:cubicBezTo>
                      <a:pt x="19050" y="9525"/>
                      <a:pt x="20002" y="8573"/>
                      <a:pt x="20955" y="7620"/>
                    </a:cubicBezTo>
                    <a:cubicBezTo>
                      <a:pt x="21907" y="7620"/>
                      <a:pt x="21907" y="6668"/>
                      <a:pt x="22860" y="6668"/>
                    </a:cubicBezTo>
                    <a:cubicBezTo>
                      <a:pt x="22860" y="6668"/>
                      <a:pt x="22860" y="6668"/>
                      <a:pt x="23813" y="6668"/>
                    </a:cubicBezTo>
                    <a:cubicBezTo>
                      <a:pt x="23813" y="6668"/>
                      <a:pt x="23813" y="6668"/>
                      <a:pt x="23813" y="6668"/>
                    </a:cubicBezTo>
                    <a:cubicBezTo>
                      <a:pt x="23813" y="6668"/>
                      <a:pt x="23813" y="6668"/>
                      <a:pt x="23813" y="6668"/>
                    </a:cubicBezTo>
                    <a:cubicBezTo>
                      <a:pt x="23813" y="6668"/>
                      <a:pt x="23813" y="6668"/>
                      <a:pt x="24765" y="6668"/>
                    </a:cubicBezTo>
                    <a:cubicBezTo>
                      <a:pt x="24765" y="6668"/>
                      <a:pt x="25717" y="7620"/>
                      <a:pt x="25717" y="7620"/>
                    </a:cubicBezTo>
                    <a:cubicBezTo>
                      <a:pt x="26670" y="8573"/>
                      <a:pt x="26670" y="9525"/>
                      <a:pt x="27622" y="10478"/>
                    </a:cubicBezTo>
                    <a:cubicBezTo>
                      <a:pt x="27622" y="10478"/>
                      <a:pt x="27622" y="10478"/>
                      <a:pt x="27622" y="10478"/>
                    </a:cubicBezTo>
                    <a:cubicBezTo>
                      <a:pt x="27622" y="11430"/>
                      <a:pt x="27622" y="11430"/>
                      <a:pt x="28575" y="11430"/>
                    </a:cubicBezTo>
                    <a:cubicBezTo>
                      <a:pt x="28575" y="11430"/>
                      <a:pt x="29527" y="11430"/>
                      <a:pt x="30480" y="11430"/>
                    </a:cubicBezTo>
                    <a:cubicBezTo>
                      <a:pt x="30480" y="11430"/>
                      <a:pt x="30480" y="11430"/>
                      <a:pt x="30480" y="11430"/>
                    </a:cubicBezTo>
                    <a:cubicBezTo>
                      <a:pt x="30480" y="11430"/>
                      <a:pt x="30480" y="11430"/>
                      <a:pt x="31432" y="10478"/>
                    </a:cubicBezTo>
                    <a:cubicBezTo>
                      <a:pt x="31432" y="10478"/>
                      <a:pt x="31432" y="10478"/>
                      <a:pt x="32385" y="9525"/>
                    </a:cubicBezTo>
                    <a:cubicBezTo>
                      <a:pt x="32385" y="9525"/>
                      <a:pt x="32385" y="8573"/>
                      <a:pt x="32385" y="8573"/>
                    </a:cubicBezTo>
                    <a:cubicBezTo>
                      <a:pt x="32385" y="7620"/>
                      <a:pt x="31432" y="6668"/>
                      <a:pt x="31432" y="5715"/>
                    </a:cubicBezTo>
                    <a:cubicBezTo>
                      <a:pt x="31432" y="4763"/>
                      <a:pt x="30480" y="3810"/>
                      <a:pt x="29527" y="2858"/>
                    </a:cubicBezTo>
                    <a:cubicBezTo>
                      <a:pt x="28575" y="1905"/>
                      <a:pt x="27622" y="953"/>
                      <a:pt x="25717" y="0"/>
                    </a:cubicBezTo>
                    <a:cubicBezTo>
                      <a:pt x="25717" y="0"/>
                      <a:pt x="24765" y="0"/>
                      <a:pt x="24765" y="0"/>
                    </a:cubicBezTo>
                    <a:cubicBezTo>
                      <a:pt x="24765" y="0"/>
                      <a:pt x="24765" y="0"/>
                      <a:pt x="23813" y="0"/>
                    </a:cubicBezTo>
                    <a:cubicBezTo>
                      <a:pt x="23813" y="0"/>
                      <a:pt x="23813" y="0"/>
                      <a:pt x="23813" y="0"/>
                    </a:cubicBezTo>
                    <a:cubicBezTo>
                      <a:pt x="25717" y="3810"/>
                      <a:pt x="25717" y="3810"/>
                      <a:pt x="24765" y="3810"/>
                    </a:cubicBezTo>
                  </a:path>
                </a:pathLst>
              </a:custGeom>
              <a:solidFill>
                <a:srgbClr val="9AA5BA"/>
              </a:solidFill>
              <a:ln w="9525"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F5B54478-873B-5948-929A-8205A69E819B}"/>
                  </a:ext>
                </a:extLst>
              </p:cNvPr>
              <p:cNvSpPr/>
              <p:nvPr/>
            </p:nvSpPr>
            <p:spPr>
              <a:xfrm>
                <a:off x="7169467" y="2495550"/>
                <a:ext cx="70484" cy="99059"/>
              </a:xfrm>
              <a:custGeom>
                <a:avLst/>
                <a:gdLst>
                  <a:gd name="connsiteX0" fmla="*/ 6668 w 70484"/>
                  <a:gd name="connsiteY0" fmla="*/ 3810 h 99059"/>
                  <a:gd name="connsiteX1" fmla="*/ 5715 w 70484"/>
                  <a:gd name="connsiteY1" fmla="*/ 6668 h 99059"/>
                  <a:gd name="connsiteX2" fmla="*/ 5715 w 70484"/>
                  <a:gd name="connsiteY2" fmla="*/ 6668 h 99059"/>
                  <a:gd name="connsiteX3" fmla="*/ 5715 w 70484"/>
                  <a:gd name="connsiteY3" fmla="*/ 7620 h 99059"/>
                  <a:gd name="connsiteX4" fmla="*/ 5715 w 70484"/>
                  <a:gd name="connsiteY4" fmla="*/ 10478 h 99059"/>
                  <a:gd name="connsiteX5" fmla="*/ 4763 w 70484"/>
                  <a:gd name="connsiteY5" fmla="*/ 13335 h 99059"/>
                  <a:gd name="connsiteX6" fmla="*/ 3810 w 70484"/>
                  <a:gd name="connsiteY6" fmla="*/ 16193 h 99059"/>
                  <a:gd name="connsiteX7" fmla="*/ 2857 w 70484"/>
                  <a:gd name="connsiteY7" fmla="*/ 19050 h 99059"/>
                  <a:gd name="connsiteX8" fmla="*/ 1905 w 70484"/>
                  <a:gd name="connsiteY8" fmla="*/ 21907 h 99059"/>
                  <a:gd name="connsiteX9" fmla="*/ 952 w 70484"/>
                  <a:gd name="connsiteY9" fmla="*/ 24765 h 99059"/>
                  <a:gd name="connsiteX10" fmla="*/ 0 w 70484"/>
                  <a:gd name="connsiteY10" fmla="*/ 27622 h 99059"/>
                  <a:gd name="connsiteX11" fmla="*/ 1905 w 70484"/>
                  <a:gd name="connsiteY11" fmla="*/ 34290 h 99059"/>
                  <a:gd name="connsiteX12" fmla="*/ 5715 w 70484"/>
                  <a:gd name="connsiteY12" fmla="*/ 36195 h 99059"/>
                  <a:gd name="connsiteX13" fmla="*/ 6668 w 70484"/>
                  <a:gd name="connsiteY13" fmla="*/ 36195 h 99059"/>
                  <a:gd name="connsiteX14" fmla="*/ 7620 w 70484"/>
                  <a:gd name="connsiteY14" fmla="*/ 36195 h 99059"/>
                  <a:gd name="connsiteX15" fmla="*/ 8572 w 70484"/>
                  <a:gd name="connsiteY15" fmla="*/ 35243 h 99059"/>
                  <a:gd name="connsiteX16" fmla="*/ 9525 w 70484"/>
                  <a:gd name="connsiteY16" fmla="*/ 35243 h 99059"/>
                  <a:gd name="connsiteX17" fmla="*/ 9525 w 70484"/>
                  <a:gd name="connsiteY17" fmla="*/ 35243 h 99059"/>
                  <a:gd name="connsiteX18" fmla="*/ 9525 w 70484"/>
                  <a:gd name="connsiteY18" fmla="*/ 35243 h 99059"/>
                  <a:gd name="connsiteX19" fmla="*/ 9525 w 70484"/>
                  <a:gd name="connsiteY19" fmla="*/ 35243 h 99059"/>
                  <a:gd name="connsiteX20" fmla="*/ 9525 w 70484"/>
                  <a:gd name="connsiteY20" fmla="*/ 35243 h 99059"/>
                  <a:gd name="connsiteX21" fmla="*/ 10477 w 70484"/>
                  <a:gd name="connsiteY21" fmla="*/ 38100 h 99059"/>
                  <a:gd name="connsiteX22" fmla="*/ 11430 w 70484"/>
                  <a:gd name="connsiteY22" fmla="*/ 40005 h 99059"/>
                  <a:gd name="connsiteX23" fmla="*/ 12382 w 70484"/>
                  <a:gd name="connsiteY23" fmla="*/ 40957 h 99059"/>
                  <a:gd name="connsiteX24" fmla="*/ 14288 w 70484"/>
                  <a:gd name="connsiteY24" fmla="*/ 41910 h 99059"/>
                  <a:gd name="connsiteX25" fmla="*/ 15240 w 70484"/>
                  <a:gd name="connsiteY25" fmla="*/ 41910 h 99059"/>
                  <a:gd name="connsiteX26" fmla="*/ 16193 w 70484"/>
                  <a:gd name="connsiteY26" fmla="*/ 41910 h 99059"/>
                  <a:gd name="connsiteX27" fmla="*/ 17145 w 70484"/>
                  <a:gd name="connsiteY27" fmla="*/ 40957 h 99059"/>
                  <a:gd name="connsiteX28" fmla="*/ 19050 w 70484"/>
                  <a:gd name="connsiteY28" fmla="*/ 39053 h 99059"/>
                  <a:gd name="connsiteX29" fmla="*/ 20002 w 70484"/>
                  <a:gd name="connsiteY29" fmla="*/ 36195 h 99059"/>
                  <a:gd name="connsiteX30" fmla="*/ 20002 w 70484"/>
                  <a:gd name="connsiteY30" fmla="*/ 36195 h 99059"/>
                  <a:gd name="connsiteX31" fmla="*/ 20002 w 70484"/>
                  <a:gd name="connsiteY31" fmla="*/ 36195 h 99059"/>
                  <a:gd name="connsiteX32" fmla="*/ 20002 w 70484"/>
                  <a:gd name="connsiteY32" fmla="*/ 37147 h 99059"/>
                  <a:gd name="connsiteX33" fmla="*/ 20002 w 70484"/>
                  <a:gd name="connsiteY33" fmla="*/ 38100 h 99059"/>
                  <a:gd name="connsiteX34" fmla="*/ 19050 w 70484"/>
                  <a:gd name="connsiteY34" fmla="*/ 40005 h 99059"/>
                  <a:gd name="connsiteX35" fmla="*/ 17145 w 70484"/>
                  <a:gd name="connsiteY35" fmla="*/ 42863 h 99059"/>
                  <a:gd name="connsiteX36" fmla="*/ 15240 w 70484"/>
                  <a:gd name="connsiteY36" fmla="*/ 45720 h 99059"/>
                  <a:gd name="connsiteX37" fmla="*/ 11430 w 70484"/>
                  <a:gd name="connsiteY37" fmla="*/ 49530 h 99059"/>
                  <a:gd name="connsiteX38" fmla="*/ 9525 w 70484"/>
                  <a:gd name="connsiteY38" fmla="*/ 51435 h 99059"/>
                  <a:gd name="connsiteX39" fmla="*/ 8572 w 70484"/>
                  <a:gd name="connsiteY39" fmla="*/ 52388 h 99059"/>
                  <a:gd name="connsiteX40" fmla="*/ 7620 w 70484"/>
                  <a:gd name="connsiteY40" fmla="*/ 54293 h 99059"/>
                  <a:gd name="connsiteX41" fmla="*/ 6668 w 70484"/>
                  <a:gd name="connsiteY41" fmla="*/ 56197 h 99059"/>
                  <a:gd name="connsiteX42" fmla="*/ 6668 w 70484"/>
                  <a:gd name="connsiteY42" fmla="*/ 59055 h 99059"/>
                  <a:gd name="connsiteX43" fmla="*/ 7620 w 70484"/>
                  <a:gd name="connsiteY43" fmla="*/ 61913 h 99059"/>
                  <a:gd name="connsiteX44" fmla="*/ 8572 w 70484"/>
                  <a:gd name="connsiteY44" fmla="*/ 62865 h 99059"/>
                  <a:gd name="connsiteX45" fmla="*/ 9525 w 70484"/>
                  <a:gd name="connsiteY45" fmla="*/ 63818 h 99059"/>
                  <a:gd name="connsiteX46" fmla="*/ 10477 w 70484"/>
                  <a:gd name="connsiteY46" fmla="*/ 64770 h 99059"/>
                  <a:gd name="connsiteX47" fmla="*/ 11430 w 70484"/>
                  <a:gd name="connsiteY47" fmla="*/ 65722 h 99059"/>
                  <a:gd name="connsiteX48" fmla="*/ 12382 w 70484"/>
                  <a:gd name="connsiteY48" fmla="*/ 66675 h 99059"/>
                  <a:gd name="connsiteX49" fmla="*/ 16193 w 70484"/>
                  <a:gd name="connsiteY49" fmla="*/ 67628 h 99059"/>
                  <a:gd name="connsiteX50" fmla="*/ 18097 w 70484"/>
                  <a:gd name="connsiteY50" fmla="*/ 67628 h 99059"/>
                  <a:gd name="connsiteX51" fmla="*/ 20002 w 70484"/>
                  <a:gd name="connsiteY51" fmla="*/ 66675 h 99059"/>
                  <a:gd name="connsiteX52" fmla="*/ 21907 w 70484"/>
                  <a:gd name="connsiteY52" fmla="*/ 64770 h 99059"/>
                  <a:gd name="connsiteX53" fmla="*/ 23813 w 70484"/>
                  <a:gd name="connsiteY53" fmla="*/ 58103 h 99059"/>
                  <a:gd name="connsiteX54" fmla="*/ 24765 w 70484"/>
                  <a:gd name="connsiteY54" fmla="*/ 57150 h 99059"/>
                  <a:gd name="connsiteX55" fmla="*/ 25718 w 70484"/>
                  <a:gd name="connsiteY55" fmla="*/ 56197 h 99059"/>
                  <a:gd name="connsiteX56" fmla="*/ 26670 w 70484"/>
                  <a:gd name="connsiteY56" fmla="*/ 56197 h 99059"/>
                  <a:gd name="connsiteX57" fmla="*/ 27622 w 70484"/>
                  <a:gd name="connsiteY57" fmla="*/ 56197 h 99059"/>
                  <a:gd name="connsiteX58" fmla="*/ 28575 w 70484"/>
                  <a:gd name="connsiteY58" fmla="*/ 56197 h 99059"/>
                  <a:gd name="connsiteX59" fmla="*/ 30480 w 70484"/>
                  <a:gd name="connsiteY59" fmla="*/ 57150 h 99059"/>
                  <a:gd name="connsiteX60" fmla="*/ 32385 w 70484"/>
                  <a:gd name="connsiteY60" fmla="*/ 58103 h 99059"/>
                  <a:gd name="connsiteX61" fmla="*/ 33338 w 70484"/>
                  <a:gd name="connsiteY61" fmla="*/ 59055 h 99059"/>
                  <a:gd name="connsiteX62" fmla="*/ 33338 w 70484"/>
                  <a:gd name="connsiteY62" fmla="*/ 60007 h 99059"/>
                  <a:gd name="connsiteX63" fmla="*/ 33338 w 70484"/>
                  <a:gd name="connsiteY63" fmla="*/ 60960 h 99059"/>
                  <a:gd name="connsiteX64" fmla="*/ 33338 w 70484"/>
                  <a:gd name="connsiteY64" fmla="*/ 62865 h 99059"/>
                  <a:gd name="connsiteX65" fmla="*/ 32385 w 70484"/>
                  <a:gd name="connsiteY65" fmla="*/ 65722 h 99059"/>
                  <a:gd name="connsiteX66" fmla="*/ 28575 w 70484"/>
                  <a:gd name="connsiteY66" fmla="*/ 70485 h 99059"/>
                  <a:gd name="connsiteX67" fmla="*/ 26670 w 70484"/>
                  <a:gd name="connsiteY67" fmla="*/ 74295 h 99059"/>
                  <a:gd name="connsiteX68" fmla="*/ 26670 w 70484"/>
                  <a:gd name="connsiteY68" fmla="*/ 76200 h 99059"/>
                  <a:gd name="connsiteX69" fmla="*/ 26670 w 70484"/>
                  <a:gd name="connsiteY69" fmla="*/ 79057 h 99059"/>
                  <a:gd name="connsiteX70" fmla="*/ 26670 w 70484"/>
                  <a:gd name="connsiteY70" fmla="*/ 80963 h 99059"/>
                  <a:gd name="connsiteX71" fmla="*/ 27622 w 70484"/>
                  <a:gd name="connsiteY71" fmla="*/ 82868 h 99059"/>
                  <a:gd name="connsiteX72" fmla="*/ 30480 w 70484"/>
                  <a:gd name="connsiteY72" fmla="*/ 85725 h 99059"/>
                  <a:gd name="connsiteX73" fmla="*/ 36195 w 70484"/>
                  <a:gd name="connsiteY73" fmla="*/ 88582 h 99059"/>
                  <a:gd name="connsiteX74" fmla="*/ 40005 w 70484"/>
                  <a:gd name="connsiteY74" fmla="*/ 89535 h 99059"/>
                  <a:gd name="connsiteX75" fmla="*/ 43815 w 70484"/>
                  <a:gd name="connsiteY75" fmla="*/ 90488 h 99059"/>
                  <a:gd name="connsiteX76" fmla="*/ 51435 w 70484"/>
                  <a:gd name="connsiteY76" fmla="*/ 90488 h 99059"/>
                  <a:gd name="connsiteX77" fmla="*/ 54293 w 70484"/>
                  <a:gd name="connsiteY77" fmla="*/ 91440 h 99059"/>
                  <a:gd name="connsiteX78" fmla="*/ 57150 w 70484"/>
                  <a:gd name="connsiteY78" fmla="*/ 92393 h 99059"/>
                  <a:gd name="connsiteX79" fmla="*/ 60007 w 70484"/>
                  <a:gd name="connsiteY79" fmla="*/ 94297 h 99059"/>
                  <a:gd name="connsiteX80" fmla="*/ 62865 w 70484"/>
                  <a:gd name="connsiteY80" fmla="*/ 96203 h 99059"/>
                  <a:gd name="connsiteX81" fmla="*/ 65722 w 70484"/>
                  <a:gd name="connsiteY81" fmla="*/ 98107 h 99059"/>
                  <a:gd name="connsiteX82" fmla="*/ 67627 w 70484"/>
                  <a:gd name="connsiteY82" fmla="*/ 99060 h 99059"/>
                  <a:gd name="connsiteX83" fmla="*/ 69532 w 70484"/>
                  <a:gd name="connsiteY83" fmla="*/ 99060 h 99059"/>
                  <a:gd name="connsiteX84" fmla="*/ 70485 w 70484"/>
                  <a:gd name="connsiteY84" fmla="*/ 98107 h 99059"/>
                  <a:gd name="connsiteX85" fmla="*/ 70485 w 70484"/>
                  <a:gd name="connsiteY85" fmla="*/ 96203 h 99059"/>
                  <a:gd name="connsiteX86" fmla="*/ 69532 w 70484"/>
                  <a:gd name="connsiteY86" fmla="*/ 95250 h 99059"/>
                  <a:gd name="connsiteX87" fmla="*/ 68580 w 70484"/>
                  <a:gd name="connsiteY87" fmla="*/ 94297 h 99059"/>
                  <a:gd name="connsiteX88" fmla="*/ 66675 w 70484"/>
                  <a:gd name="connsiteY88" fmla="*/ 92393 h 99059"/>
                  <a:gd name="connsiteX89" fmla="*/ 61913 w 70484"/>
                  <a:gd name="connsiteY89" fmla="*/ 88582 h 99059"/>
                  <a:gd name="connsiteX90" fmla="*/ 56197 w 70484"/>
                  <a:gd name="connsiteY90" fmla="*/ 85725 h 99059"/>
                  <a:gd name="connsiteX91" fmla="*/ 50482 w 70484"/>
                  <a:gd name="connsiteY91" fmla="*/ 83820 h 99059"/>
                  <a:gd name="connsiteX92" fmla="*/ 47625 w 70484"/>
                  <a:gd name="connsiteY92" fmla="*/ 83820 h 99059"/>
                  <a:gd name="connsiteX93" fmla="*/ 44768 w 70484"/>
                  <a:gd name="connsiteY93" fmla="*/ 83820 h 99059"/>
                  <a:gd name="connsiteX94" fmla="*/ 40005 w 70484"/>
                  <a:gd name="connsiteY94" fmla="*/ 82868 h 99059"/>
                  <a:gd name="connsiteX95" fmla="*/ 38100 w 70484"/>
                  <a:gd name="connsiteY95" fmla="*/ 81915 h 99059"/>
                  <a:gd name="connsiteX96" fmla="*/ 35243 w 70484"/>
                  <a:gd name="connsiteY96" fmla="*/ 80963 h 99059"/>
                  <a:gd name="connsiteX97" fmla="*/ 33338 w 70484"/>
                  <a:gd name="connsiteY97" fmla="*/ 80010 h 99059"/>
                  <a:gd name="connsiteX98" fmla="*/ 31432 w 70484"/>
                  <a:gd name="connsiteY98" fmla="*/ 79057 h 99059"/>
                  <a:gd name="connsiteX99" fmla="*/ 29527 w 70484"/>
                  <a:gd name="connsiteY99" fmla="*/ 77153 h 99059"/>
                  <a:gd name="connsiteX100" fmla="*/ 28575 w 70484"/>
                  <a:gd name="connsiteY100" fmla="*/ 75247 h 99059"/>
                  <a:gd name="connsiteX101" fmla="*/ 28575 w 70484"/>
                  <a:gd name="connsiteY101" fmla="*/ 73343 h 99059"/>
                  <a:gd name="connsiteX102" fmla="*/ 28575 w 70484"/>
                  <a:gd name="connsiteY102" fmla="*/ 72390 h 99059"/>
                  <a:gd name="connsiteX103" fmla="*/ 28575 w 70484"/>
                  <a:gd name="connsiteY103" fmla="*/ 71438 h 99059"/>
                  <a:gd name="connsiteX104" fmla="*/ 31432 w 70484"/>
                  <a:gd name="connsiteY104" fmla="*/ 67628 h 99059"/>
                  <a:gd name="connsiteX105" fmla="*/ 32385 w 70484"/>
                  <a:gd name="connsiteY105" fmla="*/ 65722 h 99059"/>
                  <a:gd name="connsiteX106" fmla="*/ 33338 w 70484"/>
                  <a:gd name="connsiteY106" fmla="*/ 62865 h 99059"/>
                  <a:gd name="connsiteX107" fmla="*/ 33338 w 70484"/>
                  <a:gd name="connsiteY107" fmla="*/ 60960 h 99059"/>
                  <a:gd name="connsiteX108" fmla="*/ 33338 w 70484"/>
                  <a:gd name="connsiteY108" fmla="*/ 59055 h 99059"/>
                  <a:gd name="connsiteX109" fmla="*/ 33338 w 70484"/>
                  <a:gd name="connsiteY109" fmla="*/ 57150 h 99059"/>
                  <a:gd name="connsiteX110" fmla="*/ 31432 w 70484"/>
                  <a:gd name="connsiteY110" fmla="*/ 53340 h 99059"/>
                  <a:gd name="connsiteX111" fmla="*/ 27622 w 70484"/>
                  <a:gd name="connsiteY111" fmla="*/ 50482 h 99059"/>
                  <a:gd name="connsiteX112" fmla="*/ 25718 w 70484"/>
                  <a:gd name="connsiteY112" fmla="*/ 49530 h 99059"/>
                  <a:gd name="connsiteX113" fmla="*/ 23813 w 70484"/>
                  <a:gd name="connsiteY113" fmla="*/ 49530 h 99059"/>
                  <a:gd name="connsiteX114" fmla="*/ 21907 w 70484"/>
                  <a:gd name="connsiteY114" fmla="*/ 49530 h 99059"/>
                  <a:gd name="connsiteX115" fmla="*/ 20002 w 70484"/>
                  <a:gd name="connsiteY115" fmla="*/ 50482 h 99059"/>
                  <a:gd name="connsiteX116" fmla="*/ 19050 w 70484"/>
                  <a:gd name="connsiteY116" fmla="*/ 52388 h 99059"/>
                  <a:gd name="connsiteX117" fmla="*/ 18097 w 70484"/>
                  <a:gd name="connsiteY117" fmla="*/ 54293 h 99059"/>
                  <a:gd name="connsiteX118" fmla="*/ 18097 w 70484"/>
                  <a:gd name="connsiteY118" fmla="*/ 55245 h 99059"/>
                  <a:gd name="connsiteX119" fmla="*/ 17145 w 70484"/>
                  <a:gd name="connsiteY119" fmla="*/ 58103 h 99059"/>
                  <a:gd name="connsiteX120" fmla="*/ 17145 w 70484"/>
                  <a:gd name="connsiteY120" fmla="*/ 58103 h 99059"/>
                  <a:gd name="connsiteX121" fmla="*/ 16193 w 70484"/>
                  <a:gd name="connsiteY121" fmla="*/ 59055 h 99059"/>
                  <a:gd name="connsiteX122" fmla="*/ 15240 w 70484"/>
                  <a:gd name="connsiteY122" fmla="*/ 60007 h 99059"/>
                  <a:gd name="connsiteX123" fmla="*/ 14288 w 70484"/>
                  <a:gd name="connsiteY123" fmla="*/ 60007 h 99059"/>
                  <a:gd name="connsiteX124" fmla="*/ 13335 w 70484"/>
                  <a:gd name="connsiteY124" fmla="*/ 60007 h 99059"/>
                  <a:gd name="connsiteX125" fmla="*/ 12382 w 70484"/>
                  <a:gd name="connsiteY125" fmla="*/ 60007 h 99059"/>
                  <a:gd name="connsiteX126" fmla="*/ 11430 w 70484"/>
                  <a:gd name="connsiteY126" fmla="*/ 60007 h 99059"/>
                  <a:gd name="connsiteX127" fmla="*/ 10477 w 70484"/>
                  <a:gd name="connsiteY127" fmla="*/ 59055 h 99059"/>
                  <a:gd name="connsiteX128" fmla="*/ 9525 w 70484"/>
                  <a:gd name="connsiteY128" fmla="*/ 58103 h 99059"/>
                  <a:gd name="connsiteX129" fmla="*/ 8572 w 70484"/>
                  <a:gd name="connsiteY129" fmla="*/ 55245 h 99059"/>
                  <a:gd name="connsiteX130" fmla="*/ 8572 w 70484"/>
                  <a:gd name="connsiteY130" fmla="*/ 53340 h 99059"/>
                  <a:gd name="connsiteX131" fmla="*/ 8572 w 70484"/>
                  <a:gd name="connsiteY131" fmla="*/ 52388 h 99059"/>
                  <a:gd name="connsiteX132" fmla="*/ 8572 w 70484"/>
                  <a:gd name="connsiteY132" fmla="*/ 51435 h 99059"/>
                  <a:gd name="connsiteX133" fmla="*/ 9525 w 70484"/>
                  <a:gd name="connsiteY133" fmla="*/ 50482 h 99059"/>
                  <a:gd name="connsiteX134" fmla="*/ 11430 w 70484"/>
                  <a:gd name="connsiteY134" fmla="*/ 48578 h 99059"/>
                  <a:gd name="connsiteX135" fmla="*/ 13335 w 70484"/>
                  <a:gd name="connsiteY135" fmla="*/ 46672 h 99059"/>
                  <a:gd name="connsiteX136" fmla="*/ 17145 w 70484"/>
                  <a:gd name="connsiteY136" fmla="*/ 41910 h 99059"/>
                  <a:gd name="connsiteX137" fmla="*/ 20955 w 70484"/>
                  <a:gd name="connsiteY137" fmla="*/ 35243 h 99059"/>
                  <a:gd name="connsiteX138" fmla="*/ 20955 w 70484"/>
                  <a:gd name="connsiteY138" fmla="*/ 33338 h 99059"/>
                  <a:gd name="connsiteX139" fmla="*/ 20955 w 70484"/>
                  <a:gd name="connsiteY139" fmla="*/ 31432 h 99059"/>
                  <a:gd name="connsiteX140" fmla="*/ 20002 w 70484"/>
                  <a:gd name="connsiteY140" fmla="*/ 29528 h 99059"/>
                  <a:gd name="connsiteX141" fmla="*/ 19050 w 70484"/>
                  <a:gd name="connsiteY141" fmla="*/ 28575 h 99059"/>
                  <a:gd name="connsiteX142" fmla="*/ 18097 w 70484"/>
                  <a:gd name="connsiteY142" fmla="*/ 27622 h 99059"/>
                  <a:gd name="connsiteX143" fmla="*/ 17145 w 70484"/>
                  <a:gd name="connsiteY143" fmla="*/ 27622 h 99059"/>
                  <a:gd name="connsiteX144" fmla="*/ 16193 w 70484"/>
                  <a:gd name="connsiteY144" fmla="*/ 27622 h 99059"/>
                  <a:gd name="connsiteX145" fmla="*/ 14288 w 70484"/>
                  <a:gd name="connsiteY145" fmla="*/ 28575 h 99059"/>
                  <a:gd name="connsiteX146" fmla="*/ 13335 w 70484"/>
                  <a:gd name="connsiteY146" fmla="*/ 30480 h 99059"/>
                  <a:gd name="connsiteX147" fmla="*/ 12382 w 70484"/>
                  <a:gd name="connsiteY147" fmla="*/ 32385 h 99059"/>
                  <a:gd name="connsiteX148" fmla="*/ 12382 w 70484"/>
                  <a:gd name="connsiteY148" fmla="*/ 32385 h 99059"/>
                  <a:gd name="connsiteX149" fmla="*/ 12382 w 70484"/>
                  <a:gd name="connsiteY149" fmla="*/ 32385 h 99059"/>
                  <a:gd name="connsiteX150" fmla="*/ 12382 w 70484"/>
                  <a:gd name="connsiteY150" fmla="*/ 32385 h 99059"/>
                  <a:gd name="connsiteX151" fmla="*/ 12382 w 70484"/>
                  <a:gd name="connsiteY151" fmla="*/ 32385 h 99059"/>
                  <a:gd name="connsiteX152" fmla="*/ 12382 w 70484"/>
                  <a:gd name="connsiteY152" fmla="*/ 32385 h 99059"/>
                  <a:gd name="connsiteX153" fmla="*/ 12382 w 70484"/>
                  <a:gd name="connsiteY153" fmla="*/ 32385 h 99059"/>
                  <a:gd name="connsiteX154" fmla="*/ 11430 w 70484"/>
                  <a:gd name="connsiteY154" fmla="*/ 30480 h 99059"/>
                  <a:gd name="connsiteX155" fmla="*/ 11430 w 70484"/>
                  <a:gd name="connsiteY155" fmla="*/ 29528 h 99059"/>
                  <a:gd name="connsiteX156" fmla="*/ 10477 w 70484"/>
                  <a:gd name="connsiteY156" fmla="*/ 27622 h 99059"/>
                  <a:gd name="connsiteX157" fmla="*/ 9525 w 70484"/>
                  <a:gd name="connsiteY157" fmla="*/ 26670 h 99059"/>
                  <a:gd name="connsiteX158" fmla="*/ 8572 w 70484"/>
                  <a:gd name="connsiteY158" fmla="*/ 25718 h 99059"/>
                  <a:gd name="connsiteX159" fmla="*/ 6668 w 70484"/>
                  <a:gd name="connsiteY159" fmla="*/ 25718 h 99059"/>
                  <a:gd name="connsiteX160" fmla="*/ 4763 w 70484"/>
                  <a:gd name="connsiteY160" fmla="*/ 26670 h 99059"/>
                  <a:gd name="connsiteX161" fmla="*/ 3810 w 70484"/>
                  <a:gd name="connsiteY161" fmla="*/ 26670 h 99059"/>
                  <a:gd name="connsiteX162" fmla="*/ 3810 w 70484"/>
                  <a:gd name="connsiteY162" fmla="*/ 26670 h 99059"/>
                  <a:gd name="connsiteX163" fmla="*/ 3810 w 70484"/>
                  <a:gd name="connsiteY163" fmla="*/ 26670 h 99059"/>
                  <a:gd name="connsiteX164" fmla="*/ 3810 w 70484"/>
                  <a:gd name="connsiteY164" fmla="*/ 26670 h 99059"/>
                  <a:gd name="connsiteX165" fmla="*/ 3810 w 70484"/>
                  <a:gd name="connsiteY165" fmla="*/ 26670 h 99059"/>
                  <a:gd name="connsiteX166" fmla="*/ 3810 w 70484"/>
                  <a:gd name="connsiteY166" fmla="*/ 26670 h 99059"/>
                  <a:gd name="connsiteX167" fmla="*/ 3810 w 70484"/>
                  <a:gd name="connsiteY167" fmla="*/ 25718 h 99059"/>
                  <a:gd name="connsiteX168" fmla="*/ 3810 w 70484"/>
                  <a:gd name="connsiteY168" fmla="*/ 24765 h 99059"/>
                  <a:gd name="connsiteX169" fmla="*/ 3810 w 70484"/>
                  <a:gd name="connsiteY169" fmla="*/ 20955 h 99059"/>
                  <a:gd name="connsiteX170" fmla="*/ 4763 w 70484"/>
                  <a:gd name="connsiteY170" fmla="*/ 19050 h 99059"/>
                  <a:gd name="connsiteX171" fmla="*/ 5715 w 70484"/>
                  <a:gd name="connsiteY171" fmla="*/ 17145 h 99059"/>
                  <a:gd name="connsiteX172" fmla="*/ 7620 w 70484"/>
                  <a:gd name="connsiteY172" fmla="*/ 13335 h 99059"/>
                  <a:gd name="connsiteX173" fmla="*/ 9525 w 70484"/>
                  <a:gd name="connsiteY173" fmla="*/ 8572 h 99059"/>
                  <a:gd name="connsiteX174" fmla="*/ 10477 w 70484"/>
                  <a:gd name="connsiteY174" fmla="*/ 4763 h 99059"/>
                  <a:gd name="connsiteX175" fmla="*/ 10477 w 70484"/>
                  <a:gd name="connsiteY175" fmla="*/ 2857 h 99059"/>
                  <a:gd name="connsiteX176" fmla="*/ 10477 w 70484"/>
                  <a:gd name="connsiteY176" fmla="*/ 953 h 99059"/>
                  <a:gd name="connsiteX177" fmla="*/ 9525 w 70484"/>
                  <a:gd name="connsiteY177" fmla="*/ 0 h 99059"/>
                  <a:gd name="connsiteX178" fmla="*/ 6668 w 70484"/>
                  <a:gd name="connsiteY178" fmla="*/ 3810 h 99059"/>
                  <a:gd name="connsiteX179" fmla="*/ 6668 w 70484"/>
                  <a:gd name="connsiteY179" fmla="*/ 3810 h 99059"/>
                  <a:gd name="connsiteX180" fmla="*/ 20955 w 70484"/>
                  <a:gd name="connsiteY180" fmla="*/ 34290 h 99059"/>
                  <a:gd name="connsiteX181" fmla="*/ 20955 w 70484"/>
                  <a:gd name="connsiteY181" fmla="*/ 34290 h 99059"/>
                  <a:gd name="connsiteX182" fmla="*/ 20955 w 70484"/>
                  <a:gd name="connsiteY182" fmla="*/ 34290 h 99059"/>
                  <a:gd name="connsiteX183" fmla="*/ 20002 w 70484"/>
                  <a:gd name="connsiteY183" fmla="*/ 34290 h 99059"/>
                  <a:gd name="connsiteX184" fmla="*/ 20002 w 70484"/>
                  <a:gd name="connsiteY184" fmla="*/ 34290 h 99059"/>
                  <a:gd name="connsiteX185" fmla="*/ 20002 w 70484"/>
                  <a:gd name="connsiteY185" fmla="*/ 34290 h 99059"/>
                  <a:gd name="connsiteX186" fmla="*/ 19050 w 70484"/>
                  <a:gd name="connsiteY186" fmla="*/ 60960 h 99059"/>
                  <a:gd name="connsiteX187" fmla="*/ 19050 w 70484"/>
                  <a:gd name="connsiteY187" fmla="*/ 60960 h 99059"/>
                  <a:gd name="connsiteX188" fmla="*/ 19050 w 70484"/>
                  <a:gd name="connsiteY188" fmla="*/ 60960 h 9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70484" h="99059">
                    <a:moveTo>
                      <a:pt x="6668" y="3810"/>
                    </a:moveTo>
                    <a:cubicBezTo>
                      <a:pt x="5715" y="3810"/>
                      <a:pt x="5715" y="5715"/>
                      <a:pt x="5715" y="6668"/>
                    </a:cubicBezTo>
                    <a:cubicBezTo>
                      <a:pt x="5715" y="6668"/>
                      <a:pt x="5715" y="6668"/>
                      <a:pt x="5715" y="6668"/>
                    </a:cubicBezTo>
                    <a:cubicBezTo>
                      <a:pt x="5715" y="6668"/>
                      <a:pt x="5715" y="6668"/>
                      <a:pt x="5715" y="7620"/>
                    </a:cubicBezTo>
                    <a:cubicBezTo>
                      <a:pt x="5715" y="8572"/>
                      <a:pt x="5715" y="9525"/>
                      <a:pt x="5715" y="10478"/>
                    </a:cubicBezTo>
                    <a:cubicBezTo>
                      <a:pt x="5715" y="11430"/>
                      <a:pt x="4763" y="12382"/>
                      <a:pt x="4763" y="13335"/>
                    </a:cubicBezTo>
                    <a:cubicBezTo>
                      <a:pt x="4763" y="14288"/>
                      <a:pt x="3810" y="15240"/>
                      <a:pt x="3810" y="16193"/>
                    </a:cubicBezTo>
                    <a:cubicBezTo>
                      <a:pt x="3810" y="17145"/>
                      <a:pt x="2857" y="18097"/>
                      <a:pt x="2857" y="19050"/>
                    </a:cubicBezTo>
                    <a:cubicBezTo>
                      <a:pt x="2857" y="20003"/>
                      <a:pt x="1905" y="20955"/>
                      <a:pt x="1905" y="21907"/>
                    </a:cubicBezTo>
                    <a:cubicBezTo>
                      <a:pt x="1905" y="22860"/>
                      <a:pt x="952" y="23813"/>
                      <a:pt x="952" y="24765"/>
                    </a:cubicBezTo>
                    <a:cubicBezTo>
                      <a:pt x="952" y="25718"/>
                      <a:pt x="952" y="26670"/>
                      <a:pt x="0" y="27622"/>
                    </a:cubicBezTo>
                    <a:cubicBezTo>
                      <a:pt x="0" y="29528"/>
                      <a:pt x="0" y="32385"/>
                      <a:pt x="1905" y="34290"/>
                    </a:cubicBezTo>
                    <a:cubicBezTo>
                      <a:pt x="2857" y="35243"/>
                      <a:pt x="3810" y="36195"/>
                      <a:pt x="5715" y="36195"/>
                    </a:cubicBezTo>
                    <a:cubicBezTo>
                      <a:pt x="5715" y="36195"/>
                      <a:pt x="6668" y="36195"/>
                      <a:pt x="6668" y="36195"/>
                    </a:cubicBezTo>
                    <a:cubicBezTo>
                      <a:pt x="6668" y="36195"/>
                      <a:pt x="7620" y="36195"/>
                      <a:pt x="7620" y="36195"/>
                    </a:cubicBezTo>
                    <a:cubicBezTo>
                      <a:pt x="8572" y="36195"/>
                      <a:pt x="8572" y="35243"/>
                      <a:pt x="8572" y="35243"/>
                    </a:cubicBezTo>
                    <a:cubicBezTo>
                      <a:pt x="8572" y="35243"/>
                      <a:pt x="8572" y="35243"/>
                      <a:pt x="9525" y="35243"/>
                    </a:cubicBezTo>
                    <a:cubicBezTo>
                      <a:pt x="9525" y="35243"/>
                      <a:pt x="9525" y="35243"/>
                      <a:pt x="9525" y="35243"/>
                    </a:cubicBezTo>
                    <a:lnTo>
                      <a:pt x="9525" y="35243"/>
                    </a:lnTo>
                    <a:cubicBezTo>
                      <a:pt x="9525" y="35243"/>
                      <a:pt x="9525" y="35243"/>
                      <a:pt x="9525" y="35243"/>
                    </a:cubicBezTo>
                    <a:cubicBezTo>
                      <a:pt x="9525" y="35243"/>
                      <a:pt x="9525" y="35243"/>
                      <a:pt x="9525" y="35243"/>
                    </a:cubicBezTo>
                    <a:cubicBezTo>
                      <a:pt x="9525" y="36195"/>
                      <a:pt x="10477" y="37147"/>
                      <a:pt x="10477" y="38100"/>
                    </a:cubicBezTo>
                    <a:cubicBezTo>
                      <a:pt x="10477" y="39053"/>
                      <a:pt x="11430" y="39053"/>
                      <a:pt x="11430" y="40005"/>
                    </a:cubicBezTo>
                    <a:cubicBezTo>
                      <a:pt x="11430" y="40005"/>
                      <a:pt x="12382" y="40957"/>
                      <a:pt x="12382" y="40957"/>
                    </a:cubicBezTo>
                    <a:cubicBezTo>
                      <a:pt x="13335" y="40957"/>
                      <a:pt x="13335" y="40957"/>
                      <a:pt x="14288" y="41910"/>
                    </a:cubicBezTo>
                    <a:cubicBezTo>
                      <a:pt x="14288" y="41910"/>
                      <a:pt x="15240" y="41910"/>
                      <a:pt x="15240" y="41910"/>
                    </a:cubicBezTo>
                    <a:cubicBezTo>
                      <a:pt x="15240" y="41910"/>
                      <a:pt x="15240" y="41910"/>
                      <a:pt x="16193" y="41910"/>
                    </a:cubicBezTo>
                    <a:cubicBezTo>
                      <a:pt x="16193" y="41910"/>
                      <a:pt x="17145" y="41910"/>
                      <a:pt x="17145" y="40957"/>
                    </a:cubicBezTo>
                    <a:cubicBezTo>
                      <a:pt x="18097" y="40005"/>
                      <a:pt x="18097" y="40005"/>
                      <a:pt x="19050" y="39053"/>
                    </a:cubicBezTo>
                    <a:cubicBezTo>
                      <a:pt x="19050" y="38100"/>
                      <a:pt x="20002" y="37147"/>
                      <a:pt x="20002" y="36195"/>
                    </a:cubicBezTo>
                    <a:cubicBezTo>
                      <a:pt x="20002" y="36195"/>
                      <a:pt x="20002" y="36195"/>
                      <a:pt x="20002" y="36195"/>
                    </a:cubicBezTo>
                    <a:cubicBezTo>
                      <a:pt x="20002" y="36195"/>
                      <a:pt x="20002" y="36195"/>
                      <a:pt x="20002" y="36195"/>
                    </a:cubicBezTo>
                    <a:cubicBezTo>
                      <a:pt x="20002" y="36195"/>
                      <a:pt x="20002" y="37147"/>
                      <a:pt x="20002" y="37147"/>
                    </a:cubicBezTo>
                    <a:cubicBezTo>
                      <a:pt x="20002" y="37147"/>
                      <a:pt x="20002" y="38100"/>
                      <a:pt x="20002" y="38100"/>
                    </a:cubicBezTo>
                    <a:cubicBezTo>
                      <a:pt x="20002" y="39053"/>
                      <a:pt x="20002" y="39053"/>
                      <a:pt x="19050" y="40005"/>
                    </a:cubicBezTo>
                    <a:cubicBezTo>
                      <a:pt x="18097" y="40957"/>
                      <a:pt x="18097" y="41910"/>
                      <a:pt x="17145" y="42863"/>
                    </a:cubicBezTo>
                    <a:cubicBezTo>
                      <a:pt x="16193" y="43815"/>
                      <a:pt x="16193" y="44768"/>
                      <a:pt x="15240" y="45720"/>
                    </a:cubicBezTo>
                    <a:cubicBezTo>
                      <a:pt x="14288" y="46672"/>
                      <a:pt x="12382" y="48578"/>
                      <a:pt x="11430" y="49530"/>
                    </a:cubicBezTo>
                    <a:cubicBezTo>
                      <a:pt x="10477" y="50482"/>
                      <a:pt x="10477" y="50482"/>
                      <a:pt x="9525" y="51435"/>
                    </a:cubicBezTo>
                    <a:cubicBezTo>
                      <a:pt x="9525" y="51435"/>
                      <a:pt x="8572" y="52388"/>
                      <a:pt x="8572" y="52388"/>
                    </a:cubicBezTo>
                    <a:cubicBezTo>
                      <a:pt x="8572" y="53340"/>
                      <a:pt x="7620" y="53340"/>
                      <a:pt x="7620" y="54293"/>
                    </a:cubicBezTo>
                    <a:cubicBezTo>
                      <a:pt x="7620" y="55245"/>
                      <a:pt x="7620" y="55245"/>
                      <a:pt x="6668" y="56197"/>
                    </a:cubicBezTo>
                    <a:cubicBezTo>
                      <a:pt x="6668" y="57150"/>
                      <a:pt x="6668" y="58103"/>
                      <a:pt x="6668" y="59055"/>
                    </a:cubicBezTo>
                    <a:cubicBezTo>
                      <a:pt x="6668" y="60007"/>
                      <a:pt x="6668" y="60960"/>
                      <a:pt x="7620" y="61913"/>
                    </a:cubicBezTo>
                    <a:cubicBezTo>
                      <a:pt x="7620" y="61913"/>
                      <a:pt x="7620" y="62865"/>
                      <a:pt x="8572" y="62865"/>
                    </a:cubicBezTo>
                    <a:cubicBezTo>
                      <a:pt x="8572" y="62865"/>
                      <a:pt x="8572" y="63818"/>
                      <a:pt x="9525" y="63818"/>
                    </a:cubicBezTo>
                    <a:cubicBezTo>
                      <a:pt x="9525" y="63818"/>
                      <a:pt x="10477" y="64770"/>
                      <a:pt x="10477" y="64770"/>
                    </a:cubicBezTo>
                    <a:cubicBezTo>
                      <a:pt x="10477" y="64770"/>
                      <a:pt x="11430" y="65722"/>
                      <a:pt x="11430" y="65722"/>
                    </a:cubicBezTo>
                    <a:cubicBezTo>
                      <a:pt x="11430" y="65722"/>
                      <a:pt x="12382" y="66675"/>
                      <a:pt x="12382" y="66675"/>
                    </a:cubicBezTo>
                    <a:cubicBezTo>
                      <a:pt x="13335" y="67628"/>
                      <a:pt x="14288" y="67628"/>
                      <a:pt x="16193" y="67628"/>
                    </a:cubicBezTo>
                    <a:cubicBezTo>
                      <a:pt x="17145" y="67628"/>
                      <a:pt x="17145" y="67628"/>
                      <a:pt x="18097" y="67628"/>
                    </a:cubicBezTo>
                    <a:cubicBezTo>
                      <a:pt x="19050" y="67628"/>
                      <a:pt x="19050" y="66675"/>
                      <a:pt x="20002" y="66675"/>
                    </a:cubicBezTo>
                    <a:cubicBezTo>
                      <a:pt x="20955" y="65722"/>
                      <a:pt x="21907" y="65722"/>
                      <a:pt x="21907" y="64770"/>
                    </a:cubicBezTo>
                    <a:cubicBezTo>
                      <a:pt x="22860" y="62865"/>
                      <a:pt x="22860" y="60007"/>
                      <a:pt x="23813" y="58103"/>
                    </a:cubicBezTo>
                    <a:cubicBezTo>
                      <a:pt x="23813" y="58103"/>
                      <a:pt x="23813" y="57150"/>
                      <a:pt x="24765" y="57150"/>
                    </a:cubicBezTo>
                    <a:cubicBezTo>
                      <a:pt x="24765" y="57150"/>
                      <a:pt x="24765" y="57150"/>
                      <a:pt x="25718" y="56197"/>
                    </a:cubicBezTo>
                    <a:cubicBezTo>
                      <a:pt x="25718" y="56197"/>
                      <a:pt x="26670" y="56197"/>
                      <a:pt x="26670" y="56197"/>
                    </a:cubicBezTo>
                    <a:cubicBezTo>
                      <a:pt x="26670" y="56197"/>
                      <a:pt x="27622" y="56197"/>
                      <a:pt x="27622" y="56197"/>
                    </a:cubicBezTo>
                    <a:cubicBezTo>
                      <a:pt x="27622" y="56197"/>
                      <a:pt x="28575" y="56197"/>
                      <a:pt x="28575" y="56197"/>
                    </a:cubicBezTo>
                    <a:cubicBezTo>
                      <a:pt x="29527" y="56197"/>
                      <a:pt x="29527" y="56197"/>
                      <a:pt x="30480" y="57150"/>
                    </a:cubicBezTo>
                    <a:cubicBezTo>
                      <a:pt x="31432" y="57150"/>
                      <a:pt x="31432" y="58103"/>
                      <a:pt x="32385" y="58103"/>
                    </a:cubicBezTo>
                    <a:cubicBezTo>
                      <a:pt x="32385" y="58103"/>
                      <a:pt x="33338" y="59055"/>
                      <a:pt x="33338" y="59055"/>
                    </a:cubicBezTo>
                    <a:cubicBezTo>
                      <a:pt x="33338" y="59055"/>
                      <a:pt x="33338" y="60007"/>
                      <a:pt x="33338" y="60007"/>
                    </a:cubicBezTo>
                    <a:cubicBezTo>
                      <a:pt x="33338" y="60007"/>
                      <a:pt x="33338" y="60960"/>
                      <a:pt x="33338" y="60960"/>
                    </a:cubicBezTo>
                    <a:cubicBezTo>
                      <a:pt x="33338" y="61913"/>
                      <a:pt x="33338" y="61913"/>
                      <a:pt x="33338" y="62865"/>
                    </a:cubicBezTo>
                    <a:cubicBezTo>
                      <a:pt x="33338" y="63818"/>
                      <a:pt x="32385" y="64770"/>
                      <a:pt x="32385" y="65722"/>
                    </a:cubicBezTo>
                    <a:cubicBezTo>
                      <a:pt x="31432" y="67628"/>
                      <a:pt x="29527" y="68580"/>
                      <a:pt x="28575" y="70485"/>
                    </a:cubicBezTo>
                    <a:cubicBezTo>
                      <a:pt x="27622" y="71438"/>
                      <a:pt x="27622" y="72390"/>
                      <a:pt x="26670" y="74295"/>
                    </a:cubicBezTo>
                    <a:cubicBezTo>
                      <a:pt x="26670" y="75247"/>
                      <a:pt x="26670" y="75247"/>
                      <a:pt x="26670" y="76200"/>
                    </a:cubicBezTo>
                    <a:cubicBezTo>
                      <a:pt x="26670" y="77153"/>
                      <a:pt x="26670" y="78105"/>
                      <a:pt x="26670" y="79057"/>
                    </a:cubicBezTo>
                    <a:cubicBezTo>
                      <a:pt x="26670" y="80010"/>
                      <a:pt x="26670" y="80010"/>
                      <a:pt x="26670" y="80963"/>
                    </a:cubicBezTo>
                    <a:cubicBezTo>
                      <a:pt x="26670" y="81915"/>
                      <a:pt x="27622" y="82868"/>
                      <a:pt x="27622" y="82868"/>
                    </a:cubicBezTo>
                    <a:cubicBezTo>
                      <a:pt x="28575" y="83820"/>
                      <a:pt x="29527" y="84772"/>
                      <a:pt x="30480" y="85725"/>
                    </a:cubicBezTo>
                    <a:cubicBezTo>
                      <a:pt x="32385" y="86678"/>
                      <a:pt x="34290" y="87630"/>
                      <a:pt x="36195" y="88582"/>
                    </a:cubicBezTo>
                    <a:cubicBezTo>
                      <a:pt x="37147" y="89535"/>
                      <a:pt x="39052" y="89535"/>
                      <a:pt x="40005" y="89535"/>
                    </a:cubicBezTo>
                    <a:cubicBezTo>
                      <a:pt x="40957" y="89535"/>
                      <a:pt x="42863" y="89535"/>
                      <a:pt x="43815" y="90488"/>
                    </a:cubicBezTo>
                    <a:cubicBezTo>
                      <a:pt x="46672" y="90488"/>
                      <a:pt x="48577" y="90488"/>
                      <a:pt x="51435" y="90488"/>
                    </a:cubicBezTo>
                    <a:cubicBezTo>
                      <a:pt x="52388" y="90488"/>
                      <a:pt x="53340" y="91440"/>
                      <a:pt x="54293" y="91440"/>
                    </a:cubicBezTo>
                    <a:cubicBezTo>
                      <a:pt x="55245" y="91440"/>
                      <a:pt x="56197" y="92393"/>
                      <a:pt x="57150" y="92393"/>
                    </a:cubicBezTo>
                    <a:cubicBezTo>
                      <a:pt x="58102" y="93345"/>
                      <a:pt x="59055" y="93345"/>
                      <a:pt x="60007" y="94297"/>
                    </a:cubicBezTo>
                    <a:cubicBezTo>
                      <a:pt x="60960" y="95250"/>
                      <a:pt x="61913" y="96203"/>
                      <a:pt x="62865" y="96203"/>
                    </a:cubicBezTo>
                    <a:cubicBezTo>
                      <a:pt x="63818" y="97155"/>
                      <a:pt x="64770" y="98107"/>
                      <a:pt x="65722" y="98107"/>
                    </a:cubicBezTo>
                    <a:cubicBezTo>
                      <a:pt x="66675" y="98107"/>
                      <a:pt x="66675" y="99060"/>
                      <a:pt x="67627" y="99060"/>
                    </a:cubicBezTo>
                    <a:cubicBezTo>
                      <a:pt x="67627" y="99060"/>
                      <a:pt x="68580" y="99060"/>
                      <a:pt x="69532" y="99060"/>
                    </a:cubicBezTo>
                    <a:cubicBezTo>
                      <a:pt x="70485" y="99060"/>
                      <a:pt x="70485" y="99060"/>
                      <a:pt x="70485" y="98107"/>
                    </a:cubicBezTo>
                    <a:cubicBezTo>
                      <a:pt x="70485" y="98107"/>
                      <a:pt x="70485" y="97155"/>
                      <a:pt x="70485" y="96203"/>
                    </a:cubicBezTo>
                    <a:cubicBezTo>
                      <a:pt x="70485" y="95250"/>
                      <a:pt x="70485" y="95250"/>
                      <a:pt x="69532" y="95250"/>
                    </a:cubicBezTo>
                    <a:cubicBezTo>
                      <a:pt x="69532" y="95250"/>
                      <a:pt x="68580" y="94297"/>
                      <a:pt x="68580" y="94297"/>
                    </a:cubicBezTo>
                    <a:cubicBezTo>
                      <a:pt x="67627" y="93345"/>
                      <a:pt x="67627" y="93345"/>
                      <a:pt x="66675" y="92393"/>
                    </a:cubicBezTo>
                    <a:cubicBezTo>
                      <a:pt x="64770" y="91440"/>
                      <a:pt x="63818" y="89535"/>
                      <a:pt x="61913" y="88582"/>
                    </a:cubicBezTo>
                    <a:cubicBezTo>
                      <a:pt x="60007" y="87630"/>
                      <a:pt x="58102" y="86678"/>
                      <a:pt x="56197" y="85725"/>
                    </a:cubicBezTo>
                    <a:cubicBezTo>
                      <a:pt x="54293" y="84772"/>
                      <a:pt x="52388" y="84772"/>
                      <a:pt x="50482" y="83820"/>
                    </a:cubicBezTo>
                    <a:cubicBezTo>
                      <a:pt x="49530" y="83820"/>
                      <a:pt x="48577" y="83820"/>
                      <a:pt x="47625" y="83820"/>
                    </a:cubicBezTo>
                    <a:cubicBezTo>
                      <a:pt x="46672" y="83820"/>
                      <a:pt x="45720" y="83820"/>
                      <a:pt x="44768" y="83820"/>
                    </a:cubicBezTo>
                    <a:cubicBezTo>
                      <a:pt x="42863" y="83820"/>
                      <a:pt x="40957" y="83820"/>
                      <a:pt x="40005" y="82868"/>
                    </a:cubicBezTo>
                    <a:cubicBezTo>
                      <a:pt x="39052" y="82868"/>
                      <a:pt x="38100" y="82868"/>
                      <a:pt x="38100" y="81915"/>
                    </a:cubicBezTo>
                    <a:cubicBezTo>
                      <a:pt x="37147" y="81915"/>
                      <a:pt x="36195" y="80963"/>
                      <a:pt x="35243" y="80963"/>
                    </a:cubicBezTo>
                    <a:cubicBezTo>
                      <a:pt x="34290" y="80963"/>
                      <a:pt x="34290" y="80010"/>
                      <a:pt x="33338" y="80010"/>
                    </a:cubicBezTo>
                    <a:cubicBezTo>
                      <a:pt x="32385" y="80010"/>
                      <a:pt x="32385" y="79057"/>
                      <a:pt x="31432" y="79057"/>
                    </a:cubicBezTo>
                    <a:cubicBezTo>
                      <a:pt x="30480" y="78105"/>
                      <a:pt x="30480" y="78105"/>
                      <a:pt x="29527" y="77153"/>
                    </a:cubicBezTo>
                    <a:cubicBezTo>
                      <a:pt x="29527" y="77153"/>
                      <a:pt x="28575" y="76200"/>
                      <a:pt x="28575" y="75247"/>
                    </a:cubicBezTo>
                    <a:cubicBezTo>
                      <a:pt x="28575" y="74295"/>
                      <a:pt x="28575" y="74295"/>
                      <a:pt x="28575" y="73343"/>
                    </a:cubicBezTo>
                    <a:cubicBezTo>
                      <a:pt x="28575" y="73343"/>
                      <a:pt x="28575" y="72390"/>
                      <a:pt x="28575" y="72390"/>
                    </a:cubicBezTo>
                    <a:cubicBezTo>
                      <a:pt x="28575" y="72390"/>
                      <a:pt x="28575" y="71438"/>
                      <a:pt x="28575" y="71438"/>
                    </a:cubicBezTo>
                    <a:cubicBezTo>
                      <a:pt x="29527" y="69532"/>
                      <a:pt x="30480" y="68580"/>
                      <a:pt x="31432" y="67628"/>
                    </a:cubicBezTo>
                    <a:cubicBezTo>
                      <a:pt x="31432" y="67628"/>
                      <a:pt x="32385" y="66675"/>
                      <a:pt x="32385" y="65722"/>
                    </a:cubicBezTo>
                    <a:cubicBezTo>
                      <a:pt x="33338" y="64770"/>
                      <a:pt x="33338" y="63818"/>
                      <a:pt x="33338" y="62865"/>
                    </a:cubicBezTo>
                    <a:cubicBezTo>
                      <a:pt x="33338" y="61913"/>
                      <a:pt x="33338" y="61913"/>
                      <a:pt x="33338" y="60960"/>
                    </a:cubicBezTo>
                    <a:cubicBezTo>
                      <a:pt x="33338" y="60007"/>
                      <a:pt x="33338" y="60007"/>
                      <a:pt x="33338" y="59055"/>
                    </a:cubicBezTo>
                    <a:cubicBezTo>
                      <a:pt x="33338" y="58103"/>
                      <a:pt x="33338" y="57150"/>
                      <a:pt x="33338" y="57150"/>
                    </a:cubicBezTo>
                    <a:cubicBezTo>
                      <a:pt x="33338" y="56197"/>
                      <a:pt x="32385" y="54293"/>
                      <a:pt x="31432" y="53340"/>
                    </a:cubicBezTo>
                    <a:cubicBezTo>
                      <a:pt x="30480" y="52388"/>
                      <a:pt x="29527" y="51435"/>
                      <a:pt x="27622" y="50482"/>
                    </a:cubicBezTo>
                    <a:cubicBezTo>
                      <a:pt x="26670" y="50482"/>
                      <a:pt x="26670" y="50482"/>
                      <a:pt x="25718" y="49530"/>
                    </a:cubicBezTo>
                    <a:cubicBezTo>
                      <a:pt x="24765" y="49530"/>
                      <a:pt x="23813" y="49530"/>
                      <a:pt x="23813" y="49530"/>
                    </a:cubicBezTo>
                    <a:cubicBezTo>
                      <a:pt x="22860" y="49530"/>
                      <a:pt x="22860" y="49530"/>
                      <a:pt x="21907" y="49530"/>
                    </a:cubicBezTo>
                    <a:cubicBezTo>
                      <a:pt x="20955" y="49530"/>
                      <a:pt x="20955" y="50482"/>
                      <a:pt x="20002" y="50482"/>
                    </a:cubicBezTo>
                    <a:cubicBezTo>
                      <a:pt x="19050" y="50482"/>
                      <a:pt x="19050" y="51435"/>
                      <a:pt x="19050" y="52388"/>
                    </a:cubicBezTo>
                    <a:cubicBezTo>
                      <a:pt x="19050" y="53340"/>
                      <a:pt x="18097" y="53340"/>
                      <a:pt x="18097" y="54293"/>
                    </a:cubicBezTo>
                    <a:cubicBezTo>
                      <a:pt x="18097" y="54293"/>
                      <a:pt x="18097" y="55245"/>
                      <a:pt x="18097" y="55245"/>
                    </a:cubicBezTo>
                    <a:cubicBezTo>
                      <a:pt x="18097" y="56197"/>
                      <a:pt x="17145" y="57150"/>
                      <a:pt x="17145" y="58103"/>
                    </a:cubicBezTo>
                    <a:lnTo>
                      <a:pt x="17145" y="58103"/>
                    </a:lnTo>
                    <a:cubicBezTo>
                      <a:pt x="17145" y="58103"/>
                      <a:pt x="17145" y="59055"/>
                      <a:pt x="16193" y="59055"/>
                    </a:cubicBezTo>
                    <a:cubicBezTo>
                      <a:pt x="16193" y="59055"/>
                      <a:pt x="15240" y="60007"/>
                      <a:pt x="15240" y="60007"/>
                    </a:cubicBezTo>
                    <a:cubicBezTo>
                      <a:pt x="15240" y="60007"/>
                      <a:pt x="15240" y="60007"/>
                      <a:pt x="14288" y="60007"/>
                    </a:cubicBezTo>
                    <a:cubicBezTo>
                      <a:pt x="14288" y="60007"/>
                      <a:pt x="13335" y="60007"/>
                      <a:pt x="13335" y="60007"/>
                    </a:cubicBezTo>
                    <a:cubicBezTo>
                      <a:pt x="13335" y="60007"/>
                      <a:pt x="13335" y="60007"/>
                      <a:pt x="12382" y="60007"/>
                    </a:cubicBezTo>
                    <a:cubicBezTo>
                      <a:pt x="12382" y="60007"/>
                      <a:pt x="11430" y="60007"/>
                      <a:pt x="11430" y="60007"/>
                    </a:cubicBezTo>
                    <a:cubicBezTo>
                      <a:pt x="11430" y="60007"/>
                      <a:pt x="10477" y="60007"/>
                      <a:pt x="10477" y="59055"/>
                    </a:cubicBezTo>
                    <a:cubicBezTo>
                      <a:pt x="10477" y="59055"/>
                      <a:pt x="10477" y="59055"/>
                      <a:pt x="9525" y="58103"/>
                    </a:cubicBezTo>
                    <a:cubicBezTo>
                      <a:pt x="8572" y="57150"/>
                      <a:pt x="8572" y="56197"/>
                      <a:pt x="8572" y="55245"/>
                    </a:cubicBezTo>
                    <a:cubicBezTo>
                      <a:pt x="8572" y="54293"/>
                      <a:pt x="8572" y="54293"/>
                      <a:pt x="8572" y="53340"/>
                    </a:cubicBezTo>
                    <a:cubicBezTo>
                      <a:pt x="8572" y="53340"/>
                      <a:pt x="8572" y="52388"/>
                      <a:pt x="8572" y="52388"/>
                    </a:cubicBezTo>
                    <a:cubicBezTo>
                      <a:pt x="8572" y="52388"/>
                      <a:pt x="8572" y="51435"/>
                      <a:pt x="8572" y="51435"/>
                    </a:cubicBezTo>
                    <a:cubicBezTo>
                      <a:pt x="8572" y="51435"/>
                      <a:pt x="9525" y="50482"/>
                      <a:pt x="9525" y="50482"/>
                    </a:cubicBezTo>
                    <a:cubicBezTo>
                      <a:pt x="10477" y="49530"/>
                      <a:pt x="10477" y="49530"/>
                      <a:pt x="11430" y="48578"/>
                    </a:cubicBezTo>
                    <a:cubicBezTo>
                      <a:pt x="12382" y="47625"/>
                      <a:pt x="12382" y="47625"/>
                      <a:pt x="13335" y="46672"/>
                    </a:cubicBezTo>
                    <a:cubicBezTo>
                      <a:pt x="14288" y="44768"/>
                      <a:pt x="16193" y="43815"/>
                      <a:pt x="17145" y="41910"/>
                    </a:cubicBezTo>
                    <a:cubicBezTo>
                      <a:pt x="19050" y="40005"/>
                      <a:pt x="20002" y="38100"/>
                      <a:pt x="20955" y="35243"/>
                    </a:cubicBezTo>
                    <a:cubicBezTo>
                      <a:pt x="20955" y="34290"/>
                      <a:pt x="20955" y="34290"/>
                      <a:pt x="20955" y="33338"/>
                    </a:cubicBezTo>
                    <a:cubicBezTo>
                      <a:pt x="20955" y="32385"/>
                      <a:pt x="20955" y="32385"/>
                      <a:pt x="20955" y="31432"/>
                    </a:cubicBezTo>
                    <a:cubicBezTo>
                      <a:pt x="20955" y="30480"/>
                      <a:pt x="20002" y="30480"/>
                      <a:pt x="20002" y="29528"/>
                    </a:cubicBezTo>
                    <a:cubicBezTo>
                      <a:pt x="20002" y="29528"/>
                      <a:pt x="20002" y="28575"/>
                      <a:pt x="19050" y="28575"/>
                    </a:cubicBezTo>
                    <a:cubicBezTo>
                      <a:pt x="19050" y="28575"/>
                      <a:pt x="18097" y="28575"/>
                      <a:pt x="18097" y="27622"/>
                    </a:cubicBezTo>
                    <a:cubicBezTo>
                      <a:pt x="18097" y="27622"/>
                      <a:pt x="17145" y="27622"/>
                      <a:pt x="17145" y="27622"/>
                    </a:cubicBezTo>
                    <a:cubicBezTo>
                      <a:pt x="17145" y="27622"/>
                      <a:pt x="16193" y="27622"/>
                      <a:pt x="16193" y="27622"/>
                    </a:cubicBezTo>
                    <a:cubicBezTo>
                      <a:pt x="15240" y="27622"/>
                      <a:pt x="15240" y="28575"/>
                      <a:pt x="14288" y="28575"/>
                    </a:cubicBezTo>
                    <a:cubicBezTo>
                      <a:pt x="13335" y="29528"/>
                      <a:pt x="13335" y="29528"/>
                      <a:pt x="13335" y="30480"/>
                    </a:cubicBezTo>
                    <a:cubicBezTo>
                      <a:pt x="13335" y="31432"/>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1432"/>
                      <a:pt x="11430" y="31432"/>
                      <a:pt x="11430" y="30480"/>
                    </a:cubicBezTo>
                    <a:cubicBezTo>
                      <a:pt x="11430" y="30480"/>
                      <a:pt x="11430" y="29528"/>
                      <a:pt x="11430" y="29528"/>
                    </a:cubicBezTo>
                    <a:cubicBezTo>
                      <a:pt x="11430" y="28575"/>
                      <a:pt x="10477" y="28575"/>
                      <a:pt x="10477" y="27622"/>
                    </a:cubicBezTo>
                    <a:cubicBezTo>
                      <a:pt x="10477" y="27622"/>
                      <a:pt x="9525" y="26670"/>
                      <a:pt x="9525" y="26670"/>
                    </a:cubicBezTo>
                    <a:cubicBezTo>
                      <a:pt x="9525" y="26670"/>
                      <a:pt x="8572" y="26670"/>
                      <a:pt x="8572" y="25718"/>
                    </a:cubicBezTo>
                    <a:cubicBezTo>
                      <a:pt x="7620" y="25718"/>
                      <a:pt x="6668" y="25718"/>
                      <a:pt x="6668" y="25718"/>
                    </a:cubicBezTo>
                    <a:cubicBezTo>
                      <a:pt x="5715" y="25718"/>
                      <a:pt x="4763" y="26670"/>
                      <a:pt x="4763" y="26670"/>
                    </a:cubicBezTo>
                    <a:cubicBezTo>
                      <a:pt x="4763" y="26670"/>
                      <a:pt x="4763" y="26670"/>
                      <a:pt x="3810" y="26670"/>
                    </a:cubicBezTo>
                    <a:cubicBezTo>
                      <a:pt x="3810" y="26670"/>
                      <a:pt x="3810" y="26670"/>
                      <a:pt x="3810" y="26670"/>
                    </a:cubicBezTo>
                    <a:cubicBezTo>
                      <a:pt x="3810" y="26670"/>
                      <a:pt x="3810" y="26670"/>
                      <a:pt x="3810" y="26670"/>
                    </a:cubicBezTo>
                    <a:lnTo>
                      <a:pt x="3810" y="26670"/>
                    </a:lnTo>
                    <a:cubicBezTo>
                      <a:pt x="3810" y="26670"/>
                      <a:pt x="3810" y="26670"/>
                      <a:pt x="3810" y="26670"/>
                    </a:cubicBezTo>
                    <a:cubicBezTo>
                      <a:pt x="3810" y="26670"/>
                      <a:pt x="3810" y="26670"/>
                      <a:pt x="3810" y="26670"/>
                    </a:cubicBezTo>
                    <a:cubicBezTo>
                      <a:pt x="3810" y="26670"/>
                      <a:pt x="3810" y="26670"/>
                      <a:pt x="3810" y="25718"/>
                    </a:cubicBezTo>
                    <a:cubicBezTo>
                      <a:pt x="3810" y="25718"/>
                      <a:pt x="3810" y="24765"/>
                      <a:pt x="3810" y="24765"/>
                    </a:cubicBezTo>
                    <a:cubicBezTo>
                      <a:pt x="3810" y="23813"/>
                      <a:pt x="3810" y="22860"/>
                      <a:pt x="3810" y="20955"/>
                    </a:cubicBezTo>
                    <a:cubicBezTo>
                      <a:pt x="3810" y="20003"/>
                      <a:pt x="3810" y="20003"/>
                      <a:pt x="4763" y="19050"/>
                    </a:cubicBezTo>
                    <a:cubicBezTo>
                      <a:pt x="4763" y="18097"/>
                      <a:pt x="5715" y="18097"/>
                      <a:pt x="5715" y="17145"/>
                    </a:cubicBezTo>
                    <a:cubicBezTo>
                      <a:pt x="6668" y="16193"/>
                      <a:pt x="6668" y="14288"/>
                      <a:pt x="7620" y="13335"/>
                    </a:cubicBezTo>
                    <a:cubicBezTo>
                      <a:pt x="8572" y="11430"/>
                      <a:pt x="8572" y="10478"/>
                      <a:pt x="9525" y="8572"/>
                    </a:cubicBezTo>
                    <a:cubicBezTo>
                      <a:pt x="10477" y="7620"/>
                      <a:pt x="10477" y="5715"/>
                      <a:pt x="10477" y="4763"/>
                    </a:cubicBezTo>
                    <a:cubicBezTo>
                      <a:pt x="10477" y="3810"/>
                      <a:pt x="10477" y="3810"/>
                      <a:pt x="10477" y="2857"/>
                    </a:cubicBezTo>
                    <a:cubicBezTo>
                      <a:pt x="10477" y="1905"/>
                      <a:pt x="10477" y="1905"/>
                      <a:pt x="10477" y="953"/>
                    </a:cubicBezTo>
                    <a:cubicBezTo>
                      <a:pt x="10477" y="0"/>
                      <a:pt x="10477" y="0"/>
                      <a:pt x="9525" y="0"/>
                    </a:cubicBezTo>
                    <a:cubicBezTo>
                      <a:pt x="8572" y="4763"/>
                      <a:pt x="7620" y="3810"/>
                      <a:pt x="6668" y="3810"/>
                    </a:cubicBezTo>
                    <a:cubicBezTo>
                      <a:pt x="6668" y="3810"/>
                      <a:pt x="6668" y="3810"/>
                      <a:pt x="6668" y="3810"/>
                    </a:cubicBezTo>
                    <a:moveTo>
                      <a:pt x="20955" y="34290"/>
                    </a:moveTo>
                    <a:cubicBezTo>
                      <a:pt x="20955" y="34290"/>
                      <a:pt x="20955" y="34290"/>
                      <a:pt x="20955" y="34290"/>
                    </a:cubicBezTo>
                    <a:cubicBezTo>
                      <a:pt x="20955" y="34290"/>
                      <a:pt x="20955" y="34290"/>
                      <a:pt x="20955" y="34290"/>
                    </a:cubicBezTo>
                    <a:moveTo>
                      <a:pt x="20002" y="34290"/>
                    </a:moveTo>
                    <a:cubicBezTo>
                      <a:pt x="20002" y="34290"/>
                      <a:pt x="20002" y="34290"/>
                      <a:pt x="20002" y="34290"/>
                    </a:cubicBezTo>
                    <a:cubicBezTo>
                      <a:pt x="20002" y="34290"/>
                      <a:pt x="20002" y="34290"/>
                      <a:pt x="20002" y="34290"/>
                    </a:cubicBezTo>
                    <a:moveTo>
                      <a:pt x="19050" y="60960"/>
                    </a:moveTo>
                    <a:cubicBezTo>
                      <a:pt x="19050" y="60960"/>
                      <a:pt x="19050" y="60960"/>
                      <a:pt x="19050" y="60960"/>
                    </a:cubicBezTo>
                    <a:cubicBezTo>
                      <a:pt x="19050" y="60960"/>
                      <a:pt x="19050" y="60960"/>
                      <a:pt x="19050" y="60960"/>
                    </a:cubicBezTo>
                  </a:path>
                </a:pathLst>
              </a:custGeom>
              <a:solidFill>
                <a:srgbClr val="9AA5BA"/>
              </a:solidFill>
              <a:ln w="9525"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F9FDD39C-7892-244E-AF67-D72FFB91DC97}"/>
                  </a:ext>
                </a:extLst>
              </p:cNvPr>
              <p:cNvSpPr/>
              <p:nvPr/>
            </p:nvSpPr>
            <p:spPr>
              <a:xfrm>
                <a:off x="7211377" y="2517457"/>
                <a:ext cx="37147" cy="66675"/>
              </a:xfrm>
              <a:custGeom>
                <a:avLst/>
                <a:gdLst>
                  <a:gd name="connsiteX0" fmla="*/ 23813 w 37147"/>
                  <a:gd name="connsiteY0" fmla="*/ 0 h 66675"/>
                  <a:gd name="connsiteX1" fmla="*/ 23813 w 37147"/>
                  <a:gd name="connsiteY1" fmla="*/ 0 h 66675"/>
                  <a:gd name="connsiteX2" fmla="*/ 22860 w 37147"/>
                  <a:gd name="connsiteY2" fmla="*/ 0 h 66675"/>
                  <a:gd name="connsiteX3" fmla="*/ 22860 w 37147"/>
                  <a:gd name="connsiteY3" fmla="*/ 0 h 66675"/>
                  <a:gd name="connsiteX4" fmla="*/ 21908 w 37147"/>
                  <a:gd name="connsiteY4" fmla="*/ 0 h 66675"/>
                  <a:gd name="connsiteX5" fmla="*/ 18098 w 37147"/>
                  <a:gd name="connsiteY5" fmla="*/ 953 h 66675"/>
                  <a:gd name="connsiteX6" fmla="*/ 16193 w 37147"/>
                  <a:gd name="connsiteY6" fmla="*/ 953 h 66675"/>
                  <a:gd name="connsiteX7" fmla="*/ 14288 w 37147"/>
                  <a:gd name="connsiteY7" fmla="*/ 1905 h 66675"/>
                  <a:gd name="connsiteX8" fmla="*/ 12383 w 37147"/>
                  <a:gd name="connsiteY8" fmla="*/ 3810 h 66675"/>
                  <a:gd name="connsiteX9" fmla="*/ 11430 w 37147"/>
                  <a:gd name="connsiteY9" fmla="*/ 6668 h 66675"/>
                  <a:gd name="connsiteX10" fmla="*/ 12383 w 37147"/>
                  <a:gd name="connsiteY10" fmla="*/ 9525 h 66675"/>
                  <a:gd name="connsiteX11" fmla="*/ 16193 w 37147"/>
                  <a:gd name="connsiteY11" fmla="*/ 12383 h 66675"/>
                  <a:gd name="connsiteX12" fmla="*/ 18098 w 37147"/>
                  <a:gd name="connsiteY12" fmla="*/ 13335 h 66675"/>
                  <a:gd name="connsiteX13" fmla="*/ 20003 w 37147"/>
                  <a:gd name="connsiteY13" fmla="*/ 14288 h 66675"/>
                  <a:gd name="connsiteX14" fmla="*/ 23813 w 37147"/>
                  <a:gd name="connsiteY14" fmla="*/ 17145 h 66675"/>
                  <a:gd name="connsiteX15" fmla="*/ 24765 w 37147"/>
                  <a:gd name="connsiteY15" fmla="*/ 18098 h 66675"/>
                  <a:gd name="connsiteX16" fmla="*/ 24765 w 37147"/>
                  <a:gd name="connsiteY16" fmla="*/ 19050 h 66675"/>
                  <a:gd name="connsiteX17" fmla="*/ 24765 w 37147"/>
                  <a:gd name="connsiteY17" fmla="*/ 20955 h 66675"/>
                  <a:gd name="connsiteX18" fmla="*/ 24765 w 37147"/>
                  <a:gd name="connsiteY18" fmla="*/ 22860 h 66675"/>
                  <a:gd name="connsiteX19" fmla="*/ 24765 w 37147"/>
                  <a:gd name="connsiteY19" fmla="*/ 23813 h 66675"/>
                  <a:gd name="connsiteX20" fmla="*/ 24765 w 37147"/>
                  <a:gd name="connsiteY20" fmla="*/ 23813 h 66675"/>
                  <a:gd name="connsiteX21" fmla="*/ 24765 w 37147"/>
                  <a:gd name="connsiteY21" fmla="*/ 23813 h 66675"/>
                  <a:gd name="connsiteX22" fmla="*/ 24765 w 37147"/>
                  <a:gd name="connsiteY22" fmla="*/ 23813 h 66675"/>
                  <a:gd name="connsiteX23" fmla="*/ 24765 w 37147"/>
                  <a:gd name="connsiteY23" fmla="*/ 23813 h 66675"/>
                  <a:gd name="connsiteX24" fmla="*/ 24765 w 37147"/>
                  <a:gd name="connsiteY24" fmla="*/ 23813 h 66675"/>
                  <a:gd name="connsiteX25" fmla="*/ 23813 w 37147"/>
                  <a:gd name="connsiteY25" fmla="*/ 23813 h 66675"/>
                  <a:gd name="connsiteX26" fmla="*/ 20955 w 37147"/>
                  <a:gd name="connsiteY26" fmla="*/ 21908 h 66675"/>
                  <a:gd name="connsiteX27" fmla="*/ 17145 w 37147"/>
                  <a:gd name="connsiteY27" fmla="*/ 19050 h 66675"/>
                  <a:gd name="connsiteX28" fmla="*/ 14288 w 37147"/>
                  <a:gd name="connsiteY28" fmla="*/ 18098 h 66675"/>
                  <a:gd name="connsiteX29" fmla="*/ 11430 w 37147"/>
                  <a:gd name="connsiteY29" fmla="*/ 18098 h 66675"/>
                  <a:gd name="connsiteX30" fmla="*/ 8573 w 37147"/>
                  <a:gd name="connsiteY30" fmla="*/ 18098 h 66675"/>
                  <a:gd name="connsiteX31" fmla="*/ 4763 w 37147"/>
                  <a:gd name="connsiteY31" fmla="*/ 18098 h 66675"/>
                  <a:gd name="connsiteX32" fmla="*/ 1905 w 37147"/>
                  <a:gd name="connsiteY32" fmla="*/ 19050 h 66675"/>
                  <a:gd name="connsiteX33" fmla="*/ 953 w 37147"/>
                  <a:gd name="connsiteY33" fmla="*/ 20955 h 66675"/>
                  <a:gd name="connsiteX34" fmla="*/ 0 w 37147"/>
                  <a:gd name="connsiteY34" fmla="*/ 22860 h 66675"/>
                  <a:gd name="connsiteX35" fmla="*/ 0 w 37147"/>
                  <a:gd name="connsiteY35" fmla="*/ 24765 h 66675"/>
                  <a:gd name="connsiteX36" fmla="*/ 953 w 37147"/>
                  <a:gd name="connsiteY36" fmla="*/ 26670 h 66675"/>
                  <a:gd name="connsiteX37" fmla="*/ 3810 w 37147"/>
                  <a:gd name="connsiteY37" fmla="*/ 29528 h 66675"/>
                  <a:gd name="connsiteX38" fmla="*/ 9525 w 37147"/>
                  <a:gd name="connsiteY38" fmla="*/ 31433 h 66675"/>
                  <a:gd name="connsiteX39" fmla="*/ 12383 w 37147"/>
                  <a:gd name="connsiteY39" fmla="*/ 31433 h 66675"/>
                  <a:gd name="connsiteX40" fmla="*/ 18098 w 37147"/>
                  <a:gd name="connsiteY40" fmla="*/ 32385 h 66675"/>
                  <a:gd name="connsiteX41" fmla="*/ 20955 w 37147"/>
                  <a:gd name="connsiteY41" fmla="*/ 33338 h 66675"/>
                  <a:gd name="connsiteX42" fmla="*/ 21908 w 37147"/>
                  <a:gd name="connsiteY42" fmla="*/ 34290 h 66675"/>
                  <a:gd name="connsiteX43" fmla="*/ 22860 w 37147"/>
                  <a:gd name="connsiteY43" fmla="*/ 35243 h 66675"/>
                  <a:gd name="connsiteX44" fmla="*/ 23813 w 37147"/>
                  <a:gd name="connsiteY44" fmla="*/ 36195 h 66675"/>
                  <a:gd name="connsiteX45" fmla="*/ 25718 w 37147"/>
                  <a:gd name="connsiteY45" fmla="*/ 40005 h 66675"/>
                  <a:gd name="connsiteX46" fmla="*/ 27623 w 37147"/>
                  <a:gd name="connsiteY46" fmla="*/ 43815 h 66675"/>
                  <a:gd name="connsiteX47" fmla="*/ 29528 w 37147"/>
                  <a:gd name="connsiteY47" fmla="*/ 50483 h 66675"/>
                  <a:gd name="connsiteX48" fmla="*/ 31433 w 37147"/>
                  <a:gd name="connsiteY48" fmla="*/ 56198 h 66675"/>
                  <a:gd name="connsiteX49" fmla="*/ 33338 w 37147"/>
                  <a:gd name="connsiteY49" fmla="*/ 64770 h 66675"/>
                  <a:gd name="connsiteX50" fmla="*/ 35243 w 37147"/>
                  <a:gd name="connsiteY50" fmla="*/ 66675 h 66675"/>
                  <a:gd name="connsiteX51" fmla="*/ 37148 w 37147"/>
                  <a:gd name="connsiteY51" fmla="*/ 64770 h 66675"/>
                  <a:gd name="connsiteX52" fmla="*/ 36195 w 37147"/>
                  <a:gd name="connsiteY52" fmla="*/ 60008 h 66675"/>
                  <a:gd name="connsiteX53" fmla="*/ 35243 w 37147"/>
                  <a:gd name="connsiteY53" fmla="*/ 58103 h 66675"/>
                  <a:gd name="connsiteX54" fmla="*/ 34290 w 37147"/>
                  <a:gd name="connsiteY54" fmla="*/ 55245 h 66675"/>
                  <a:gd name="connsiteX55" fmla="*/ 32385 w 37147"/>
                  <a:gd name="connsiteY55" fmla="*/ 49530 h 66675"/>
                  <a:gd name="connsiteX56" fmla="*/ 30480 w 37147"/>
                  <a:gd name="connsiteY56" fmla="*/ 42863 h 66675"/>
                  <a:gd name="connsiteX57" fmla="*/ 28575 w 37147"/>
                  <a:gd name="connsiteY57" fmla="*/ 37148 h 66675"/>
                  <a:gd name="connsiteX58" fmla="*/ 24765 w 37147"/>
                  <a:gd name="connsiteY58" fmla="*/ 31433 h 66675"/>
                  <a:gd name="connsiteX59" fmla="*/ 22860 w 37147"/>
                  <a:gd name="connsiteY59" fmla="*/ 29528 h 66675"/>
                  <a:gd name="connsiteX60" fmla="*/ 20003 w 37147"/>
                  <a:gd name="connsiteY60" fmla="*/ 27623 h 66675"/>
                  <a:gd name="connsiteX61" fmla="*/ 16193 w 37147"/>
                  <a:gd name="connsiteY61" fmla="*/ 26670 h 66675"/>
                  <a:gd name="connsiteX62" fmla="*/ 12383 w 37147"/>
                  <a:gd name="connsiteY62" fmla="*/ 26670 h 66675"/>
                  <a:gd name="connsiteX63" fmla="*/ 7620 w 37147"/>
                  <a:gd name="connsiteY63" fmla="*/ 26670 h 66675"/>
                  <a:gd name="connsiteX64" fmla="*/ 5715 w 37147"/>
                  <a:gd name="connsiteY64" fmla="*/ 25718 h 66675"/>
                  <a:gd name="connsiteX65" fmla="*/ 3810 w 37147"/>
                  <a:gd name="connsiteY65" fmla="*/ 24765 h 66675"/>
                  <a:gd name="connsiteX66" fmla="*/ 2858 w 37147"/>
                  <a:gd name="connsiteY66" fmla="*/ 23813 h 66675"/>
                  <a:gd name="connsiteX67" fmla="*/ 2858 w 37147"/>
                  <a:gd name="connsiteY67" fmla="*/ 22860 h 66675"/>
                  <a:gd name="connsiteX68" fmla="*/ 2858 w 37147"/>
                  <a:gd name="connsiteY68" fmla="*/ 22860 h 66675"/>
                  <a:gd name="connsiteX69" fmla="*/ 2858 w 37147"/>
                  <a:gd name="connsiteY69" fmla="*/ 22860 h 66675"/>
                  <a:gd name="connsiteX70" fmla="*/ 2858 w 37147"/>
                  <a:gd name="connsiteY70" fmla="*/ 22860 h 66675"/>
                  <a:gd name="connsiteX71" fmla="*/ 2858 w 37147"/>
                  <a:gd name="connsiteY71" fmla="*/ 22860 h 66675"/>
                  <a:gd name="connsiteX72" fmla="*/ 2858 w 37147"/>
                  <a:gd name="connsiteY72" fmla="*/ 22860 h 66675"/>
                  <a:gd name="connsiteX73" fmla="*/ 3810 w 37147"/>
                  <a:gd name="connsiteY73" fmla="*/ 22860 h 66675"/>
                  <a:gd name="connsiteX74" fmla="*/ 5715 w 37147"/>
                  <a:gd name="connsiteY74" fmla="*/ 22860 h 66675"/>
                  <a:gd name="connsiteX75" fmla="*/ 9525 w 37147"/>
                  <a:gd name="connsiteY75" fmla="*/ 22860 h 66675"/>
                  <a:gd name="connsiteX76" fmla="*/ 13335 w 37147"/>
                  <a:gd name="connsiteY76" fmla="*/ 23813 h 66675"/>
                  <a:gd name="connsiteX77" fmla="*/ 15240 w 37147"/>
                  <a:gd name="connsiteY77" fmla="*/ 24765 h 66675"/>
                  <a:gd name="connsiteX78" fmla="*/ 18098 w 37147"/>
                  <a:gd name="connsiteY78" fmla="*/ 26670 h 66675"/>
                  <a:gd name="connsiteX79" fmla="*/ 19050 w 37147"/>
                  <a:gd name="connsiteY79" fmla="*/ 27623 h 66675"/>
                  <a:gd name="connsiteX80" fmla="*/ 21908 w 37147"/>
                  <a:gd name="connsiteY80" fmla="*/ 28575 h 66675"/>
                  <a:gd name="connsiteX81" fmla="*/ 25718 w 37147"/>
                  <a:gd name="connsiteY81" fmla="*/ 27623 h 66675"/>
                  <a:gd name="connsiteX82" fmla="*/ 26670 w 37147"/>
                  <a:gd name="connsiteY82" fmla="*/ 26670 h 66675"/>
                  <a:gd name="connsiteX83" fmla="*/ 27623 w 37147"/>
                  <a:gd name="connsiteY83" fmla="*/ 25718 h 66675"/>
                  <a:gd name="connsiteX84" fmla="*/ 27623 w 37147"/>
                  <a:gd name="connsiteY84" fmla="*/ 24765 h 66675"/>
                  <a:gd name="connsiteX85" fmla="*/ 28575 w 37147"/>
                  <a:gd name="connsiteY85" fmla="*/ 23813 h 66675"/>
                  <a:gd name="connsiteX86" fmla="*/ 28575 w 37147"/>
                  <a:gd name="connsiteY86" fmla="*/ 20955 h 66675"/>
                  <a:gd name="connsiteX87" fmla="*/ 28575 w 37147"/>
                  <a:gd name="connsiteY87" fmla="*/ 18098 h 66675"/>
                  <a:gd name="connsiteX88" fmla="*/ 27623 w 37147"/>
                  <a:gd name="connsiteY88" fmla="*/ 16193 h 66675"/>
                  <a:gd name="connsiteX89" fmla="*/ 26670 w 37147"/>
                  <a:gd name="connsiteY89" fmla="*/ 15240 h 66675"/>
                  <a:gd name="connsiteX90" fmla="*/ 24765 w 37147"/>
                  <a:gd name="connsiteY90" fmla="*/ 13335 h 66675"/>
                  <a:gd name="connsiteX91" fmla="*/ 21908 w 37147"/>
                  <a:gd name="connsiteY91" fmla="*/ 11430 h 66675"/>
                  <a:gd name="connsiteX92" fmla="*/ 19050 w 37147"/>
                  <a:gd name="connsiteY92" fmla="*/ 10478 h 66675"/>
                  <a:gd name="connsiteX93" fmla="*/ 16193 w 37147"/>
                  <a:gd name="connsiteY93" fmla="*/ 9525 h 66675"/>
                  <a:gd name="connsiteX94" fmla="*/ 15240 w 37147"/>
                  <a:gd name="connsiteY94" fmla="*/ 8573 h 66675"/>
                  <a:gd name="connsiteX95" fmla="*/ 15240 w 37147"/>
                  <a:gd name="connsiteY95" fmla="*/ 8573 h 66675"/>
                  <a:gd name="connsiteX96" fmla="*/ 15240 w 37147"/>
                  <a:gd name="connsiteY96" fmla="*/ 7620 h 66675"/>
                  <a:gd name="connsiteX97" fmla="*/ 15240 w 37147"/>
                  <a:gd name="connsiteY97" fmla="*/ 6668 h 66675"/>
                  <a:gd name="connsiteX98" fmla="*/ 15240 w 37147"/>
                  <a:gd name="connsiteY98" fmla="*/ 6668 h 66675"/>
                  <a:gd name="connsiteX99" fmla="*/ 15240 w 37147"/>
                  <a:gd name="connsiteY99" fmla="*/ 6668 h 66675"/>
                  <a:gd name="connsiteX100" fmla="*/ 15240 w 37147"/>
                  <a:gd name="connsiteY100" fmla="*/ 6668 h 66675"/>
                  <a:gd name="connsiteX101" fmla="*/ 15240 w 37147"/>
                  <a:gd name="connsiteY101" fmla="*/ 6668 h 66675"/>
                  <a:gd name="connsiteX102" fmla="*/ 16193 w 37147"/>
                  <a:gd name="connsiteY102" fmla="*/ 5715 h 66675"/>
                  <a:gd name="connsiteX103" fmla="*/ 20955 w 37147"/>
                  <a:gd name="connsiteY103" fmla="*/ 4763 h 66675"/>
                  <a:gd name="connsiteX104" fmla="*/ 22860 w 37147"/>
                  <a:gd name="connsiteY104" fmla="*/ 3810 h 66675"/>
                  <a:gd name="connsiteX105" fmla="*/ 23813 w 37147"/>
                  <a:gd name="connsiteY105" fmla="*/ 3810 h 66675"/>
                  <a:gd name="connsiteX106" fmla="*/ 24765 w 37147"/>
                  <a:gd name="connsiteY106" fmla="*/ 3810 h 66675"/>
                  <a:gd name="connsiteX107" fmla="*/ 25718 w 37147"/>
                  <a:gd name="connsiteY107" fmla="*/ 2858 h 66675"/>
                  <a:gd name="connsiteX108" fmla="*/ 25718 w 37147"/>
                  <a:gd name="connsiteY108" fmla="*/ 1905 h 66675"/>
                  <a:gd name="connsiteX109" fmla="*/ 23813 w 37147"/>
                  <a:gd name="connsiteY109" fmla="*/ 0 h 66675"/>
                  <a:gd name="connsiteX110" fmla="*/ 23813 w 37147"/>
                  <a:gd name="connsiteY110" fmla="*/ 0 h 66675"/>
                  <a:gd name="connsiteX111" fmla="*/ 23813 w 37147"/>
                  <a:gd name="connsiteY111" fmla="*/ 3810 h 66675"/>
                  <a:gd name="connsiteX112" fmla="*/ 23813 w 37147"/>
                  <a:gd name="connsiteY112" fmla="*/ 3810 h 66675"/>
                  <a:gd name="connsiteX113" fmla="*/ 23813 w 37147"/>
                  <a:gd name="connsiteY113" fmla="*/ 3810 h 66675"/>
                  <a:gd name="connsiteX114" fmla="*/ 23813 w 37147"/>
                  <a:gd name="connsiteY114" fmla="*/ 3810 h 66675"/>
                  <a:gd name="connsiteX115" fmla="*/ 3810 w 37147"/>
                  <a:gd name="connsiteY115" fmla="*/ 23813 h 66675"/>
                  <a:gd name="connsiteX116" fmla="*/ 3810 w 37147"/>
                  <a:gd name="connsiteY116" fmla="*/ 23813 h 66675"/>
                  <a:gd name="connsiteX117" fmla="*/ 3810 w 37147"/>
                  <a:gd name="connsiteY117" fmla="*/ 23813 h 66675"/>
                  <a:gd name="connsiteX118" fmla="*/ 33338 w 37147"/>
                  <a:gd name="connsiteY118" fmla="*/ 55245 h 66675"/>
                  <a:gd name="connsiteX119" fmla="*/ 33338 w 37147"/>
                  <a:gd name="connsiteY119" fmla="*/ 55245 h 66675"/>
                  <a:gd name="connsiteX120" fmla="*/ 33338 w 37147"/>
                  <a:gd name="connsiteY120" fmla="*/ 5524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37147" h="66675">
                    <a:moveTo>
                      <a:pt x="23813" y="0"/>
                    </a:moveTo>
                    <a:cubicBezTo>
                      <a:pt x="23813" y="0"/>
                      <a:pt x="23813" y="0"/>
                      <a:pt x="23813" y="0"/>
                    </a:cubicBezTo>
                    <a:cubicBezTo>
                      <a:pt x="22860" y="0"/>
                      <a:pt x="22860" y="0"/>
                      <a:pt x="22860" y="0"/>
                    </a:cubicBezTo>
                    <a:cubicBezTo>
                      <a:pt x="22860" y="0"/>
                      <a:pt x="22860" y="0"/>
                      <a:pt x="22860" y="0"/>
                    </a:cubicBezTo>
                    <a:cubicBezTo>
                      <a:pt x="22860" y="0"/>
                      <a:pt x="21908" y="0"/>
                      <a:pt x="21908" y="0"/>
                    </a:cubicBezTo>
                    <a:cubicBezTo>
                      <a:pt x="20955" y="0"/>
                      <a:pt x="19050" y="953"/>
                      <a:pt x="18098" y="953"/>
                    </a:cubicBezTo>
                    <a:cubicBezTo>
                      <a:pt x="17145" y="953"/>
                      <a:pt x="17145" y="953"/>
                      <a:pt x="16193" y="953"/>
                    </a:cubicBezTo>
                    <a:cubicBezTo>
                      <a:pt x="15240" y="953"/>
                      <a:pt x="15240" y="1905"/>
                      <a:pt x="14288" y="1905"/>
                    </a:cubicBezTo>
                    <a:cubicBezTo>
                      <a:pt x="13335" y="2858"/>
                      <a:pt x="12383" y="2858"/>
                      <a:pt x="12383" y="3810"/>
                    </a:cubicBezTo>
                    <a:cubicBezTo>
                      <a:pt x="12383" y="4763"/>
                      <a:pt x="11430" y="5715"/>
                      <a:pt x="11430" y="6668"/>
                    </a:cubicBezTo>
                    <a:cubicBezTo>
                      <a:pt x="11430" y="7620"/>
                      <a:pt x="11430" y="8573"/>
                      <a:pt x="12383" y="9525"/>
                    </a:cubicBezTo>
                    <a:cubicBezTo>
                      <a:pt x="13335" y="11430"/>
                      <a:pt x="14288" y="12383"/>
                      <a:pt x="16193" y="12383"/>
                    </a:cubicBezTo>
                    <a:cubicBezTo>
                      <a:pt x="17145" y="12383"/>
                      <a:pt x="18098" y="13335"/>
                      <a:pt x="18098" y="13335"/>
                    </a:cubicBezTo>
                    <a:cubicBezTo>
                      <a:pt x="19050" y="13335"/>
                      <a:pt x="19050" y="14288"/>
                      <a:pt x="20003" y="14288"/>
                    </a:cubicBezTo>
                    <a:cubicBezTo>
                      <a:pt x="20955" y="15240"/>
                      <a:pt x="22860" y="16193"/>
                      <a:pt x="23813" y="17145"/>
                    </a:cubicBezTo>
                    <a:cubicBezTo>
                      <a:pt x="23813" y="17145"/>
                      <a:pt x="24765" y="18098"/>
                      <a:pt x="24765" y="18098"/>
                    </a:cubicBezTo>
                    <a:cubicBezTo>
                      <a:pt x="24765" y="18098"/>
                      <a:pt x="24765" y="19050"/>
                      <a:pt x="24765" y="19050"/>
                    </a:cubicBezTo>
                    <a:cubicBezTo>
                      <a:pt x="24765" y="20003"/>
                      <a:pt x="24765" y="20003"/>
                      <a:pt x="24765" y="20955"/>
                    </a:cubicBezTo>
                    <a:cubicBezTo>
                      <a:pt x="24765" y="21908"/>
                      <a:pt x="24765" y="21908"/>
                      <a:pt x="24765" y="22860"/>
                    </a:cubicBezTo>
                    <a:cubicBezTo>
                      <a:pt x="24765" y="22860"/>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3813" y="23813"/>
                      <a:pt x="23813" y="23813"/>
                    </a:cubicBezTo>
                    <a:cubicBezTo>
                      <a:pt x="22860" y="22860"/>
                      <a:pt x="21908" y="22860"/>
                      <a:pt x="20955" y="21908"/>
                    </a:cubicBezTo>
                    <a:cubicBezTo>
                      <a:pt x="20003" y="20955"/>
                      <a:pt x="18098" y="20003"/>
                      <a:pt x="17145" y="19050"/>
                    </a:cubicBezTo>
                    <a:cubicBezTo>
                      <a:pt x="16193" y="19050"/>
                      <a:pt x="15240" y="18098"/>
                      <a:pt x="14288" y="18098"/>
                    </a:cubicBezTo>
                    <a:cubicBezTo>
                      <a:pt x="13335" y="18098"/>
                      <a:pt x="12383" y="18098"/>
                      <a:pt x="11430" y="18098"/>
                    </a:cubicBezTo>
                    <a:cubicBezTo>
                      <a:pt x="10478" y="18098"/>
                      <a:pt x="9525" y="18098"/>
                      <a:pt x="8573" y="18098"/>
                    </a:cubicBezTo>
                    <a:cubicBezTo>
                      <a:pt x="7620" y="18098"/>
                      <a:pt x="6668" y="18098"/>
                      <a:pt x="4763" y="18098"/>
                    </a:cubicBezTo>
                    <a:cubicBezTo>
                      <a:pt x="3810" y="18098"/>
                      <a:pt x="2858" y="19050"/>
                      <a:pt x="1905" y="19050"/>
                    </a:cubicBezTo>
                    <a:cubicBezTo>
                      <a:pt x="953" y="19050"/>
                      <a:pt x="953" y="20003"/>
                      <a:pt x="953" y="20955"/>
                    </a:cubicBezTo>
                    <a:cubicBezTo>
                      <a:pt x="953" y="21908"/>
                      <a:pt x="0" y="22860"/>
                      <a:pt x="0" y="22860"/>
                    </a:cubicBezTo>
                    <a:cubicBezTo>
                      <a:pt x="0" y="23813"/>
                      <a:pt x="0" y="23813"/>
                      <a:pt x="0" y="24765"/>
                    </a:cubicBezTo>
                    <a:cubicBezTo>
                      <a:pt x="0" y="25718"/>
                      <a:pt x="0" y="25718"/>
                      <a:pt x="953" y="26670"/>
                    </a:cubicBezTo>
                    <a:cubicBezTo>
                      <a:pt x="1905" y="27623"/>
                      <a:pt x="2858" y="28575"/>
                      <a:pt x="3810" y="29528"/>
                    </a:cubicBezTo>
                    <a:cubicBezTo>
                      <a:pt x="5715" y="30480"/>
                      <a:pt x="7620" y="31433"/>
                      <a:pt x="9525" y="31433"/>
                    </a:cubicBezTo>
                    <a:cubicBezTo>
                      <a:pt x="10478" y="31433"/>
                      <a:pt x="11430" y="31433"/>
                      <a:pt x="12383" y="31433"/>
                    </a:cubicBezTo>
                    <a:cubicBezTo>
                      <a:pt x="14288" y="31433"/>
                      <a:pt x="16193" y="31433"/>
                      <a:pt x="18098" y="32385"/>
                    </a:cubicBezTo>
                    <a:cubicBezTo>
                      <a:pt x="19050" y="32385"/>
                      <a:pt x="20003" y="32385"/>
                      <a:pt x="20955" y="33338"/>
                    </a:cubicBezTo>
                    <a:cubicBezTo>
                      <a:pt x="20955" y="33338"/>
                      <a:pt x="21908" y="34290"/>
                      <a:pt x="21908" y="34290"/>
                    </a:cubicBezTo>
                    <a:cubicBezTo>
                      <a:pt x="21908" y="34290"/>
                      <a:pt x="22860" y="35243"/>
                      <a:pt x="22860" y="35243"/>
                    </a:cubicBezTo>
                    <a:cubicBezTo>
                      <a:pt x="22860" y="35243"/>
                      <a:pt x="23813" y="36195"/>
                      <a:pt x="23813" y="36195"/>
                    </a:cubicBezTo>
                    <a:cubicBezTo>
                      <a:pt x="24765" y="37148"/>
                      <a:pt x="25718" y="39053"/>
                      <a:pt x="25718" y="40005"/>
                    </a:cubicBezTo>
                    <a:cubicBezTo>
                      <a:pt x="26670" y="40958"/>
                      <a:pt x="26670" y="42863"/>
                      <a:pt x="27623" y="43815"/>
                    </a:cubicBezTo>
                    <a:cubicBezTo>
                      <a:pt x="28575" y="45720"/>
                      <a:pt x="28575" y="48578"/>
                      <a:pt x="29528" y="50483"/>
                    </a:cubicBezTo>
                    <a:cubicBezTo>
                      <a:pt x="30480" y="52388"/>
                      <a:pt x="30480" y="54293"/>
                      <a:pt x="31433" y="56198"/>
                    </a:cubicBezTo>
                    <a:cubicBezTo>
                      <a:pt x="32385" y="59055"/>
                      <a:pt x="32385" y="61913"/>
                      <a:pt x="33338" y="64770"/>
                    </a:cubicBezTo>
                    <a:cubicBezTo>
                      <a:pt x="33338" y="65723"/>
                      <a:pt x="34290" y="66675"/>
                      <a:pt x="35243" y="66675"/>
                    </a:cubicBezTo>
                    <a:cubicBezTo>
                      <a:pt x="36195" y="66675"/>
                      <a:pt x="37148" y="65723"/>
                      <a:pt x="37148" y="64770"/>
                    </a:cubicBezTo>
                    <a:cubicBezTo>
                      <a:pt x="37148" y="62865"/>
                      <a:pt x="36195" y="61913"/>
                      <a:pt x="36195" y="60008"/>
                    </a:cubicBezTo>
                    <a:cubicBezTo>
                      <a:pt x="36195" y="59055"/>
                      <a:pt x="36195" y="58103"/>
                      <a:pt x="35243" y="58103"/>
                    </a:cubicBezTo>
                    <a:cubicBezTo>
                      <a:pt x="35243" y="57150"/>
                      <a:pt x="34290" y="56198"/>
                      <a:pt x="34290" y="55245"/>
                    </a:cubicBezTo>
                    <a:cubicBezTo>
                      <a:pt x="33338" y="53340"/>
                      <a:pt x="33338" y="51435"/>
                      <a:pt x="32385" y="49530"/>
                    </a:cubicBezTo>
                    <a:cubicBezTo>
                      <a:pt x="31433" y="47625"/>
                      <a:pt x="31433" y="45720"/>
                      <a:pt x="30480" y="42863"/>
                    </a:cubicBezTo>
                    <a:cubicBezTo>
                      <a:pt x="29528" y="40958"/>
                      <a:pt x="29528" y="39053"/>
                      <a:pt x="28575" y="37148"/>
                    </a:cubicBezTo>
                    <a:cubicBezTo>
                      <a:pt x="27623" y="35243"/>
                      <a:pt x="26670" y="33338"/>
                      <a:pt x="24765" y="31433"/>
                    </a:cubicBezTo>
                    <a:cubicBezTo>
                      <a:pt x="23813" y="30480"/>
                      <a:pt x="23813" y="30480"/>
                      <a:pt x="22860" y="29528"/>
                    </a:cubicBezTo>
                    <a:cubicBezTo>
                      <a:pt x="21908" y="28575"/>
                      <a:pt x="20955" y="28575"/>
                      <a:pt x="20003" y="27623"/>
                    </a:cubicBezTo>
                    <a:cubicBezTo>
                      <a:pt x="19050" y="27623"/>
                      <a:pt x="17145" y="26670"/>
                      <a:pt x="16193" y="26670"/>
                    </a:cubicBezTo>
                    <a:cubicBezTo>
                      <a:pt x="15240" y="26670"/>
                      <a:pt x="13335" y="26670"/>
                      <a:pt x="12383" y="26670"/>
                    </a:cubicBezTo>
                    <a:cubicBezTo>
                      <a:pt x="10478" y="26670"/>
                      <a:pt x="9525" y="26670"/>
                      <a:pt x="7620" y="26670"/>
                    </a:cubicBezTo>
                    <a:cubicBezTo>
                      <a:pt x="6668" y="26670"/>
                      <a:pt x="6668" y="26670"/>
                      <a:pt x="5715" y="25718"/>
                    </a:cubicBezTo>
                    <a:cubicBezTo>
                      <a:pt x="4763" y="25718"/>
                      <a:pt x="4763" y="24765"/>
                      <a:pt x="3810" y="24765"/>
                    </a:cubicBezTo>
                    <a:cubicBezTo>
                      <a:pt x="3810" y="24765"/>
                      <a:pt x="2858" y="23813"/>
                      <a:pt x="2858" y="23813"/>
                    </a:cubicBezTo>
                    <a:cubicBezTo>
                      <a:pt x="2858" y="23813"/>
                      <a:pt x="2858" y="23813"/>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3810" y="22860"/>
                      <a:pt x="3810" y="22860"/>
                    </a:cubicBezTo>
                    <a:cubicBezTo>
                      <a:pt x="4763" y="22860"/>
                      <a:pt x="5715" y="22860"/>
                      <a:pt x="5715" y="22860"/>
                    </a:cubicBezTo>
                    <a:cubicBezTo>
                      <a:pt x="6668" y="22860"/>
                      <a:pt x="8573" y="22860"/>
                      <a:pt x="9525" y="22860"/>
                    </a:cubicBezTo>
                    <a:cubicBezTo>
                      <a:pt x="10478" y="22860"/>
                      <a:pt x="12383" y="22860"/>
                      <a:pt x="13335" y="23813"/>
                    </a:cubicBezTo>
                    <a:cubicBezTo>
                      <a:pt x="14288" y="23813"/>
                      <a:pt x="15240" y="23813"/>
                      <a:pt x="15240" y="24765"/>
                    </a:cubicBezTo>
                    <a:cubicBezTo>
                      <a:pt x="16193" y="25718"/>
                      <a:pt x="17145" y="25718"/>
                      <a:pt x="18098" y="26670"/>
                    </a:cubicBezTo>
                    <a:cubicBezTo>
                      <a:pt x="18098" y="26670"/>
                      <a:pt x="19050" y="27623"/>
                      <a:pt x="19050" y="27623"/>
                    </a:cubicBezTo>
                    <a:cubicBezTo>
                      <a:pt x="20003" y="28575"/>
                      <a:pt x="20955" y="28575"/>
                      <a:pt x="21908" y="28575"/>
                    </a:cubicBezTo>
                    <a:cubicBezTo>
                      <a:pt x="22860" y="28575"/>
                      <a:pt x="24765" y="28575"/>
                      <a:pt x="25718" y="27623"/>
                    </a:cubicBezTo>
                    <a:cubicBezTo>
                      <a:pt x="25718" y="27623"/>
                      <a:pt x="26670" y="27623"/>
                      <a:pt x="26670" y="26670"/>
                    </a:cubicBezTo>
                    <a:cubicBezTo>
                      <a:pt x="26670" y="26670"/>
                      <a:pt x="26670" y="25718"/>
                      <a:pt x="27623" y="25718"/>
                    </a:cubicBezTo>
                    <a:cubicBezTo>
                      <a:pt x="27623" y="25718"/>
                      <a:pt x="27623" y="25718"/>
                      <a:pt x="27623" y="24765"/>
                    </a:cubicBezTo>
                    <a:cubicBezTo>
                      <a:pt x="27623" y="24765"/>
                      <a:pt x="27623" y="23813"/>
                      <a:pt x="28575" y="23813"/>
                    </a:cubicBezTo>
                    <a:cubicBezTo>
                      <a:pt x="28575" y="22860"/>
                      <a:pt x="28575" y="21908"/>
                      <a:pt x="28575" y="20955"/>
                    </a:cubicBezTo>
                    <a:cubicBezTo>
                      <a:pt x="28575" y="20003"/>
                      <a:pt x="28575" y="19050"/>
                      <a:pt x="28575" y="18098"/>
                    </a:cubicBezTo>
                    <a:cubicBezTo>
                      <a:pt x="28575" y="17145"/>
                      <a:pt x="28575" y="17145"/>
                      <a:pt x="27623" y="16193"/>
                    </a:cubicBezTo>
                    <a:cubicBezTo>
                      <a:pt x="27623" y="15240"/>
                      <a:pt x="26670" y="15240"/>
                      <a:pt x="26670" y="15240"/>
                    </a:cubicBezTo>
                    <a:cubicBezTo>
                      <a:pt x="25718" y="14288"/>
                      <a:pt x="25718" y="14288"/>
                      <a:pt x="24765" y="13335"/>
                    </a:cubicBezTo>
                    <a:cubicBezTo>
                      <a:pt x="23813" y="12383"/>
                      <a:pt x="22860" y="12383"/>
                      <a:pt x="21908" y="11430"/>
                    </a:cubicBezTo>
                    <a:cubicBezTo>
                      <a:pt x="20955" y="10478"/>
                      <a:pt x="20003" y="10478"/>
                      <a:pt x="19050" y="10478"/>
                    </a:cubicBezTo>
                    <a:cubicBezTo>
                      <a:pt x="18098" y="10478"/>
                      <a:pt x="17145" y="9525"/>
                      <a:pt x="16193" y="9525"/>
                    </a:cubicBezTo>
                    <a:cubicBezTo>
                      <a:pt x="16193" y="9525"/>
                      <a:pt x="15240" y="9525"/>
                      <a:pt x="15240" y="8573"/>
                    </a:cubicBezTo>
                    <a:cubicBezTo>
                      <a:pt x="15240" y="8573"/>
                      <a:pt x="15240" y="8573"/>
                      <a:pt x="15240" y="8573"/>
                    </a:cubicBezTo>
                    <a:cubicBezTo>
                      <a:pt x="15240" y="8573"/>
                      <a:pt x="15240" y="8573"/>
                      <a:pt x="15240" y="7620"/>
                    </a:cubicBezTo>
                    <a:cubicBezTo>
                      <a:pt x="15240" y="7620"/>
                      <a:pt x="15240" y="7620"/>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6193" y="6668"/>
                      <a:pt x="16193" y="5715"/>
                    </a:cubicBezTo>
                    <a:cubicBezTo>
                      <a:pt x="17145" y="5715"/>
                      <a:pt x="19050" y="4763"/>
                      <a:pt x="20955" y="4763"/>
                    </a:cubicBezTo>
                    <a:cubicBezTo>
                      <a:pt x="21908" y="4763"/>
                      <a:pt x="22860" y="4763"/>
                      <a:pt x="22860" y="3810"/>
                    </a:cubicBezTo>
                    <a:cubicBezTo>
                      <a:pt x="22860" y="3810"/>
                      <a:pt x="23813" y="3810"/>
                      <a:pt x="23813" y="3810"/>
                    </a:cubicBezTo>
                    <a:cubicBezTo>
                      <a:pt x="23813" y="3810"/>
                      <a:pt x="24765" y="3810"/>
                      <a:pt x="24765" y="3810"/>
                    </a:cubicBezTo>
                    <a:cubicBezTo>
                      <a:pt x="24765" y="3810"/>
                      <a:pt x="25718" y="2858"/>
                      <a:pt x="25718" y="2858"/>
                    </a:cubicBezTo>
                    <a:cubicBezTo>
                      <a:pt x="25718" y="1905"/>
                      <a:pt x="25718" y="1905"/>
                      <a:pt x="25718" y="1905"/>
                    </a:cubicBezTo>
                    <a:cubicBezTo>
                      <a:pt x="24765" y="0"/>
                      <a:pt x="24765" y="0"/>
                      <a:pt x="23813" y="0"/>
                    </a:cubicBezTo>
                    <a:lnTo>
                      <a:pt x="23813" y="0"/>
                    </a:lnTo>
                    <a:close/>
                    <a:moveTo>
                      <a:pt x="23813" y="3810"/>
                    </a:moveTo>
                    <a:cubicBezTo>
                      <a:pt x="23813" y="3810"/>
                      <a:pt x="23813" y="3810"/>
                      <a:pt x="23813" y="3810"/>
                    </a:cubicBezTo>
                    <a:cubicBezTo>
                      <a:pt x="23813" y="3810"/>
                      <a:pt x="23813" y="3810"/>
                      <a:pt x="23813" y="3810"/>
                    </a:cubicBezTo>
                    <a:cubicBezTo>
                      <a:pt x="23813" y="3810"/>
                      <a:pt x="23813" y="3810"/>
                      <a:pt x="23813" y="3810"/>
                    </a:cubicBezTo>
                    <a:moveTo>
                      <a:pt x="3810" y="23813"/>
                    </a:moveTo>
                    <a:lnTo>
                      <a:pt x="3810" y="23813"/>
                    </a:lnTo>
                    <a:lnTo>
                      <a:pt x="3810" y="23813"/>
                    </a:lnTo>
                    <a:close/>
                    <a:moveTo>
                      <a:pt x="33338" y="55245"/>
                    </a:moveTo>
                    <a:cubicBezTo>
                      <a:pt x="33338" y="55245"/>
                      <a:pt x="33338" y="55245"/>
                      <a:pt x="33338" y="55245"/>
                    </a:cubicBezTo>
                    <a:cubicBezTo>
                      <a:pt x="33338" y="55245"/>
                      <a:pt x="33338" y="55245"/>
                      <a:pt x="33338" y="55245"/>
                    </a:cubicBezTo>
                  </a:path>
                </a:pathLst>
              </a:custGeom>
              <a:solidFill>
                <a:srgbClr val="9AA5BA"/>
              </a:solidFill>
              <a:ln w="9525" cap="flat">
                <a:noFill/>
                <a:prstDash val="solid"/>
                <a:miter/>
              </a:ln>
            </p:spPr>
            <p:txBody>
              <a:bodyPr rtlCol="0" anchor="ctr"/>
              <a:lstStyle/>
              <a:p>
                <a:endParaRPr lang="en-US"/>
              </a:p>
            </p:txBody>
          </p:sp>
        </p:grpSp>
      </p:grpSp>
      <p:grpSp>
        <p:nvGrpSpPr>
          <p:cNvPr id="66" name="Groep 12">
            <a:extLst>
              <a:ext uri="{FF2B5EF4-FFF2-40B4-BE49-F238E27FC236}">
                <a16:creationId xmlns:a16="http://schemas.microsoft.com/office/drawing/2014/main" id="{B6CBE6DD-A58B-498E-BC54-42CE353E178E}"/>
              </a:ext>
            </a:extLst>
          </p:cNvPr>
          <p:cNvGrpSpPr/>
          <p:nvPr userDrawn="1"/>
        </p:nvGrpSpPr>
        <p:grpSpPr>
          <a:xfrm>
            <a:off x="12447223" y="266938"/>
            <a:ext cx="3322320" cy="6324124"/>
            <a:chOff x="-3619025" y="0"/>
            <a:chExt cx="3322320" cy="6324124"/>
          </a:xfrm>
        </p:grpSpPr>
        <p:grpSp>
          <p:nvGrpSpPr>
            <p:cNvPr id="67" name="Groep 13">
              <a:extLst>
                <a:ext uri="{FF2B5EF4-FFF2-40B4-BE49-F238E27FC236}">
                  <a16:creationId xmlns:a16="http://schemas.microsoft.com/office/drawing/2014/main" id="{65B90B85-13EF-4529-9EAF-FE8A7E311DD7}"/>
                </a:ext>
              </a:extLst>
            </p:cNvPr>
            <p:cNvGrpSpPr/>
            <p:nvPr/>
          </p:nvGrpSpPr>
          <p:grpSpPr>
            <a:xfrm>
              <a:off x="-3619025" y="0"/>
              <a:ext cx="3322320" cy="6324124"/>
              <a:chOff x="12390120" y="132973"/>
              <a:chExt cx="3322320" cy="6324124"/>
            </a:xfrm>
          </p:grpSpPr>
          <p:sp>
            <p:nvSpPr>
              <p:cNvPr id="77" name="TextBox 7">
                <a:extLst>
                  <a:ext uri="{FF2B5EF4-FFF2-40B4-BE49-F238E27FC236}">
                    <a16:creationId xmlns:a16="http://schemas.microsoft.com/office/drawing/2014/main" id="{74AD42A9-27A6-44D4-ADF1-46FE84759098}"/>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79" name="TextBox 10">
                <a:extLst>
                  <a:ext uri="{FF2B5EF4-FFF2-40B4-BE49-F238E27FC236}">
                    <a16:creationId xmlns:a16="http://schemas.microsoft.com/office/drawing/2014/main" id="{3BB2AE45-A675-458B-8103-2F9254D52AD3}"/>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75" name="Afbeelding 14">
              <a:extLst>
                <a:ext uri="{FF2B5EF4-FFF2-40B4-BE49-F238E27FC236}">
                  <a16:creationId xmlns:a16="http://schemas.microsoft.com/office/drawing/2014/main" id="{56398889-6AD9-429F-8BF3-49DA70749909}"/>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76" name="Afbeelding 15" descr="Afbeelding met tekst, antenne  Automatisch gegenereerde beschrijving">
              <a:extLst>
                <a:ext uri="{FF2B5EF4-FFF2-40B4-BE49-F238E27FC236}">
                  <a16:creationId xmlns:a16="http://schemas.microsoft.com/office/drawing/2014/main" id="{300BE54D-BDB5-41FA-B1B5-D4D019C2EE10}"/>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82" name="Graphic 81">
            <a:extLst>
              <a:ext uri="{FF2B5EF4-FFF2-40B4-BE49-F238E27FC236}">
                <a16:creationId xmlns:a16="http://schemas.microsoft.com/office/drawing/2014/main" id="{4ABE9374-595F-4CC6-865C-5A88390C421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94949070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63" userDrawn="1">
          <p15:clr>
            <a:srgbClr val="FBAE40"/>
          </p15:clr>
        </p15:guide>
        <p15:guide id="4" pos="438"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0% text + video">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C16A3B1E-56F1-6A45-86CE-9466A31121B3}"/>
              </a:ext>
            </a:extLst>
          </p:cNvPr>
          <p:cNvSpPr/>
          <p:nvPr userDrawn="1"/>
        </p:nvSpPr>
        <p:spPr>
          <a:xfrm rot="15048577" flipH="1">
            <a:off x="8297915" y="3483101"/>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2" name="Group 1">
            <a:extLst>
              <a:ext uri="{FF2B5EF4-FFF2-40B4-BE49-F238E27FC236}">
                <a16:creationId xmlns:a16="http://schemas.microsoft.com/office/drawing/2014/main" id="{E0C472FD-64DA-D841-ADBC-57E863940114}"/>
              </a:ext>
            </a:extLst>
          </p:cNvPr>
          <p:cNvGrpSpPr/>
          <p:nvPr userDrawn="1"/>
        </p:nvGrpSpPr>
        <p:grpSpPr>
          <a:xfrm rot="21370322">
            <a:off x="7185914" y="1363417"/>
            <a:ext cx="4182245" cy="2384556"/>
            <a:chOff x="7279962" y="-2009304"/>
            <a:chExt cx="3377335" cy="2384556"/>
          </a:xfrm>
        </p:grpSpPr>
        <p:sp>
          <p:nvSpPr>
            <p:cNvPr id="31" name="Freeform 30">
              <a:extLst>
                <a:ext uri="{FF2B5EF4-FFF2-40B4-BE49-F238E27FC236}">
                  <a16:creationId xmlns:a16="http://schemas.microsoft.com/office/drawing/2014/main" id="{6A294F50-AC6D-3C4E-BC8B-C150AF774F31}"/>
                </a:ext>
              </a:extLst>
            </p:cNvPr>
            <p:cNvSpPr/>
            <p:nvPr userDrawn="1"/>
          </p:nvSpPr>
          <p:spPr>
            <a:xfrm rot="4891004" flipH="1">
              <a:off x="7776352" y="-2505694"/>
              <a:ext cx="2384556" cy="337733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32" name="Graphic 13">
              <a:extLst>
                <a:ext uri="{FF2B5EF4-FFF2-40B4-BE49-F238E27FC236}">
                  <a16:creationId xmlns:a16="http://schemas.microsoft.com/office/drawing/2014/main" id="{72E7CC18-CF52-3D4A-B94A-2131A1435A2B}"/>
                </a:ext>
              </a:extLst>
            </p:cNvPr>
            <p:cNvGrpSpPr/>
            <p:nvPr userDrawn="1"/>
          </p:nvGrpSpPr>
          <p:grpSpPr>
            <a:xfrm rot="2950449">
              <a:off x="9462370" y="-1911278"/>
              <a:ext cx="317330" cy="534788"/>
              <a:chOff x="7306605" y="300990"/>
              <a:chExt cx="307103" cy="517552"/>
            </a:xfrm>
          </p:grpSpPr>
          <p:sp>
            <p:nvSpPr>
              <p:cNvPr id="33" name="Freeform 32">
                <a:extLst>
                  <a:ext uri="{FF2B5EF4-FFF2-40B4-BE49-F238E27FC236}">
                    <a16:creationId xmlns:a16="http://schemas.microsoft.com/office/drawing/2014/main" id="{5C0EF812-9244-8744-A716-956F284E89F3}"/>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49D25A4-CD44-E741-84DD-04A162C44AD2}"/>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17296562-D820-CA43-BB89-A84EB2AB26C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AC4A40BA-BD6A-8B40-B115-86D04D1C2446}"/>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07CD541-2AD6-C04F-B9E0-08C552D183F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72A301E2-9F36-6E4F-866D-E60366EFFA2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9" name="Freeform 38">
                <a:extLst>
                  <a:ext uri="{FF2B5EF4-FFF2-40B4-BE49-F238E27FC236}">
                    <a16:creationId xmlns:a16="http://schemas.microsoft.com/office/drawing/2014/main" id="{F9A5FEA6-DD5F-9147-92CD-388F8C65D13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FE99BED-EED7-7543-9D91-76D63B695C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41" name="Freeform 40">
                <a:extLst>
                  <a:ext uri="{FF2B5EF4-FFF2-40B4-BE49-F238E27FC236}">
                    <a16:creationId xmlns:a16="http://schemas.microsoft.com/office/drawing/2014/main" id="{6CB66B85-0E5C-9D42-BA7D-C7EB280E2222}"/>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5CE22A4-DD91-2A4C-B958-F69F4D7BF34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43" name="Freeform 42">
                <a:extLst>
                  <a:ext uri="{FF2B5EF4-FFF2-40B4-BE49-F238E27FC236}">
                    <a16:creationId xmlns:a16="http://schemas.microsoft.com/office/drawing/2014/main" id="{B1B04AA7-FF58-764E-90B4-112C1955BB20}"/>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E8D83E1F-128D-0A44-97FF-A8E3950B0EA6}"/>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11" name="Freeform 10">
            <a:extLst>
              <a:ext uri="{FF2B5EF4-FFF2-40B4-BE49-F238E27FC236}">
                <a16:creationId xmlns:a16="http://schemas.microsoft.com/office/drawing/2014/main" id="{65883C1E-22C6-D24C-9E25-27D75844AC06}"/>
              </a:ext>
            </a:extLst>
          </p:cNvPr>
          <p:cNvSpPr/>
          <p:nvPr/>
        </p:nvSpPr>
        <p:spPr>
          <a:xfrm>
            <a:off x="6153239" y="1889880"/>
            <a:ext cx="6038761" cy="4468471"/>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5898" h="4751810">
                <a:moveTo>
                  <a:pt x="5879511" y="4303870"/>
                </a:moveTo>
                <a:lnTo>
                  <a:pt x="975876" y="4749818"/>
                </a:lnTo>
                <a:cubicBezTo>
                  <a:pt x="625867" y="4781610"/>
                  <a:pt x="307721" y="4429040"/>
                  <a:pt x="269011" y="3966244"/>
                </a:cubicBezTo>
                <a:lnTo>
                  <a:pt x="3652" y="796823"/>
                </a:lnTo>
                <a:cubicBezTo>
                  <a:pt x="-35059" y="334027"/>
                  <a:pt x="238481" y="-23969"/>
                  <a:pt x="611506" y="1255"/>
                </a:cubicBezTo>
                <a:lnTo>
                  <a:pt x="5837663" y="354682"/>
                </a:lnTo>
                <a:cubicBezTo>
                  <a:pt x="6210687" y="379907"/>
                  <a:pt x="6515899" y="700590"/>
                  <a:pt x="6515899" y="1067438"/>
                </a:cubicBezTo>
                <a:lnTo>
                  <a:pt x="6515899" y="3579026"/>
                </a:lnTo>
                <a:cubicBezTo>
                  <a:pt x="6515899" y="3945969"/>
                  <a:pt x="6229805" y="4272078"/>
                  <a:pt x="5879511" y="4303870"/>
                </a:cubicBezTo>
                <a:close/>
              </a:path>
            </a:pathLst>
          </a:custGeom>
          <a:solidFill>
            <a:schemeClr val="accent1"/>
          </a:solidFill>
          <a:ln w="9511" cap="flat">
            <a:noFill/>
            <a:prstDash val="solid"/>
            <a:miter/>
          </a:ln>
        </p:spPr>
        <p:txBody>
          <a:bodyPr rtlCol="0" anchor="ctr"/>
          <a:lstStyle/>
          <a:p>
            <a:endParaRPr lang="en-US"/>
          </a:p>
        </p:txBody>
      </p:sp>
      <p:sp>
        <p:nvSpPr>
          <p:cNvPr id="6" name="Graphic 8">
            <a:extLst>
              <a:ext uri="{FF2B5EF4-FFF2-40B4-BE49-F238E27FC236}">
                <a16:creationId xmlns:a16="http://schemas.microsoft.com/office/drawing/2014/main" id="{9D44DE6D-AC4F-C243-9C49-3F6A1CB4F034}"/>
              </a:ext>
            </a:extLst>
          </p:cNvPr>
          <p:cNvSpPr/>
          <p:nvPr userDrawn="1"/>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7" name="Text Placeholder 20">
            <a:extLst>
              <a:ext uri="{FF2B5EF4-FFF2-40B4-BE49-F238E27FC236}">
                <a16:creationId xmlns:a16="http://schemas.microsoft.com/office/drawing/2014/main" id="{ABF1A8C6-878D-AB42-B1FD-2F373C25C79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accent1"/>
                </a:solidFill>
                <a:latin typeface="+mj-lt"/>
              </a:defRPr>
            </a:lvl1pPr>
          </a:lstStyle>
          <a:p>
            <a:pPr lvl="0"/>
            <a:r>
              <a:rPr lang="en-US" dirty="0"/>
              <a:t>Put your title here</a:t>
            </a:r>
          </a:p>
        </p:txBody>
      </p:sp>
      <p:sp>
        <p:nvSpPr>
          <p:cNvPr id="8" name="Text Placeholder 17">
            <a:extLst>
              <a:ext uri="{FF2B5EF4-FFF2-40B4-BE49-F238E27FC236}">
                <a16:creationId xmlns:a16="http://schemas.microsoft.com/office/drawing/2014/main" id="{7E8A0D05-9BEA-C547-AE3E-F911DB33DB6F}"/>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457200" indent="0">
              <a:lnSpc>
                <a:spcPct val="150000"/>
              </a:lnSpc>
              <a:buNone/>
              <a:defRPr sz="1800">
                <a:solidFill>
                  <a:schemeClr val="tx1"/>
                </a:solidFill>
                <a:latin typeface="+mn-lt"/>
              </a:defRPr>
            </a:lvl2pPr>
            <a:lvl3pPr marL="914400" indent="0">
              <a:lnSpc>
                <a:spcPct val="150000"/>
              </a:lnSpc>
              <a:buNone/>
              <a:defRPr sz="1800">
                <a:solidFill>
                  <a:schemeClr val="tx1"/>
                </a:solidFill>
                <a:latin typeface="+mn-lt"/>
              </a:defRPr>
            </a:lvl3pPr>
            <a:lvl4pPr marL="1371600" indent="0">
              <a:lnSpc>
                <a:spcPct val="150000"/>
              </a:lnSpc>
              <a:buNone/>
              <a:defRPr sz="1800">
                <a:solidFill>
                  <a:schemeClr val="tx1"/>
                </a:solidFill>
                <a:latin typeface="+mn-lt"/>
              </a:defRPr>
            </a:lvl4pPr>
            <a:lvl5pPr marL="1828800" indent="0">
              <a:lnSpc>
                <a:spcPct val="150000"/>
              </a:lnSpc>
              <a:buNone/>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25" name="Graphic 7">
            <a:extLst>
              <a:ext uri="{FF2B5EF4-FFF2-40B4-BE49-F238E27FC236}">
                <a16:creationId xmlns:a16="http://schemas.microsoft.com/office/drawing/2014/main" id="{DE0F7093-7959-334A-A098-76ED401E58AC}"/>
              </a:ext>
            </a:extLst>
          </p:cNvPr>
          <p:cNvGrpSpPr/>
          <p:nvPr userDrawn="1"/>
        </p:nvGrpSpPr>
        <p:grpSpPr>
          <a:xfrm rot="612721" flipH="1">
            <a:off x="9079305" y="6188838"/>
            <a:ext cx="566912" cy="413373"/>
            <a:chOff x="4096702" y="1315402"/>
            <a:chExt cx="548641" cy="400050"/>
          </a:xfrm>
          <a:solidFill>
            <a:srgbClr val="FFFFFF"/>
          </a:solidFill>
        </p:grpSpPr>
        <p:sp>
          <p:nvSpPr>
            <p:cNvPr id="26" name="Freeform 25">
              <a:extLst>
                <a:ext uri="{FF2B5EF4-FFF2-40B4-BE49-F238E27FC236}">
                  <a16:creationId xmlns:a16="http://schemas.microsoft.com/office/drawing/2014/main" id="{D1CA6AF2-3AAF-E142-B942-1139AC1E00E4}"/>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7" name="Graphic 7">
              <a:extLst>
                <a:ext uri="{FF2B5EF4-FFF2-40B4-BE49-F238E27FC236}">
                  <a16:creationId xmlns:a16="http://schemas.microsoft.com/office/drawing/2014/main" id="{1267EABE-76C6-C84B-8707-ADD8AD6408FE}"/>
                </a:ext>
              </a:extLst>
            </p:cNvPr>
            <p:cNvGrpSpPr/>
            <p:nvPr/>
          </p:nvGrpSpPr>
          <p:grpSpPr>
            <a:xfrm>
              <a:off x="4096702" y="1315402"/>
              <a:ext cx="548641" cy="400050"/>
              <a:chOff x="4096702" y="1315402"/>
              <a:chExt cx="548641" cy="400050"/>
            </a:xfrm>
            <a:solidFill>
              <a:srgbClr val="FFFFFF"/>
            </a:solidFill>
          </p:grpSpPr>
          <p:sp>
            <p:nvSpPr>
              <p:cNvPr id="28" name="Freeform 27">
                <a:extLst>
                  <a:ext uri="{FF2B5EF4-FFF2-40B4-BE49-F238E27FC236}">
                    <a16:creationId xmlns:a16="http://schemas.microsoft.com/office/drawing/2014/main" id="{41291071-CA72-E44B-BAE7-64222B05E063}"/>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5859445-8CAF-E142-B260-50EF2E709DF5}"/>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30" name="Freeform 29">
                <a:extLst>
                  <a:ext uri="{FF2B5EF4-FFF2-40B4-BE49-F238E27FC236}">
                    <a16:creationId xmlns:a16="http://schemas.microsoft.com/office/drawing/2014/main" id="{EF239B3A-1686-9F44-9233-676FAFDD7CA7}"/>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45" name="Groep 44">
            <a:extLst>
              <a:ext uri="{FF2B5EF4-FFF2-40B4-BE49-F238E27FC236}">
                <a16:creationId xmlns:a16="http://schemas.microsoft.com/office/drawing/2014/main" id="{BC7B8B23-7C36-4EA5-962B-073F50943DC1}"/>
              </a:ext>
            </a:extLst>
          </p:cNvPr>
          <p:cNvGrpSpPr/>
          <p:nvPr userDrawn="1"/>
        </p:nvGrpSpPr>
        <p:grpSpPr>
          <a:xfrm>
            <a:off x="12170313" y="197985"/>
            <a:ext cx="3405597" cy="5585460"/>
            <a:chOff x="-3696013" y="140110"/>
            <a:chExt cx="3405597" cy="5585460"/>
          </a:xfrm>
        </p:grpSpPr>
        <p:grpSp>
          <p:nvGrpSpPr>
            <p:cNvPr id="48" name="Groep 13">
              <a:extLst>
                <a:ext uri="{FF2B5EF4-FFF2-40B4-BE49-F238E27FC236}">
                  <a16:creationId xmlns:a16="http://schemas.microsoft.com/office/drawing/2014/main" id="{58D7776E-6871-4F5A-9675-E29CBDB781DD}"/>
                </a:ext>
              </a:extLst>
            </p:cNvPr>
            <p:cNvGrpSpPr/>
            <p:nvPr/>
          </p:nvGrpSpPr>
          <p:grpSpPr>
            <a:xfrm>
              <a:off x="-3612736" y="140110"/>
              <a:ext cx="3322320" cy="5585460"/>
              <a:chOff x="12390120" y="132973"/>
              <a:chExt cx="3322320" cy="5585460"/>
            </a:xfrm>
          </p:grpSpPr>
          <p:sp>
            <p:nvSpPr>
              <p:cNvPr id="52" name="TextBox 7">
                <a:extLst>
                  <a:ext uri="{FF2B5EF4-FFF2-40B4-BE49-F238E27FC236}">
                    <a16:creationId xmlns:a16="http://schemas.microsoft.com/office/drawing/2014/main" id="{DF9F71EB-4E35-4FE2-9B28-0161837CDB29}"/>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Video toevoegen</a:t>
                </a:r>
                <a:endParaRPr lang="en-US" sz="2000" b="1" dirty="0">
                  <a:solidFill>
                    <a:schemeClr val="accent2"/>
                  </a:solidFill>
                </a:endParaRPr>
              </a:p>
            </p:txBody>
          </p:sp>
          <p:sp>
            <p:nvSpPr>
              <p:cNvPr id="53" name="TextBox 10">
                <a:extLst>
                  <a:ext uri="{FF2B5EF4-FFF2-40B4-BE49-F238E27FC236}">
                    <a16:creationId xmlns:a16="http://schemas.microsoft.com/office/drawing/2014/main" id="{C4167CD1-243A-435E-AACB-CC02917DE14C}"/>
                  </a:ext>
                </a:extLst>
              </p:cNvPr>
              <p:cNvSpPr txBox="1"/>
              <p:nvPr/>
            </p:nvSpPr>
            <p:spPr>
              <a:xfrm>
                <a:off x="12390120" y="701675"/>
                <a:ext cx="3322320" cy="5016758"/>
              </a:xfrm>
              <a:prstGeom prst="rect">
                <a:avLst/>
              </a:prstGeom>
              <a:noFill/>
            </p:spPr>
            <p:txBody>
              <a:bodyPr wrap="square" rtlCol="0">
                <a:spAutoFit/>
              </a:bodyPr>
              <a:lstStyle/>
              <a:p>
                <a:r>
                  <a:rPr lang="nl-NL" sz="1600" noProof="0" dirty="0"/>
                  <a:t>Klik op het video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gewenste video in en klik in de bovenbalk op </a:t>
                </a:r>
                <a:r>
                  <a:rPr lang="nl-NL" sz="1600" b="1" noProof="0" dirty="0"/>
                  <a:t>afspelen.</a:t>
                </a:r>
              </a:p>
              <a:p>
                <a:br>
                  <a:rPr lang="nl-NL" sz="1600" b="1" dirty="0"/>
                </a:br>
                <a:r>
                  <a:rPr lang="nl-NL" sz="1600" dirty="0"/>
                  <a:t>Hier zie je de instelling staan </a:t>
                </a:r>
                <a:r>
                  <a:rPr lang="nl-NL" sz="1600" b="1" dirty="0"/>
                  <a:t>op volledig scherm afspelen </a:t>
                </a:r>
                <a:br>
                  <a:rPr lang="nl-NL" sz="1600" b="1" dirty="0"/>
                </a:br>
                <a:br>
                  <a:rPr lang="nl-NL" sz="1600" b="1" dirty="0"/>
                </a:br>
                <a:r>
                  <a:rPr lang="nl-NL" sz="1600" dirty="0"/>
                  <a:t>Vink deze optie aan.</a:t>
                </a:r>
                <a:br>
                  <a:rPr lang="nl-NL" sz="1600" dirty="0"/>
                </a:br>
                <a:br>
                  <a:rPr lang="nl-NL" sz="1600" dirty="0"/>
                </a:br>
                <a:r>
                  <a:rPr lang="nl-NL" sz="1600" dirty="0"/>
                  <a:t>De video is nu klaar voor gebruik!</a:t>
                </a:r>
                <a:br>
                  <a:rPr lang="nl-NL" sz="1600" noProof="0" dirty="0"/>
                </a:br>
                <a:endParaRPr lang="nl-NL" sz="1600" noProof="0" dirty="0"/>
              </a:p>
              <a:p>
                <a:br>
                  <a:rPr lang="nl-NL" sz="1600" b="1" noProof="0" dirty="0">
                    <a:solidFill>
                      <a:schemeClr val="accent2"/>
                    </a:solidFill>
                  </a:rPr>
                </a:br>
                <a:r>
                  <a:rPr lang="nl-NL" sz="1600" noProof="0" dirty="0"/>
                  <a:t> </a:t>
                </a:r>
              </a:p>
            </p:txBody>
          </p:sp>
        </p:grpSp>
        <p:pic>
          <p:nvPicPr>
            <p:cNvPr id="49" name="Picture 3">
              <a:extLst>
                <a:ext uri="{FF2B5EF4-FFF2-40B4-BE49-F238E27FC236}">
                  <a16:creationId xmlns:a16="http://schemas.microsoft.com/office/drawing/2014/main" id="{8914B795-4051-45C6-A9DD-9116CC8595EB}"/>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696013" y="1136044"/>
              <a:ext cx="936089" cy="891514"/>
            </a:xfrm>
            <a:prstGeom prst="rect">
              <a:avLst/>
            </a:prstGeom>
          </p:spPr>
        </p:pic>
      </p:grpSp>
      <p:sp>
        <p:nvSpPr>
          <p:cNvPr id="4" name="Media Placeholder 3">
            <a:extLst>
              <a:ext uri="{FF2B5EF4-FFF2-40B4-BE49-F238E27FC236}">
                <a16:creationId xmlns:a16="http://schemas.microsoft.com/office/drawing/2014/main" id="{0058198C-E894-4843-B8A8-4BA48E3257EE}"/>
              </a:ext>
            </a:extLst>
          </p:cNvPr>
          <p:cNvSpPr>
            <a:spLocks noGrp="1"/>
          </p:cNvSpPr>
          <p:nvPr>
            <p:ph type="media" sz="quarter" idx="13"/>
          </p:nvPr>
        </p:nvSpPr>
        <p:spPr>
          <a:xfrm>
            <a:off x="6542949" y="2403801"/>
            <a:ext cx="5267730" cy="3339774"/>
          </a:xfrm>
        </p:spPr>
        <p:txBody>
          <a:bodyPr/>
          <a:lstStyle/>
          <a:p>
            <a:r>
              <a:rPr lang="nl-NL"/>
              <a:t>Klik op het pictogram als u media wilt toevoegen</a:t>
            </a:r>
            <a:endParaRPr lang="en-US"/>
          </a:p>
        </p:txBody>
      </p:sp>
      <p:pic>
        <p:nvPicPr>
          <p:cNvPr id="46" name="Graphic 45">
            <a:extLst>
              <a:ext uri="{FF2B5EF4-FFF2-40B4-BE49-F238E27FC236}">
                <a16:creationId xmlns:a16="http://schemas.microsoft.com/office/drawing/2014/main" id="{088EB483-1BC6-4AF5-9AB6-05F3A31E1D8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97111052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680" userDrawn="1">
          <p15:clr>
            <a:srgbClr val="FBAE40"/>
          </p15:clr>
        </p15:guide>
        <p15:guide id="4" pos="438"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0% text + video 2">
    <p:bg>
      <p:bgPr>
        <a:solidFill>
          <a:schemeClr val="accent1"/>
        </a:solidFill>
        <a:effectLst/>
      </p:bgPr>
    </p:bg>
    <p:spTree>
      <p:nvGrpSpPr>
        <p:cNvPr id="1" name=""/>
        <p:cNvGrpSpPr/>
        <p:nvPr/>
      </p:nvGrpSpPr>
      <p:grpSpPr>
        <a:xfrm>
          <a:off x="0" y="0"/>
          <a:ext cx="0" cy="0"/>
          <a:chOff x="0" y="0"/>
          <a:chExt cx="0" cy="0"/>
        </a:xfrm>
      </p:grpSpPr>
      <p:sp>
        <p:nvSpPr>
          <p:cNvPr id="6" name="Graphic 8">
            <a:extLst>
              <a:ext uri="{FF2B5EF4-FFF2-40B4-BE49-F238E27FC236}">
                <a16:creationId xmlns:a16="http://schemas.microsoft.com/office/drawing/2014/main" id="{9D44DE6D-AC4F-C243-9C49-3F6A1CB4F034}"/>
              </a:ext>
            </a:extLst>
          </p:cNvPr>
          <p:cNvSpPr/>
          <p:nvPr userDrawn="1"/>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7" name="Text Placeholder 20">
            <a:extLst>
              <a:ext uri="{FF2B5EF4-FFF2-40B4-BE49-F238E27FC236}">
                <a16:creationId xmlns:a16="http://schemas.microsoft.com/office/drawing/2014/main" id="{ABF1A8C6-878D-AB42-B1FD-2F373C25C79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bg1"/>
                </a:solidFill>
                <a:latin typeface="+mj-lt"/>
              </a:defRPr>
            </a:lvl1pPr>
          </a:lstStyle>
          <a:p>
            <a:pPr lvl="0"/>
            <a:r>
              <a:rPr lang="en-US" dirty="0"/>
              <a:t>Put your title here</a:t>
            </a:r>
          </a:p>
        </p:txBody>
      </p:sp>
      <p:sp>
        <p:nvSpPr>
          <p:cNvPr id="8" name="Text Placeholder 17">
            <a:extLst>
              <a:ext uri="{FF2B5EF4-FFF2-40B4-BE49-F238E27FC236}">
                <a16:creationId xmlns:a16="http://schemas.microsoft.com/office/drawing/2014/main" id="{7E8A0D05-9BEA-C547-AE3E-F911DB33DB6F}"/>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bg1"/>
                </a:solidFill>
                <a:latin typeface="+mn-lt"/>
              </a:defRPr>
            </a:lvl1pPr>
            <a:lvl2pPr marL="457200" indent="0">
              <a:lnSpc>
                <a:spcPct val="150000"/>
              </a:lnSpc>
              <a:buNone/>
              <a:defRPr sz="1800">
                <a:solidFill>
                  <a:schemeClr val="bg1"/>
                </a:solidFill>
                <a:latin typeface="+mn-lt"/>
              </a:defRPr>
            </a:lvl2pPr>
            <a:lvl3pPr marL="914400" indent="0">
              <a:lnSpc>
                <a:spcPct val="150000"/>
              </a:lnSpc>
              <a:buNone/>
              <a:defRPr sz="1800">
                <a:solidFill>
                  <a:schemeClr val="bg1"/>
                </a:solidFill>
                <a:latin typeface="+mn-lt"/>
              </a:defRPr>
            </a:lvl3pPr>
            <a:lvl4pPr marL="1371600" indent="0">
              <a:lnSpc>
                <a:spcPct val="150000"/>
              </a:lnSpc>
              <a:buNone/>
              <a:defRPr sz="1800">
                <a:solidFill>
                  <a:schemeClr val="bg1"/>
                </a:solidFill>
                <a:latin typeface="+mn-lt"/>
              </a:defRPr>
            </a:lvl4pPr>
            <a:lvl5pPr marL="1828800" indent="0">
              <a:lnSpc>
                <a:spcPct val="150000"/>
              </a:lnSpc>
              <a:buNone/>
              <a:defRPr sz="1800">
                <a:solidFill>
                  <a:schemeClr val="bg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a:extLst>
              <a:ext uri="{FF2B5EF4-FFF2-40B4-BE49-F238E27FC236}">
                <a16:creationId xmlns:a16="http://schemas.microsoft.com/office/drawing/2014/main" id="{FE59090E-D313-0D44-A513-43D6208535E9}"/>
              </a:ext>
            </a:extLst>
          </p:cNvPr>
          <p:cNvPicPr>
            <a:picLocks noChangeAspect="1"/>
          </p:cNvPicPr>
          <p:nvPr userDrawn="1"/>
        </p:nvPicPr>
        <p:blipFill>
          <a:blip r:embed="rId2"/>
          <a:stretch>
            <a:fillRect/>
          </a:stretch>
        </p:blipFill>
        <p:spPr>
          <a:xfrm>
            <a:off x="701003" y="6286040"/>
            <a:ext cx="1408998" cy="356298"/>
          </a:xfrm>
          <a:prstGeom prst="rect">
            <a:avLst/>
          </a:prstGeom>
        </p:spPr>
      </p:pic>
      <p:grpSp>
        <p:nvGrpSpPr>
          <p:cNvPr id="45" name="Groep 44">
            <a:extLst>
              <a:ext uri="{FF2B5EF4-FFF2-40B4-BE49-F238E27FC236}">
                <a16:creationId xmlns:a16="http://schemas.microsoft.com/office/drawing/2014/main" id="{BC7B8B23-7C36-4EA5-962B-073F50943DC1}"/>
              </a:ext>
            </a:extLst>
          </p:cNvPr>
          <p:cNvGrpSpPr/>
          <p:nvPr userDrawn="1"/>
        </p:nvGrpSpPr>
        <p:grpSpPr>
          <a:xfrm>
            <a:off x="12170313" y="197985"/>
            <a:ext cx="3405597" cy="5585460"/>
            <a:chOff x="-3696013" y="140110"/>
            <a:chExt cx="3405597" cy="5585460"/>
          </a:xfrm>
        </p:grpSpPr>
        <p:grpSp>
          <p:nvGrpSpPr>
            <p:cNvPr id="48" name="Groep 13">
              <a:extLst>
                <a:ext uri="{FF2B5EF4-FFF2-40B4-BE49-F238E27FC236}">
                  <a16:creationId xmlns:a16="http://schemas.microsoft.com/office/drawing/2014/main" id="{58D7776E-6871-4F5A-9675-E29CBDB781DD}"/>
                </a:ext>
              </a:extLst>
            </p:cNvPr>
            <p:cNvGrpSpPr/>
            <p:nvPr/>
          </p:nvGrpSpPr>
          <p:grpSpPr>
            <a:xfrm>
              <a:off x="-3612736" y="140110"/>
              <a:ext cx="3322320" cy="5585460"/>
              <a:chOff x="12390120" y="132973"/>
              <a:chExt cx="3322320" cy="5585460"/>
            </a:xfrm>
          </p:grpSpPr>
          <p:sp>
            <p:nvSpPr>
              <p:cNvPr id="52" name="TextBox 7">
                <a:extLst>
                  <a:ext uri="{FF2B5EF4-FFF2-40B4-BE49-F238E27FC236}">
                    <a16:creationId xmlns:a16="http://schemas.microsoft.com/office/drawing/2014/main" id="{DF9F71EB-4E35-4FE2-9B28-0161837CDB29}"/>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Video toevoegen</a:t>
                </a:r>
                <a:endParaRPr lang="en-US" sz="2000" b="1" dirty="0">
                  <a:solidFill>
                    <a:schemeClr val="accent2"/>
                  </a:solidFill>
                </a:endParaRPr>
              </a:p>
            </p:txBody>
          </p:sp>
          <p:sp>
            <p:nvSpPr>
              <p:cNvPr id="53" name="TextBox 10">
                <a:extLst>
                  <a:ext uri="{FF2B5EF4-FFF2-40B4-BE49-F238E27FC236}">
                    <a16:creationId xmlns:a16="http://schemas.microsoft.com/office/drawing/2014/main" id="{C4167CD1-243A-435E-AACB-CC02917DE14C}"/>
                  </a:ext>
                </a:extLst>
              </p:cNvPr>
              <p:cNvSpPr txBox="1"/>
              <p:nvPr/>
            </p:nvSpPr>
            <p:spPr>
              <a:xfrm>
                <a:off x="12390120" y="701675"/>
                <a:ext cx="3322320" cy="5016758"/>
              </a:xfrm>
              <a:prstGeom prst="rect">
                <a:avLst/>
              </a:prstGeom>
              <a:noFill/>
            </p:spPr>
            <p:txBody>
              <a:bodyPr wrap="square" rtlCol="0">
                <a:spAutoFit/>
              </a:bodyPr>
              <a:lstStyle/>
              <a:p>
                <a:r>
                  <a:rPr lang="nl-NL" sz="1600" noProof="0" dirty="0"/>
                  <a:t>Klik op het video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gewenste video in en klik in de bovenbalk op </a:t>
                </a:r>
                <a:r>
                  <a:rPr lang="nl-NL" sz="1600" b="1" noProof="0" dirty="0"/>
                  <a:t>afspelen.</a:t>
                </a:r>
              </a:p>
              <a:p>
                <a:br>
                  <a:rPr lang="nl-NL" sz="1600" b="1" dirty="0"/>
                </a:br>
                <a:r>
                  <a:rPr lang="nl-NL" sz="1600" dirty="0"/>
                  <a:t>Hier zie je de instelling staan </a:t>
                </a:r>
                <a:r>
                  <a:rPr lang="nl-NL" sz="1600" b="1" dirty="0"/>
                  <a:t>op volledig scherm afspelen </a:t>
                </a:r>
                <a:br>
                  <a:rPr lang="nl-NL" sz="1600" b="1" dirty="0"/>
                </a:br>
                <a:br>
                  <a:rPr lang="nl-NL" sz="1600" b="1" dirty="0"/>
                </a:br>
                <a:r>
                  <a:rPr lang="nl-NL" sz="1600" dirty="0"/>
                  <a:t>Vink deze optie aan.</a:t>
                </a:r>
                <a:br>
                  <a:rPr lang="nl-NL" sz="1600" dirty="0"/>
                </a:br>
                <a:br>
                  <a:rPr lang="nl-NL" sz="1600" dirty="0"/>
                </a:br>
                <a:r>
                  <a:rPr lang="nl-NL" sz="1600" dirty="0"/>
                  <a:t>De video is nu klaar voor gebruik!</a:t>
                </a:r>
                <a:br>
                  <a:rPr lang="nl-NL" sz="1600" noProof="0" dirty="0"/>
                </a:br>
                <a:endParaRPr lang="nl-NL" sz="1600" noProof="0" dirty="0"/>
              </a:p>
              <a:p>
                <a:br>
                  <a:rPr lang="nl-NL" sz="1600" b="1" noProof="0" dirty="0">
                    <a:solidFill>
                      <a:schemeClr val="accent2"/>
                    </a:solidFill>
                  </a:rPr>
                </a:br>
                <a:r>
                  <a:rPr lang="nl-NL" sz="1600" noProof="0" dirty="0"/>
                  <a:t> </a:t>
                </a:r>
              </a:p>
            </p:txBody>
          </p:sp>
        </p:grpSp>
        <p:pic>
          <p:nvPicPr>
            <p:cNvPr id="49" name="Picture 3">
              <a:extLst>
                <a:ext uri="{FF2B5EF4-FFF2-40B4-BE49-F238E27FC236}">
                  <a16:creationId xmlns:a16="http://schemas.microsoft.com/office/drawing/2014/main" id="{8914B795-4051-45C6-A9DD-9116CC8595E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696013" y="1136044"/>
              <a:ext cx="936089" cy="891514"/>
            </a:xfrm>
            <a:prstGeom prst="rect">
              <a:avLst/>
            </a:prstGeom>
          </p:spPr>
        </p:pic>
      </p:grpSp>
      <p:sp>
        <p:nvSpPr>
          <p:cNvPr id="47" name="Graphic 13">
            <a:extLst>
              <a:ext uri="{FF2B5EF4-FFF2-40B4-BE49-F238E27FC236}">
                <a16:creationId xmlns:a16="http://schemas.microsoft.com/office/drawing/2014/main" id="{E4231D7E-1A4C-0F47-884D-CD408B1B5848}"/>
              </a:ext>
            </a:extLst>
          </p:cNvPr>
          <p:cNvSpPr/>
          <p:nvPr userDrawn="1"/>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C16A3B1E-56F1-6A45-86CE-9466A31121B3}"/>
              </a:ext>
            </a:extLst>
          </p:cNvPr>
          <p:cNvSpPr/>
          <p:nvPr userDrawn="1"/>
        </p:nvSpPr>
        <p:spPr>
          <a:xfrm rot="15048577" flipH="1">
            <a:off x="8297915" y="3483101"/>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2" name="Group 1">
            <a:extLst>
              <a:ext uri="{FF2B5EF4-FFF2-40B4-BE49-F238E27FC236}">
                <a16:creationId xmlns:a16="http://schemas.microsoft.com/office/drawing/2014/main" id="{E0C472FD-64DA-D841-ADBC-57E863940114}"/>
              </a:ext>
            </a:extLst>
          </p:cNvPr>
          <p:cNvGrpSpPr/>
          <p:nvPr userDrawn="1"/>
        </p:nvGrpSpPr>
        <p:grpSpPr>
          <a:xfrm rot="21370322">
            <a:off x="7090651" y="1166914"/>
            <a:ext cx="4182245" cy="2384556"/>
            <a:chOff x="7279962" y="-2009304"/>
            <a:chExt cx="3377335" cy="2384556"/>
          </a:xfrm>
        </p:grpSpPr>
        <p:sp>
          <p:nvSpPr>
            <p:cNvPr id="31" name="Freeform 30">
              <a:extLst>
                <a:ext uri="{FF2B5EF4-FFF2-40B4-BE49-F238E27FC236}">
                  <a16:creationId xmlns:a16="http://schemas.microsoft.com/office/drawing/2014/main" id="{6A294F50-AC6D-3C4E-BC8B-C150AF774F31}"/>
                </a:ext>
              </a:extLst>
            </p:cNvPr>
            <p:cNvSpPr/>
            <p:nvPr userDrawn="1"/>
          </p:nvSpPr>
          <p:spPr>
            <a:xfrm rot="4891004" flipH="1">
              <a:off x="7776352" y="-2505694"/>
              <a:ext cx="2384556" cy="337733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32" name="Graphic 13">
              <a:extLst>
                <a:ext uri="{FF2B5EF4-FFF2-40B4-BE49-F238E27FC236}">
                  <a16:creationId xmlns:a16="http://schemas.microsoft.com/office/drawing/2014/main" id="{72E7CC18-CF52-3D4A-B94A-2131A1435A2B}"/>
                </a:ext>
              </a:extLst>
            </p:cNvPr>
            <p:cNvGrpSpPr/>
            <p:nvPr userDrawn="1"/>
          </p:nvGrpSpPr>
          <p:grpSpPr>
            <a:xfrm rot="2950449">
              <a:off x="9462370" y="-1911278"/>
              <a:ext cx="317330" cy="534788"/>
              <a:chOff x="7306605" y="300990"/>
              <a:chExt cx="307103" cy="517552"/>
            </a:xfrm>
          </p:grpSpPr>
          <p:sp>
            <p:nvSpPr>
              <p:cNvPr id="33" name="Freeform 32">
                <a:extLst>
                  <a:ext uri="{FF2B5EF4-FFF2-40B4-BE49-F238E27FC236}">
                    <a16:creationId xmlns:a16="http://schemas.microsoft.com/office/drawing/2014/main" id="{5C0EF812-9244-8744-A716-956F284E89F3}"/>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49D25A4-CD44-E741-84DD-04A162C44AD2}"/>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17296562-D820-CA43-BB89-A84EB2AB26C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AC4A40BA-BD6A-8B40-B115-86D04D1C2446}"/>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07CD541-2AD6-C04F-B9E0-08C552D183F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72A301E2-9F36-6E4F-866D-E60366EFFA2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9" name="Freeform 38">
                <a:extLst>
                  <a:ext uri="{FF2B5EF4-FFF2-40B4-BE49-F238E27FC236}">
                    <a16:creationId xmlns:a16="http://schemas.microsoft.com/office/drawing/2014/main" id="{F9A5FEA6-DD5F-9147-92CD-388F8C65D13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FE99BED-EED7-7543-9D91-76D63B695C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41" name="Freeform 40">
                <a:extLst>
                  <a:ext uri="{FF2B5EF4-FFF2-40B4-BE49-F238E27FC236}">
                    <a16:creationId xmlns:a16="http://schemas.microsoft.com/office/drawing/2014/main" id="{6CB66B85-0E5C-9D42-BA7D-C7EB280E2222}"/>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5CE22A4-DD91-2A4C-B958-F69F4D7BF34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43" name="Freeform 42">
                <a:extLst>
                  <a:ext uri="{FF2B5EF4-FFF2-40B4-BE49-F238E27FC236}">
                    <a16:creationId xmlns:a16="http://schemas.microsoft.com/office/drawing/2014/main" id="{B1B04AA7-FF58-764E-90B4-112C1955BB20}"/>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E8D83E1F-128D-0A44-97FF-A8E3950B0EA6}"/>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11" name="Freeform 10">
            <a:extLst>
              <a:ext uri="{FF2B5EF4-FFF2-40B4-BE49-F238E27FC236}">
                <a16:creationId xmlns:a16="http://schemas.microsoft.com/office/drawing/2014/main" id="{65883C1E-22C6-D24C-9E25-27D75844AC06}"/>
              </a:ext>
            </a:extLst>
          </p:cNvPr>
          <p:cNvSpPr/>
          <p:nvPr/>
        </p:nvSpPr>
        <p:spPr>
          <a:xfrm>
            <a:off x="6153239" y="1601124"/>
            <a:ext cx="6038761" cy="4468471"/>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5898" h="4751810">
                <a:moveTo>
                  <a:pt x="5879511" y="4303870"/>
                </a:moveTo>
                <a:lnTo>
                  <a:pt x="975876" y="4749818"/>
                </a:lnTo>
                <a:cubicBezTo>
                  <a:pt x="625867" y="4781610"/>
                  <a:pt x="307721" y="4429040"/>
                  <a:pt x="269011" y="3966244"/>
                </a:cubicBezTo>
                <a:lnTo>
                  <a:pt x="3652" y="796823"/>
                </a:lnTo>
                <a:cubicBezTo>
                  <a:pt x="-35059" y="334027"/>
                  <a:pt x="238481" y="-23969"/>
                  <a:pt x="611506" y="1255"/>
                </a:cubicBezTo>
                <a:lnTo>
                  <a:pt x="5837663" y="354682"/>
                </a:lnTo>
                <a:cubicBezTo>
                  <a:pt x="6210687" y="379907"/>
                  <a:pt x="6515899" y="700590"/>
                  <a:pt x="6515899" y="1067438"/>
                </a:cubicBezTo>
                <a:lnTo>
                  <a:pt x="6515899" y="3579026"/>
                </a:lnTo>
                <a:cubicBezTo>
                  <a:pt x="6515899" y="3945969"/>
                  <a:pt x="6229805" y="4272078"/>
                  <a:pt x="5879511" y="4303870"/>
                </a:cubicBezTo>
                <a:close/>
              </a:path>
            </a:pathLst>
          </a:custGeom>
          <a:solidFill>
            <a:schemeClr val="accent2"/>
          </a:solidFill>
          <a:ln w="9511" cap="flat">
            <a:noFill/>
            <a:prstDash val="solid"/>
            <a:miter/>
          </a:ln>
        </p:spPr>
        <p:txBody>
          <a:bodyPr rtlCol="0" anchor="ctr"/>
          <a:lstStyle/>
          <a:p>
            <a:endParaRPr lang="en-US"/>
          </a:p>
        </p:txBody>
      </p:sp>
      <p:grpSp>
        <p:nvGrpSpPr>
          <p:cNvPr id="25" name="Graphic 7">
            <a:extLst>
              <a:ext uri="{FF2B5EF4-FFF2-40B4-BE49-F238E27FC236}">
                <a16:creationId xmlns:a16="http://schemas.microsoft.com/office/drawing/2014/main" id="{DE0F7093-7959-334A-A098-76ED401E58AC}"/>
              </a:ext>
            </a:extLst>
          </p:cNvPr>
          <p:cNvGrpSpPr/>
          <p:nvPr userDrawn="1"/>
        </p:nvGrpSpPr>
        <p:grpSpPr>
          <a:xfrm rot="612721" flipH="1">
            <a:off x="9079305" y="5900082"/>
            <a:ext cx="566912" cy="413373"/>
            <a:chOff x="4096702" y="1315402"/>
            <a:chExt cx="548641" cy="400050"/>
          </a:xfrm>
          <a:solidFill>
            <a:srgbClr val="FFFFFF"/>
          </a:solidFill>
        </p:grpSpPr>
        <p:sp>
          <p:nvSpPr>
            <p:cNvPr id="26" name="Freeform 25">
              <a:extLst>
                <a:ext uri="{FF2B5EF4-FFF2-40B4-BE49-F238E27FC236}">
                  <a16:creationId xmlns:a16="http://schemas.microsoft.com/office/drawing/2014/main" id="{D1CA6AF2-3AAF-E142-B942-1139AC1E00E4}"/>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7" name="Graphic 7">
              <a:extLst>
                <a:ext uri="{FF2B5EF4-FFF2-40B4-BE49-F238E27FC236}">
                  <a16:creationId xmlns:a16="http://schemas.microsoft.com/office/drawing/2014/main" id="{1267EABE-76C6-C84B-8707-ADD8AD6408FE}"/>
                </a:ext>
              </a:extLst>
            </p:cNvPr>
            <p:cNvGrpSpPr/>
            <p:nvPr/>
          </p:nvGrpSpPr>
          <p:grpSpPr>
            <a:xfrm>
              <a:off x="4096702" y="1315402"/>
              <a:ext cx="548641" cy="400050"/>
              <a:chOff x="4096702" y="1315402"/>
              <a:chExt cx="548641" cy="400050"/>
            </a:xfrm>
            <a:solidFill>
              <a:srgbClr val="FFFFFF"/>
            </a:solidFill>
          </p:grpSpPr>
          <p:sp>
            <p:nvSpPr>
              <p:cNvPr id="28" name="Freeform 27">
                <a:extLst>
                  <a:ext uri="{FF2B5EF4-FFF2-40B4-BE49-F238E27FC236}">
                    <a16:creationId xmlns:a16="http://schemas.microsoft.com/office/drawing/2014/main" id="{41291071-CA72-E44B-BAE7-64222B05E063}"/>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5859445-8CAF-E142-B260-50EF2E709DF5}"/>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30" name="Freeform 29">
                <a:extLst>
                  <a:ext uri="{FF2B5EF4-FFF2-40B4-BE49-F238E27FC236}">
                    <a16:creationId xmlns:a16="http://schemas.microsoft.com/office/drawing/2014/main" id="{EF239B3A-1686-9F44-9233-676FAFDD7CA7}"/>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sp>
        <p:nvSpPr>
          <p:cNvPr id="4" name="Media Placeholder 3">
            <a:extLst>
              <a:ext uri="{FF2B5EF4-FFF2-40B4-BE49-F238E27FC236}">
                <a16:creationId xmlns:a16="http://schemas.microsoft.com/office/drawing/2014/main" id="{0058198C-E894-4843-B8A8-4BA48E3257EE}"/>
              </a:ext>
            </a:extLst>
          </p:cNvPr>
          <p:cNvSpPr>
            <a:spLocks noGrp="1"/>
          </p:cNvSpPr>
          <p:nvPr>
            <p:ph type="media" sz="quarter" idx="13"/>
          </p:nvPr>
        </p:nvSpPr>
        <p:spPr>
          <a:xfrm>
            <a:off x="6542949" y="2115045"/>
            <a:ext cx="5267730" cy="3339774"/>
          </a:xfrm>
        </p:spPr>
        <p:txBody>
          <a:bodyPr/>
          <a:lstStyle/>
          <a:p>
            <a:r>
              <a:rPr lang="nl-NL"/>
              <a:t>Klik op het pictogram als u media wilt toevoegen</a:t>
            </a:r>
            <a:endParaRPr lang="en-US"/>
          </a:p>
        </p:txBody>
      </p:sp>
      <p:pic>
        <p:nvPicPr>
          <p:cNvPr id="51" name="Graphic 50">
            <a:extLst>
              <a:ext uri="{FF2B5EF4-FFF2-40B4-BE49-F238E27FC236}">
                <a16:creationId xmlns:a16="http://schemas.microsoft.com/office/drawing/2014/main" id="{21C77CB6-3DF4-416C-9BA9-2E03C6B109D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52200113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63" userDrawn="1">
          <p15:clr>
            <a:srgbClr val="FBAE40"/>
          </p15:clr>
        </p15:guide>
        <p15:guide id="3" pos="7680" userDrawn="1">
          <p15:clr>
            <a:srgbClr val="FBAE40"/>
          </p15:clr>
        </p15:guide>
        <p15:guide id="4" pos="438"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iz slide">
    <p:spTree>
      <p:nvGrpSpPr>
        <p:cNvPr id="1" name=""/>
        <p:cNvGrpSpPr/>
        <p:nvPr/>
      </p:nvGrpSpPr>
      <p:grpSpPr>
        <a:xfrm>
          <a:off x="0" y="0"/>
          <a:ext cx="0" cy="0"/>
          <a:chOff x="0" y="0"/>
          <a:chExt cx="0" cy="0"/>
        </a:xfrm>
      </p:grpSpPr>
      <p:sp>
        <p:nvSpPr>
          <p:cNvPr id="16" name="Freeform 15">
            <a:extLst>
              <a:ext uri="{FF2B5EF4-FFF2-40B4-BE49-F238E27FC236}">
                <a16:creationId xmlns:a16="http://schemas.microsoft.com/office/drawing/2014/main" id="{38B612F4-33BE-354C-9FC3-ADF3ED52CCAE}"/>
              </a:ext>
            </a:extLst>
          </p:cNvPr>
          <p:cNvSpPr/>
          <p:nvPr/>
        </p:nvSpPr>
        <p:spPr>
          <a:xfrm>
            <a:off x="1660237" y="1745672"/>
            <a:ext cx="8716817" cy="2438401"/>
          </a:xfrm>
          <a:custGeom>
            <a:avLst/>
            <a:gdLst>
              <a:gd name="connsiteX0" fmla="*/ 6209292 w 6832600"/>
              <a:gd name="connsiteY0" fmla="*/ 828675 h 2514600"/>
              <a:gd name="connsiteX1" fmla="*/ 6119840 w 6832600"/>
              <a:gd name="connsiteY1" fmla="*/ 828675 h 2514600"/>
              <a:gd name="connsiteX2" fmla="*/ 6046756 w 6832600"/>
              <a:gd name="connsiteY2" fmla="*/ 691515 h 2514600"/>
              <a:gd name="connsiteX3" fmla="*/ 5889168 w 6832600"/>
              <a:gd name="connsiteY3" fmla="*/ 574929 h 2514600"/>
              <a:gd name="connsiteX4" fmla="*/ 5641748 w 6832600"/>
              <a:gd name="connsiteY4" fmla="*/ 530162 h 2514600"/>
              <a:gd name="connsiteX5" fmla="*/ 5473027 w 6832600"/>
              <a:gd name="connsiteY5" fmla="*/ 547878 h 2514600"/>
              <a:gd name="connsiteX6" fmla="*/ 5369301 w 6832600"/>
              <a:gd name="connsiteY6" fmla="*/ 406718 h 2514600"/>
              <a:gd name="connsiteX7" fmla="*/ 5124355 w 6832600"/>
              <a:gd name="connsiteY7" fmla="*/ 270701 h 2514600"/>
              <a:gd name="connsiteX8" fmla="*/ 4740759 w 6832600"/>
              <a:gd name="connsiteY8" fmla="*/ 218504 h 2514600"/>
              <a:gd name="connsiteX9" fmla="*/ 4184444 w 6832600"/>
              <a:gd name="connsiteY9" fmla="*/ 351187 h 2514600"/>
              <a:gd name="connsiteX10" fmla="*/ 4150757 w 6832600"/>
              <a:gd name="connsiteY10" fmla="*/ 377381 h 2514600"/>
              <a:gd name="connsiteX11" fmla="*/ 4063399 w 6832600"/>
              <a:gd name="connsiteY11" fmla="*/ 239459 h 2514600"/>
              <a:gd name="connsiteX12" fmla="*/ 3813029 w 6832600"/>
              <a:gd name="connsiteY12" fmla="*/ 66675 h 2514600"/>
              <a:gd name="connsiteX13" fmla="*/ 3420963 w 6832600"/>
              <a:gd name="connsiteY13" fmla="*/ 0 h 2514600"/>
              <a:gd name="connsiteX14" fmla="*/ 2852468 w 6832600"/>
              <a:gd name="connsiteY14" fmla="*/ 168783 h 2514600"/>
              <a:gd name="connsiteX15" fmla="*/ 2725808 w 6832600"/>
              <a:gd name="connsiteY15" fmla="*/ 333375 h 2514600"/>
              <a:gd name="connsiteX16" fmla="*/ 2578212 w 6832600"/>
              <a:gd name="connsiteY16" fmla="*/ 270320 h 2514600"/>
              <a:gd name="connsiteX17" fmla="*/ 2194616 w 6832600"/>
              <a:gd name="connsiteY17" fmla="*/ 218123 h 2514600"/>
              <a:gd name="connsiteX18" fmla="*/ 1638302 w 6832600"/>
              <a:gd name="connsiteY18" fmla="*/ 350806 h 2514600"/>
              <a:gd name="connsiteX19" fmla="*/ 1474719 w 6832600"/>
              <a:gd name="connsiteY19" fmla="*/ 565690 h 2514600"/>
              <a:gd name="connsiteX20" fmla="*/ 1250233 w 6832600"/>
              <a:gd name="connsiteY20" fmla="*/ 529781 h 2514600"/>
              <a:gd name="connsiteX21" fmla="*/ 892235 w 6832600"/>
              <a:gd name="connsiteY21" fmla="*/ 643509 h 2514600"/>
              <a:gd name="connsiteX22" fmla="*/ 786891 w 6832600"/>
              <a:gd name="connsiteY22" fmla="*/ 828675 h 2514600"/>
              <a:gd name="connsiteX23" fmla="*/ 623308 w 6832600"/>
              <a:gd name="connsiteY23" fmla="*/ 828675 h 2514600"/>
              <a:gd name="connsiteX24" fmla="*/ 0 w 6832600"/>
              <a:gd name="connsiteY24" fmla="*/ 1452563 h 2514600"/>
              <a:gd name="connsiteX25" fmla="*/ 0 w 6832600"/>
              <a:gd name="connsiteY25" fmla="*/ 1452563 h 2514600"/>
              <a:gd name="connsiteX26" fmla="*/ 623308 w 6832600"/>
              <a:gd name="connsiteY26" fmla="*/ 2076450 h 2514600"/>
              <a:gd name="connsiteX27" fmla="*/ 806685 w 6832600"/>
              <a:gd name="connsiteY27" fmla="*/ 2076450 h 2514600"/>
              <a:gd name="connsiteX28" fmla="*/ 904035 w 6832600"/>
              <a:gd name="connsiteY28" fmla="*/ 2221040 h 2514600"/>
              <a:gd name="connsiteX29" fmla="*/ 1290105 w 6832600"/>
              <a:gd name="connsiteY29" fmla="*/ 2352675 h 2514600"/>
              <a:gd name="connsiteX30" fmla="*/ 1499461 w 6832600"/>
              <a:gd name="connsiteY30" fmla="*/ 2320576 h 2514600"/>
              <a:gd name="connsiteX31" fmla="*/ 1611276 w 6832600"/>
              <a:gd name="connsiteY31" fmla="*/ 2263426 h 2514600"/>
              <a:gd name="connsiteX32" fmla="*/ 1656382 w 6832600"/>
              <a:gd name="connsiteY32" fmla="*/ 2299621 h 2514600"/>
              <a:gd name="connsiteX33" fmla="*/ 2256947 w 6832600"/>
              <a:gd name="connsiteY33" fmla="*/ 2449545 h 2514600"/>
              <a:gd name="connsiteX34" fmla="*/ 2581543 w 6832600"/>
              <a:gd name="connsiteY34" fmla="*/ 2412873 h 2514600"/>
              <a:gd name="connsiteX35" fmla="*/ 2793658 w 6832600"/>
              <a:gd name="connsiteY35" fmla="*/ 2324100 h 2514600"/>
              <a:gd name="connsiteX36" fmla="*/ 2835434 w 6832600"/>
              <a:gd name="connsiteY36" fmla="*/ 2289620 h 2514600"/>
              <a:gd name="connsiteX37" fmla="*/ 2870549 w 6832600"/>
              <a:gd name="connsiteY37" fmla="*/ 2324100 h 2514600"/>
              <a:gd name="connsiteX38" fmla="*/ 3484341 w 6832600"/>
              <a:gd name="connsiteY38" fmla="*/ 2514600 h 2514600"/>
              <a:gd name="connsiteX39" fmla="*/ 3816074 w 6832600"/>
              <a:gd name="connsiteY39" fmla="*/ 2468023 h 2514600"/>
              <a:gd name="connsiteX40" fmla="*/ 4033232 w 6832600"/>
              <a:gd name="connsiteY40" fmla="*/ 2355056 h 2514600"/>
              <a:gd name="connsiteX41" fmla="*/ 4073867 w 6832600"/>
              <a:gd name="connsiteY41" fmla="*/ 2313718 h 2514600"/>
              <a:gd name="connsiteX42" fmla="*/ 4134960 w 6832600"/>
              <a:gd name="connsiteY42" fmla="*/ 2364772 h 2514600"/>
              <a:gd name="connsiteX43" fmla="*/ 4735430 w 6832600"/>
              <a:gd name="connsiteY43" fmla="*/ 2514600 h 2514600"/>
              <a:gd name="connsiteX44" fmla="*/ 5060026 w 6832600"/>
              <a:gd name="connsiteY44" fmla="*/ 2477929 h 2514600"/>
              <a:gd name="connsiteX45" fmla="*/ 5272522 w 6832600"/>
              <a:gd name="connsiteY45" fmla="*/ 2389156 h 2514600"/>
              <a:gd name="connsiteX46" fmla="*/ 5377199 w 6832600"/>
              <a:gd name="connsiteY46" fmla="*/ 2282666 h 2514600"/>
              <a:gd name="connsiteX47" fmla="*/ 5682478 w 6832600"/>
              <a:gd name="connsiteY47" fmla="*/ 2352294 h 2514600"/>
              <a:gd name="connsiteX48" fmla="*/ 5891833 w 6832600"/>
              <a:gd name="connsiteY48" fmla="*/ 2320195 h 2514600"/>
              <a:gd name="connsiteX49" fmla="*/ 6028580 w 6832600"/>
              <a:gd name="connsiteY49" fmla="*/ 2242376 h 2514600"/>
              <a:gd name="connsiteX50" fmla="*/ 6112132 w 6832600"/>
              <a:gd name="connsiteY50" fmla="*/ 2115122 h 2514600"/>
              <a:gd name="connsiteX51" fmla="*/ 6126406 w 6832600"/>
              <a:gd name="connsiteY51" fmla="*/ 2076450 h 2514600"/>
              <a:gd name="connsiteX52" fmla="*/ 6210053 w 6832600"/>
              <a:gd name="connsiteY52" fmla="*/ 2076450 h 2514600"/>
              <a:gd name="connsiteX53" fmla="*/ 6832600 w 6832600"/>
              <a:gd name="connsiteY53" fmla="*/ 1452563 h 2514600"/>
              <a:gd name="connsiteX54" fmla="*/ 6832600 w 6832600"/>
              <a:gd name="connsiteY54" fmla="*/ 1452563 h 2514600"/>
              <a:gd name="connsiteX55" fmla="*/ 6209292 w 6832600"/>
              <a:gd name="connsiteY55" fmla="*/ 828675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6832600" h="2514600">
                <a:moveTo>
                  <a:pt x="6209292" y="828675"/>
                </a:moveTo>
                <a:lnTo>
                  <a:pt x="6119840" y="828675"/>
                </a:lnTo>
                <a:cubicBezTo>
                  <a:pt x="6102331" y="779617"/>
                  <a:pt x="6077703" y="733402"/>
                  <a:pt x="6046756" y="691515"/>
                </a:cubicBezTo>
                <a:cubicBezTo>
                  <a:pt x="6011356" y="643573"/>
                  <a:pt x="5958827" y="604711"/>
                  <a:pt x="5889168" y="574929"/>
                </a:cubicBezTo>
                <a:cubicBezTo>
                  <a:pt x="5819510" y="545147"/>
                  <a:pt x="5737034" y="530225"/>
                  <a:pt x="5641748" y="530162"/>
                </a:cubicBezTo>
                <a:cubicBezTo>
                  <a:pt x="5585013" y="529611"/>
                  <a:pt x="5528411" y="535556"/>
                  <a:pt x="5473027" y="547878"/>
                </a:cubicBezTo>
                <a:cubicBezTo>
                  <a:pt x="5445440" y="496062"/>
                  <a:pt x="5410497" y="448516"/>
                  <a:pt x="5369301" y="406718"/>
                </a:cubicBezTo>
                <a:cubicBezTo>
                  <a:pt x="5314231" y="350774"/>
                  <a:pt x="5232582" y="305435"/>
                  <a:pt x="5124355" y="270701"/>
                </a:cubicBezTo>
                <a:cubicBezTo>
                  <a:pt x="5016128" y="235966"/>
                  <a:pt x="4888259" y="218567"/>
                  <a:pt x="4740759" y="218504"/>
                </a:cubicBezTo>
                <a:cubicBezTo>
                  <a:pt x="4494738" y="218504"/>
                  <a:pt x="4309296" y="262731"/>
                  <a:pt x="4184444" y="351187"/>
                </a:cubicBezTo>
                <a:cubicBezTo>
                  <a:pt x="4172644" y="359569"/>
                  <a:pt x="4161510" y="368332"/>
                  <a:pt x="4150757" y="377381"/>
                </a:cubicBezTo>
                <a:cubicBezTo>
                  <a:pt x="4126320" y="328595"/>
                  <a:pt x="4097057" y="282390"/>
                  <a:pt x="4063399" y="239459"/>
                </a:cubicBezTo>
                <a:cubicBezTo>
                  <a:pt x="4007063" y="168338"/>
                  <a:pt x="3923606" y="110744"/>
                  <a:pt x="3813029" y="66675"/>
                </a:cubicBezTo>
                <a:cubicBezTo>
                  <a:pt x="3702451" y="22606"/>
                  <a:pt x="3571766" y="381"/>
                  <a:pt x="3420963" y="0"/>
                </a:cubicBezTo>
                <a:cubicBezTo>
                  <a:pt x="3169613" y="0"/>
                  <a:pt x="2980108" y="56261"/>
                  <a:pt x="2852468" y="168783"/>
                </a:cubicBezTo>
                <a:cubicBezTo>
                  <a:pt x="2799891" y="214822"/>
                  <a:pt x="2756859" y="270743"/>
                  <a:pt x="2725808" y="333375"/>
                </a:cubicBezTo>
                <a:cubicBezTo>
                  <a:pt x="2678912" y="307328"/>
                  <a:pt x="2629447" y="286198"/>
                  <a:pt x="2578212" y="270320"/>
                </a:cubicBezTo>
                <a:cubicBezTo>
                  <a:pt x="2469985" y="235458"/>
                  <a:pt x="2342116" y="218059"/>
                  <a:pt x="2194616" y="218123"/>
                </a:cubicBezTo>
                <a:cubicBezTo>
                  <a:pt x="1948652" y="218123"/>
                  <a:pt x="1763220" y="262350"/>
                  <a:pt x="1638302" y="350806"/>
                </a:cubicBezTo>
                <a:cubicBezTo>
                  <a:pt x="1557795" y="407956"/>
                  <a:pt x="1503267" y="479584"/>
                  <a:pt x="1474719" y="565690"/>
                </a:cubicBezTo>
                <a:cubicBezTo>
                  <a:pt x="1402596" y="540530"/>
                  <a:pt x="1326590" y="528373"/>
                  <a:pt x="1250233" y="529781"/>
                </a:cubicBezTo>
                <a:cubicBezTo>
                  <a:pt x="1092007" y="529781"/>
                  <a:pt x="972675" y="567690"/>
                  <a:pt x="892235" y="643509"/>
                </a:cubicBezTo>
                <a:cubicBezTo>
                  <a:pt x="839732" y="693551"/>
                  <a:pt x="803097" y="757945"/>
                  <a:pt x="786891" y="828675"/>
                </a:cubicBezTo>
                <a:lnTo>
                  <a:pt x="623308" y="828675"/>
                </a:lnTo>
                <a:cubicBezTo>
                  <a:pt x="279477" y="829669"/>
                  <a:pt x="993" y="1108415"/>
                  <a:pt x="0" y="1452563"/>
                </a:cubicBezTo>
                <a:lnTo>
                  <a:pt x="0" y="1452563"/>
                </a:lnTo>
                <a:cubicBezTo>
                  <a:pt x="993" y="1796710"/>
                  <a:pt x="279477" y="2075459"/>
                  <a:pt x="623308" y="2076450"/>
                </a:cubicBezTo>
                <a:lnTo>
                  <a:pt x="806685" y="2076450"/>
                </a:lnTo>
                <a:cubicBezTo>
                  <a:pt x="828992" y="2130762"/>
                  <a:pt x="862115" y="2179958"/>
                  <a:pt x="904035" y="2221040"/>
                </a:cubicBezTo>
                <a:cubicBezTo>
                  <a:pt x="991840" y="2308794"/>
                  <a:pt x="1120527" y="2352675"/>
                  <a:pt x="1290105" y="2352675"/>
                </a:cubicBezTo>
                <a:cubicBezTo>
                  <a:pt x="1361210" y="2354085"/>
                  <a:pt x="1432029" y="2343226"/>
                  <a:pt x="1499461" y="2320576"/>
                </a:cubicBezTo>
                <a:cubicBezTo>
                  <a:pt x="1539295" y="2307031"/>
                  <a:pt x="1576960" y="2287781"/>
                  <a:pt x="1611276" y="2263426"/>
                </a:cubicBezTo>
                <a:cubicBezTo>
                  <a:pt x="1625455" y="2275904"/>
                  <a:pt x="1640395" y="2288000"/>
                  <a:pt x="1656382" y="2299621"/>
                </a:cubicBezTo>
                <a:cubicBezTo>
                  <a:pt x="1793101" y="2399510"/>
                  <a:pt x="1993283" y="2449478"/>
                  <a:pt x="2256947" y="2449545"/>
                </a:cubicBezTo>
                <a:cubicBezTo>
                  <a:pt x="2380847" y="2449545"/>
                  <a:pt x="2489046" y="2437324"/>
                  <a:pt x="2581543" y="2412873"/>
                </a:cubicBezTo>
                <a:cubicBezTo>
                  <a:pt x="2674040" y="2388423"/>
                  <a:pt x="2744745" y="2358838"/>
                  <a:pt x="2793658" y="2324100"/>
                </a:cubicBezTo>
                <a:cubicBezTo>
                  <a:pt x="2808342" y="2313556"/>
                  <a:pt x="2822292" y="2302040"/>
                  <a:pt x="2835434" y="2289620"/>
                </a:cubicBezTo>
                <a:cubicBezTo>
                  <a:pt x="2846663" y="2301335"/>
                  <a:pt x="2858273" y="2312956"/>
                  <a:pt x="2870549" y="2324100"/>
                </a:cubicBezTo>
                <a:cubicBezTo>
                  <a:pt x="3010122" y="2451097"/>
                  <a:pt x="3214719" y="2514600"/>
                  <a:pt x="3484341" y="2514600"/>
                </a:cubicBezTo>
                <a:cubicBezTo>
                  <a:pt x="3611220" y="2514600"/>
                  <a:pt x="3721797" y="2499074"/>
                  <a:pt x="3816074" y="2468023"/>
                </a:cubicBezTo>
                <a:cubicBezTo>
                  <a:pt x="3910350" y="2436971"/>
                  <a:pt x="3982730" y="2399319"/>
                  <a:pt x="4033232" y="2355056"/>
                </a:cubicBezTo>
                <a:cubicBezTo>
                  <a:pt x="4047650" y="2342159"/>
                  <a:pt x="4061219" y="2328358"/>
                  <a:pt x="4073867" y="2313718"/>
                </a:cubicBezTo>
                <a:cubicBezTo>
                  <a:pt x="4093099" y="2332054"/>
                  <a:pt x="4113501" y="2349103"/>
                  <a:pt x="4134960" y="2364772"/>
                </a:cubicBezTo>
                <a:cubicBezTo>
                  <a:pt x="4271612" y="2464660"/>
                  <a:pt x="4471766" y="2514600"/>
                  <a:pt x="4735430" y="2514600"/>
                </a:cubicBezTo>
                <a:cubicBezTo>
                  <a:pt x="4859397" y="2514600"/>
                  <a:pt x="4967596" y="2502380"/>
                  <a:pt x="5060026" y="2477929"/>
                </a:cubicBezTo>
                <a:cubicBezTo>
                  <a:pt x="5152456" y="2453478"/>
                  <a:pt x="5223295" y="2423894"/>
                  <a:pt x="5272522" y="2389156"/>
                </a:cubicBezTo>
                <a:cubicBezTo>
                  <a:pt x="5313165" y="2359819"/>
                  <a:pt x="5348556" y="2323814"/>
                  <a:pt x="5377199" y="2282666"/>
                </a:cubicBezTo>
                <a:cubicBezTo>
                  <a:pt x="5457325" y="2328958"/>
                  <a:pt x="5559081" y="2352170"/>
                  <a:pt x="5682478" y="2352294"/>
                </a:cubicBezTo>
                <a:cubicBezTo>
                  <a:pt x="5753582" y="2353694"/>
                  <a:pt x="5824402" y="2342836"/>
                  <a:pt x="5891833" y="2320195"/>
                </a:cubicBezTo>
                <a:cubicBezTo>
                  <a:pt x="5951338" y="2298792"/>
                  <a:pt x="5996920" y="2272856"/>
                  <a:pt x="6028580" y="2242376"/>
                </a:cubicBezTo>
                <a:cubicBezTo>
                  <a:pt x="6064351" y="2205733"/>
                  <a:pt x="6092719" y="2162528"/>
                  <a:pt x="6112132" y="2115122"/>
                </a:cubicBezTo>
                <a:cubicBezTo>
                  <a:pt x="6117575" y="2102491"/>
                  <a:pt x="6122343" y="2089585"/>
                  <a:pt x="6126406" y="2076450"/>
                </a:cubicBezTo>
                <a:lnTo>
                  <a:pt x="6210053" y="2076450"/>
                </a:lnTo>
                <a:cubicBezTo>
                  <a:pt x="6553586" y="2075040"/>
                  <a:pt x="6831611" y="1796415"/>
                  <a:pt x="6832600" y="1452563"/>
                </a:cubicBezTo>
                <a:lnTo>
                  <a:pt x="6832600" y="1452563"/>
                </a:lnTo>
                <a:cubicBezTo>
                  <a:pt x="6831611" y="1108415"/>
                  <a:pt x="6553120" y="829669"/>
                  <a:pt x="6209292" y="828675"/>
                </a:cubicBezTo>
                <a:close/>
              </a:path>
            </a:pathLst>
          </a:custGeom>
          <a:solidFill>
            <a:schemeClr val="accent1"/>
          </a:solidFill>
          <a:ln w="9512" cap="flat">
            <a:noFill/>
            <a:prstDash val="solid"/>
            <a:miter/>
          </a:ln>
        </p:spPr>
        <p:txBody>
          <a:bodyPr rtlCol="0" anchor="ctr"/>
          <a:lstStyle/>
          <a:p>
            <a:endParaRPr lang="en-US"/>
          </a:p>
        </p:txBody>
      </p:sp>
      <p:sp>
        <p:nvSpPr>
          <p:cNvPr id="44" name="Text Placeholder 43">
            <a:extLst>
              <a:ext uri="{FF2B5EF4-FFF2-40B4-BE49-F238E27FC236}">
                <a16:creationId xmlns:a16="http://schemas.microsoft.com/office/drawing/2014/main" id="{4D279F5C-3072-E24D-9C97-524B8ED40824}"/>
              </a:ext>
            </a:extLst>
          </p:cNvPr>
          <p:cNvSpPr>
            <a:spLocks noGrp="1"/>
          </p:cNvSpPr>
          <p:nvPr>
            <p:ph type="body" sz="quarter" idx="15" hasCustomPrompt="1"/>
          </p:nvPr>
        </p:nvSpPr>
        <p:spPr>
          <a:xfrm>
            <a:off x="2110000" y="2694781"/>
            <a:ext cx="7776121" cy="1241115"/>
          </a:xfrm>
        </p:spPr>
        <p:txBody>
          <a:bodyPr>
            <a:normAutofit/>
          </a:bodyPr>
          <a:lstStyle>
            <a:lvl1pPr marL="0" indent="0" algn="ctr">
              <a:buNone/>
              <a:defRPr sz="2800" b="1">
                <a:solidFill>
                  <a:schemeClr val="bg1"/>
                </a:solidFill>
              </a:defRPr>
            </a:lvl1pPr>
          </a:lstStyle>
          <a:p>
            <a:pPr lvl="0"/>
            <a:r>
              <a:rPr lang="en-US" dirty="0"/>
              <a:t>Question for the quiz here?</a:t>
            </a:r>
          </a:p>
        </p:txBody>
      </p:sp>
      <p:sp>
        <p:nvSpPr>
          <p:cNvPr id="45" name="Text Placeholder 43">
            <a:extLst>
              <a:ext uri="{FF2B5EF4-FFF2-40B4-BE49-F238E27FC236}">
                <a16:creationId xmlns:a16="http://schemas.microsoft.com/office/drawing/2014/main" id="{7D6808DE-1170-2440-9F66-6A543433C854}"/>
              </a:ext>
            </a:extLst>
          </p:cNvPr>
          <p:cNvSpPr>
            <a:spLocks noGrp="1"/>
          </p:cNvSpPr>
          <p:nvPr>
            <p:ph type="body" sz="quarter" idx="16" hasCustomPrompt="1"/>
          </p:nvPr>
        </p:nvSpPr>
        <p:spPr>
          <a:xfrm>
            <a:off x="2822987" y="4609914"/>
            <a:ext cx="6640512" cy="1235642"/>
          </a:xfrm>
        </p:spPr>
        <p:txBody>
          <a:bodyPr>
            <a:normAutofit/>
          </a:bodyPr>
          <a:lstStyle>
            <a:lvl1pPr marL="0" indent="0" algn="ctr">
              <a:buNone/>
              <a:defRPr sz="2000" b="0">
                <a:solidFill>
                  <a:schemeClr val="accent4"/>
                </a:solidFill>
              </a:defRPr>
            </a:lvl1pPr>
          </a:lstStyle>
          <a:p>
            <a:pPr lvl="0"/>
            <a:r>
              <a:rPr lang="en-US" dirty="0"/>
              <a:t>Answer here</a:t>
            </a:r>
          </a:p>
        </p:txBody>
      </p:sp>
      <p:grpSp>
        <p:nvGrpSpPr>
          <p:cNvPr id="43" name="Graphic 13">
            <a:extLst>
              <a:ext uri="{FF2B5EF4-FFF2-40B4-BE49-F238E27FC236}">
                <a16:creationId xmlns:a16="http://schemas.microsoft.com/office/drawing/2014/main" id="{791F2E3E-21D9-A642-8FE7-C517F865B0DF}"/>
              </a:ext>
            </a:extLst>
          </p:cNvPr>
          <p:cNvGrpSpPr/>
          <p:nvPr userDrawn="1"/>
        </p:nvGrpSpPr>
        <p:grpSpPr>
          <a:xfrm rot="3081181">
            <a:off x="11299476" y="4370856"/>
            <a:ext cx="353313" cy="445705"/>
            <a:chOff x="7806722" y="4905407"/>
            <a:chExt cx="353313" cy="445705"/>
          </a:xfrm>
        </p:grpSpPr>
        <p:sp>
          <p:nvSpPr>
            <p:cNvPr id="46" name="Freeform 45">
              <a:extLst>
                <a:ext uri="{FF2B5EF4-FFF2-40B4-BE49-F238E27FC236}">
                  <a16:creationId xmlns:a16="http://schemas.microsoft.com/office/drawing/2014/main" id="{E1112E69-4113-C04E-B249-71A558C60CE7}"/>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BF9607F3-CDAA-9340-B1C6-DF2327DFF9FA}"/>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48" name="Freeform 47">
              <a:extLst>
                <a:ext uri="{FF2B5EF4-FFF2-40B4-BE49-F238E27FC236}">
                  <a16:creationId xmlns:a16="http://schemas.microsoft.com/office/drawing/2014/main" id="{DB4E06B2-089A-CA43-A499-09B8147B24E9}"/>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D7231E7C-F432-7A4F-9B25-6E9ADC813FC2}"/>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0" name="Freeform 49">
              <a:extLst>
                <a:ext uri="{FF2B5EF4-FFF2-40B4-BE49-F238E27FC236}">
                  <a16:creationId xmlns:a16="http://schemas.microsoft.com/office/drawing/2014/main" id="{26309BDD-9564-2A49-B07A-EBE2F8AA1392}"/>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5BC79EA5-F50F-3448-8AD8-427C848A02D1}"/>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2" name="Freeform 51">
              <a:extLst>
                <a:ext uri="{FF2B5EF4-FFF2-40B4-BE49-F238E27FC236}">
                  <a16:creationId xmlns:a16="http://schemas.microsoft.com/office/drawing/2014/main" id="{B180BB10-2A2C-5F49-AED4-1F33BEFCCFA9}"/>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F33B322D-3E58-374D-A7EF-9B745BB78E97}"/>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54" name="Freeform 53">
            <a:extLst>
              <a:ext uri="{FF2B5EF4-FFF2-40B4-BE49-F238E27FC236}">
                <a16:creationId xmlns:a16="http://schemas.microsoft.com/office/drawing/2014/main" id="{9141FC39-3E84-F247-B21D-1880E35A1D21}"/>
              </a:ext>
            </a:extLst>
          </p:cNvPr>
          <p:cNvSpPr/>
          <p:nvPr userDrawn="1"/>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55" name="Freeform 54">
            <a:extLst>
              <a:ext uri="{FF2B5EF4-FFF2-40B4-BE49-F238E27FC236}">
                <a16:creationId xmlns:a16="http://schemas.microsoft.com/office/drawing/2014/main" id="{EC470FAF-CCAF-0742-948F-92C81D7C15F9}"/>
              </a:ext>
            </a:extLst>
          </p:cNvPr>
          <p:cNvSpPr/>
          <p:nvPr userDrawn="1"/>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56" name="Graphic 55">
            <a:extLst>
              <a:ext uri="{FF2B5EF4-FFF2-40B4-BE49-F238E27FC236}">
                <a16:creationId xmlns:a16="http://schemas.microsoft.com/office/drawing/2014/main" id="{9D08885E-C6AF-464D-A2FD-3E64084D6E5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57" name="Graphic 13">
            <a:extLst>
              <a:ext uri="{FF2B5EF4-FFF2-40B4-BE49-F238E27FC236}">
                <a16:creationId xmlns:a16="http://schemas.microsoft.com/office/drawing/2014/main" id="{68E1892B-EAE7-5440-9E9C-96644E1A0EBA}"/>
              </a:ext>
            </a:extLst>
          </p:cNvPr>
          <p:cNvGrpSpPr/>
          <p:nvPr userDrawn="1"/>
        </p:nvGrpSpPr>
        <p:grpSpPr>
          <a:xfrm rot="3351309" flipH="1">
            <a:off x="11525169" y="908840"/>
            <a:ext cx="307103" cy="517552"/>
            <a:chOff x="7306605" y="300990"/>
            <a:chExt cx="307103" cy="517552"/>
          </a:xfrm>
        </p:grpSpPr>
        <p:sp>
          <p:nvSpPr>
            <p:cNvPr id="58" name="Freeform 57">
              <a:extLst>
                <a:ext uri="{FF2B5EF4-FFF2-40B4-BE49-F238E27FC236}">
                  <a16:creationId xmlns:a16="http://schemas.microsoft.com/office/drawing/2014/main" id="{2C8C72EA-2DAD-F24F-B373-A27DA0E4A844}"/>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206FA590-BDAD-C94F-8516-691411F3FD97}"/>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AD8F5822-A16F-F34B-9EDD-A2F948D25BB9}"/>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61" name="Freeform 60">
              <a:extLst>
                <a:ext uri="{FF2B5EF4-FFF2-40B4-BE49-F238E27FC236}">
                  <a16:creationId xmlns:a16="http://schemas.microsoft.com/office/drawing/2014/main" id="{CD05EB86-CFDC-A043-8173-5F1658643FB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A587F787-B1FC-A046-A0F8-0D14D707AB82}"/>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63" name="Freeform 62">
              <a:extLst>
                <a:ext uri="{FF2B5EF4-FFF2-40B4-BE49-F238E27FC236}">
                  <a16:creationId xmlns:a16="http://schemas.microsoft.com/office/drawing/2014/main" id="{6AE9DA24-B61B-B14C-BD7E-A305546625B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64" name="Freeform 63">
              <a:extLst>
                <a:ext uri="{FF2B5EF4-FFF2-40B4-BE49-F238E27FC236}">
                  <a16:creationId xmlns:a16="http://schemas.microsoft.com/office/drawing/2014/main" id="{E5E5ED9F-44BD-0B46-8BB0-9260ADC7E5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AC04D3FF-CB02-B44B-B5D4-1E65968107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66" name="Freeform 65">
              <a:extLst>
                <a:ext uri="{FF2B5EF4-FFF2-40B4-BE49-F238E27FC236}">
                  <a16:creationId xmlns:a16="http://schemas.microsoft.com/office/drawing/2014/main" id="{5B2105B2-7CE6-274A-9343-D056DBFC9DD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2EBA910C-5123-7D47-8856-5D6D4404EE30}"/>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68" name="Freeform 67">
              <a:extLst>
                <a:ext uri="{FF2B5EF4-FFF2-40B4-BE49-F238E27FC236}">
                  <a16:creationId xmlns:a16="http://schemas.microsoft.com/office/drawing/2014/main" id="{B2F9DDC0-FE94-7D4D-A328-8067FFF7A6BC}"/>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EB83FDAB-4FAC-2149-86E8-7597AC6E912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nvGrpSpPr>
          <p:cNvPr id="32" name="Groep 13">
            <a:extLst>
              <a:ext uri="{FF2B5EF4-FFF2-40B4-BE49-F238E27FC236}">
                <a16:creationId xmlns:a16="http://schemas.microsoft.com/office/drawing/2014/main" id="{8DDA543E-D157-4090-AA53-536D3468AC06}"/>
              </a:ext>
            </a:extLst>
          </p:cNvPr>
          <p:cNvGrpSpPr/>
          <p:nvPr/>
        </p:nvGrpSpPr>
        <p:grpSpPr>
          <a:xfrm>
            <a:off x="12212099" y="243073"/>
            <a:ext cx="3354501" cy="2154884"/>
            <a:chOff x="12357939" y="132973"/>
            <a:chExt cx="3354501" cy="2154884"/>
          </a:xfrm>
        </p:grpSpPr>
        <p:sp>
          <p:nvSpPr>
            <p:cNvPr id="35" name="TextBox 7">
              <a:extLst>
                <a:ext uri="{FF2B5EF4-FFF2-40B4-BE49-F238E27FC236}">
                  <a16:creationId xmlns:a16="http://schemas.microsoft.com/office/drawing/2014/main" id="{332F2477-DDD1-4602-9557-0B6ECA6B4F0A}"/>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Quiz Vraag</a:t>
              </a:r>
              <a:endParaRPr lang="en-US" sz="2000" b="1" dirty="0">
                <a:solidFill>
                  <a:schemeClr val="accent2"/>
                </a:solidFill>
              </a:endParaRPr>
            </a:p>
          </p:txBody>
        </p:sp>
        <p:sp>
          <p:nvSpPr>
            <p:cNvPr id="36" name="TextBox 10">
              <a:extLst>
                <a:ext uri="{FF2B5EF4-FFF2-40B4-BE49-F238E27FC236}">
                  <a16:creationId xmlns:a16="http://schemas.microsoft.com/office/drawing/2014/main" id="{ACF01B5F-A15D-415A-ADC7-AD49602E8379}"/>
                </a:ext>
              </a:extLst>
            </p:cNvPr>
            <p:cNvSpPr txBox="1"/>
            <p:nvPr/>
          </p:nvSpPr>
          <p:spPr>
            <a:xfrm>
              <a:off x="12357939" y="718197"/>
              <a:ext cx="3322320" cy="1569660"/>
            </a:xfrm>
            <a:prstGeom prst="rect">
              <a:avLst/>
            </a:prstGeom>
            <a:noFill/>
          </p:spPr>
          <p:txBody>
            <a:bodyPr wrap="square" rtlCol="0">
              <a:spAutoFit/>
            </a:bodyPr>
            <a:lstStyle/>
            <a:p>
              <a:br>
                <a:rPr lang="nl-NL" sz="1600" b="1" noProof="0" dirty="0">
                  <a:solidFill>
                    <a:schemeClr val="accent2"/>
                  </a:solidFill>
                </a:rPr>
              </a:br>
              <a:r>
                <a:rPr lang="nl-NL" sz="1600" noProof="0" dirty="0"/>
                <a:t>De slide is automatisch geanimeerd. Met de eerste klik komt de vraag naar voren. Bij de volgende klik komt het antwoord.</a:t>
              </a:r>
            </a:p>
          </p:txBody>
        </p:sp>
      </p:grpSp>
      <p:pic>
        <p:nvPicPr>
          <p:cNvPr id="34" name="Graphic 33">
            <a:extLst>
              <a:ext uri="{FF2B5EF4-FFF2-40B4-BE49-F238E27FC236}">
                <a16:creationId xmlns:a16="http://schemas.microsoft.com/office/drawing/2014/main" id="{81FF2C74-81E7-43A5-9829-B3F936F1C99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2563310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4">
                                            <p:txEl>
                                              <p:pRg st="0" end="0"/>
                                            </p:txEl>
                                          </p:spTgt>
                                        </p:tgtEl>
                                        <p:attrNameLst>
                                          <p:attrName>style.visibility</p:attrName>
                                        </p:attrNameLst>
                                      </p:cBhvr>
                                      <p:to>
                                        <p:strVal val="visible"/>
                                      </p:to>
                                    </p:set>
                                    <p:animEffect transition="in" filter="dissolve">
                                      <p:cBhvr>
                                        <p:cTn id="7" dur="500"/>
                                        <p:tgtEl>
                                          <p:spTgt spid="4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5">
                                            <p:txEl>
                                              <p:pRg st="0" end="0"/>
                                            </p:txEl>
                                          </p:spTgt>
                                        </p:tgtEl>
                                        <p:attrNameLst>
                                          <p:attrName>style.visibility</p:attrName>
                                        </p:attrNameLst>
                                      </p:cBhvr>
                                      <p:to>
                                        <p:strVal val="visible"/>
                                      </p:to>
                                    </p:set>
                                    <p:animEffect transition="in" filter="dissolve">
                                      <p:cBhvr>
                                        <p:cTn id="12" dur="500"/>
                                        <p:tgtEl>
                                          <p:spTgt spid="4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build="p">
        <p:tmplLst>
          <p:tmpl lvl="1">
            <p:tnLst>
              <p:par>
                <p:cTn presetID="9" presetClass="entr" presetSubtype="0" fill="hold" nodeType="click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dissolve">
                      <p:cBhvr>
                        <p:cTn dur="500"/>
                        <p:tgtEl>
                          <p:spTgt spid="44"/>
                        </p:tgtEl>
                      </p:cBhvr>
                    </p:animEffect>
                  </p:childTnLst>
                </p:cTn>
              </p:par>
            </p:tnLst>
          </p:tmpl>
        </p:tmplLst>
      </p:bldP>
      <p:bldP spid="45" grpId="0" build="p">
        <p:tmplLst>
          <p:tmpl lvl="1">
            <p:tnLst>
              <p:par>
                <p:cTn presetID="9" presetClass="entr" presetSubtype="0" fill="hold" nodeType="click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dissolve">
                      <p:cBhvr>
                        <p:cTn dur="500"/>
                        <p:tgtEl>
                          <p:spTgt spid="45"/>
                        </p:tgtEl>
                      </p:cBhvr>
                    </p:animEffect>
                  </p:childTnLst>
                </p:cTn>
              </p:par>
            </p:tnLst>
          </p:tmpl>
        </p:tmplLst>
      </p:bldP>
    </p:bldLst>
  </p:timing>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mplate with logo only">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5806577E-2A05-4BCF-9A5A-A18F3BD538E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7796342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51B5F129-589E-D348-A246-D8AB6A1F9D4D}"/>
              </a:ext>
            </a:extLst>
          </p:cNvPr>
          <p:cNvSpPr/>
          <p:nvPr userDrawn="1"/>
        </p:nvSpPr>
        <p:spPr>
          <a:xfrm>
            <a:off x="0" y="-3922"/>
            <a:ext cx="5334339" cy="6858000"/>
          </a:xfrm>
          <a:custGeom>
            <a:avLst/>
            <a:gdLst>
              <a:gd name="connsiteX0" fmla="*/ 0 w 5334339"/>
              <a:gd name="connsiteY0" fmla="*/ 0 h 6858000"/>
              <a:gd name="connsiteX1" fmla="*/ 4612006 w 5334339"/>
              <a:gd name="connsiteY1" fmla="*/ 0 h 6858000"/>
              <a:gd name="connsiteX2" fmla="*/ 5044440 w 5334339"/>
              <a:gd name="connsiteY2" fmla="*/ 1238250 h 6858000"/>
              <a:gd name="connsiteX3" fmla="*/ 5331143 w 5334339"/>
              <a:gd name="connsiteY3" fmla="*/ 3624263 h 6858000"/>
              <a:gd name="connsiteX4" fmla="*/ 4972051 w 5334339"/>
              <a:gd name="connsiteY4" fmla="*/ 6858000 h 6858000"/>
              <a:gd name="connsiteX5" fmla="*/ 0 w 5334339"/>
              <a:gd name="connsiteY5" fmla="*/ 6858000 h 6858000"/>
              <a:gd name="connsiteX6" fmla="*/ 0 w 5334339"/>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34339" h="6858000">
                <a:moveTo>
                  <a:pt x="0" y="0"/>
                </a:moveTo>
                <a:lnTo>
                  <a:pt x="4612006" y="0"/>
                </a:lnTo>
                <a:cubicBezTo>
                  <a:pt x="4772026" y="325755"/>
                  <a:pt x="4916806" y="738188"/>
                  <a:pt x="5044440" y="1238250"/>
                </a:cubicBezTo>
                <a:cubicBezTo>
                  <a:pt x="5216843" y="1916430"/>
                  <a:pt x="5313046" y="2711768"/>
                  <a:pt x="5331143" y="3624263"/>
                </a:cubicBezTo>
                <a:cubicBezTo>
                  <a:pt x="5355908" y="4901565"/>
                  <a:pt x="5236846" y="5979795"/>
                  <a:pt x="4972051" y="6858000"/>
                </a:cubicBez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Graphic 7">
            <a:extLst>
              <a:ext uri="{FF2B5EF4-FFF2-40B4-BE49-F238E27FC236}">
                <a16:creationId xmlns:a16="http://schemas.microsoft.com/office/drawing/2014/main" id="{A0884A54-2DD9-914C-9A87-1745F461609A}"/>
              </a:ext>
            </a:extLst>
          </p:cNvPr>
          <p:cNvSpPr/>
          <p:nvPr userDrawn="1"/>
        </p:nvSpPr>
        <p:spPr>
          <a:xfrm>
            <a:off x="5079682" y="227742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3" name="Graphic 7">
            <a:extLst>
              <a:ext uri="{FF2B5EF4-FFF2-40B4-BE49-F238E27FC236}">
                <a16:creationId xmlns:a16="http://schemas.microsoft.com/office/drawing/2014/main" id="{2BB8C2EF-0103-8C43-BCB3-8D7766118686}"/>
              </a:ext>
            </a:extLst>
          </p:cNvPr>
          <p:cNvSpPr/>
          <p:nvPr userDrawn="1"/>
        </p:nvSpPr>
        <p:spPr>
          <a:xfrm>
            <a:off x="5079682" y="319182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4" name="Graphic 7">
            <a:extLst>
              <a:ext uri="{FF2B5EF4-FFF2-40B4-BE49-F238E27FC236}">
                <a16:creationId xmlns:a16="http://schemas.microsoft.com/office/drawing/2014/main" id="{3B51CFB8-86B5-5C4F-BB2B-E6F739010DB5}"/>
              </a:ext>
            </a:extLst>
          </p:cNvPr>
          <p:cNvSpPr/>
          <p:nvPr userDrawn="1"/>
        </p:nvSpPr>
        <p:spPr>
          <a:xfrm>
            <a:off x="5079682" y="408717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5" name="Graphic 7">
            <a:extLst>
              <a:ext uri="{FF2B5EF4-FFF2-40B4-BE49-F238E27FC236}">
                <a16:creationId xmlns:a16="http://schemas.microsoft.com/office/drawing/2014/main" id="{D3E96C5C-FE64-DA45-945E-9AC6C43036D3}"/>
              </a:ext>
            </a:extLst>
          </p:cNvPr>
          <p:cNvSpPr/>
          <p:nvPr userDrawn="1"/>
        </p:nvSpPr>
        <p:spPr>
          <a:xfrm>
            <a:off x="5079682" y="500157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6" name="Graphic 7">
            <a:extLst>
              <a:ext uri="{FF2B5EF4-FFF2-40B4-BE49-F238E27FC236}">
                <a16:creationId xmlns:a16="http://schemas.microsoft.com/office/drawing/2014/main" id="{66B133D6-3D0D-6041-B721-DD380A05BB20}"/>
              </a:ext>
            </a:extLst>
          </p:cNvPr>
          <p:cNvSpPr/>
          <p:nvPr userDrawn="1"/>
        </p:nvSpPr>
        <p:spPr>
          <a:xfrm>
            <a:off x="-1309710" y="390398"/>
            <a:ext cx="5739270" cy="6319175"/>
          </a:xfrm>
          <a:custGeom>
            <a:avLst/>
            <a:gdLst>
              <a:gd name="connsiteX0" fmla="*/ 5697879 w 5739270"/>
              <a:gd name="connsiteY0" fmla="*/ 2644267 h 6319175"/>
              <a:gd name="connsiteX1" fmla="*/ 5334024 w 5739270"/>
              <a:gd name="connsiteY1" fmla="*/ 1345057 h 6319175"/>
              <a:gd name="connsiteX2" fmla="*/ 4735854 w 5739270"/>
              <a:gd name="connsiteY2" fmla="*/ 538290 h 6319175"/>
              <a:gd name="connsiteX3" fmla="*/ 3864316 w 5739270"/>
              <a:gd name="connsiteY3" fmla="*/ 106807 h 6319175"/>
              <a:gd name="connsiteX4" fmla="*/ 2567963 w 5739270"/>
              <a:gd name="connsiteY4" fmla="*/ 32512 h 6319175"/>
              <a:gd name="connsiteX5" fmla="*/ 748688 w 5739270"/>
              <a:gd name="connsiteY5" fmla="*/ 901192 h 6319175"/>
              <a:gd name="connsiteX6" fmla="*/ 131468 w 5739270"/>
              <a:gd name="connsiteY6" fmla="*/ 1989900 h 6319175"/>
              <a:gd name="connsiteX7" fmla="*/ 38123 w 5739270"/>
              <a:gd name="connsiteY7" fmla="*/ 3589147 h 6319175"/>
              <a:gd name="connsiteX8" fmla="*/ 1034438 w 5739270"/>
              <a:gd name="connsiteY8" fmla="*/ 5770372 h 6319175"/>
              <a:gd name="connsiteX9" fmla="*/ 3141368 w 5739270"/>
              <a:gd name="connsiteY9" fmla="*/ 6289485 h 6319175"/>
              <a:gd name="connsiteX10" fmla="*/ 5164479 w 5739270"/>
              <a:gd name="connsiteY10" fmla="*/ 5195062 h 6319175"/>
              <a:gd name="connsiteX11" fmla="*/ 5697879 w 5739270"/>
              <a:gd name="connsiteY11" fmla="*/ 2644267 h 6319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39270" h="6319175">
                <a:moveTo>
                  <a:pt x="5697879" y="2644267"/>
                </a:moveTo>
                <a:cubicBezTo>
                  <a:pt x="5635966" y="2138490"/>
                  <a:pt x="5514999" y="1706055"/>
                  <a:pt x="5334024" y="1345057"/>
                </a:cubicBezTo>
                <a:cubicBezTo>
                  <a:pt x="5153049" y="984060"/>
                  <a:pt x="4953024" y="715455"/>
                  <a:pt x="4735854" y="538290"/>
                </a:cubicBezTo>
                <a:cubicBezTo>
                  <a:pt x="4518683" y="361125"/>
                  <a:pt x="4228171" y="217297"/>
                  <a:pt x="3864316" y="106807"/>
                </a:cubicBezTo>
                <a:cubicBezTo>
                  <a:pt x="3500461" y="-3683"/>
                  <a:pt x="3068026" y="-28448"/>
                  <a:pt x="2567963" y="32512"/>
                </a:cubicBezTo>
                <a:cubicBezTo>
                  <a:pt x="1885973" y="115379"/>
                  <a:pt x="1280183" y="404940"/>
                  <a:pt x="748688" y="901192"/>
                </a:cubicBezTo>
                <a:cubicBezTo>
                  <a:pt x="472463" y="1163130"/>
                  <a:pt x="266723" y="1526032"/>
                  <a:pt x="131468" y="1989900"/>
                </a:cubicBezTo>
                <a:cubicBezTo>
                  <a:pt x="-3787" y="2454720"/>
                  <a:pt x="-34267" y="2987167"/>
                  <a:pt x="38123" y="3589147"/>
                </a:cubicBezTo>
                <a:cubicBezTo>
                  <a:pt x="160043" y="4592130"/>
                  <a:pt x="492466" y="5318887"/>
                  <a:pt x="1034438" y="5770372"/>
                </a:cubicBezTo>
                <a:cubicBezTo>
                  <a:pt x="1576411" y="6221857"/>
                  <a:pt x="2279356" y="6394260"/>
                  <a:pt x="3141368" y="6289485"/>
                </a:cubicBezTo>
                <a:cubicBezTo>
                  <a:pt x="4003381" y="6184710"/>
                  <a:pt x="4677751" y="5819902"/>
                  <a:pt x="5164479" y="5195062"/>
                </a:cubicBezTo>
                <a:cubicBezTo>
                  <a:pt x="5650254" y="4569270"/>
                  <a:pt x="5828371" y="3719640"/>
                  <a:pt x="5697879" y="2644267"/>
                </a:cubicBezTo>
              </a:path>
            </a:pathLst>
          </a:custGeom>
          <a:noFill/>
          <a:ln w="952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C583EA21-2014-904E-A8C7-A4AE8CA7E143}"/>
              </a:ext>
            </a:extLst>
          </p:cNvPr>
          <p:cNvSpPr/>
          <p:nvPr userDrawn="1"/>
        </p:nvSpPr>
        <p:spPr>
          <a:xfrm>
            <a:off x="482917" y="-40004"/>
            <a:ext cx="4237672" cy="6839902"/>
          </a:xfrm>
          <a:custGeom>
            <a:avLst/>
            <a:gdLst>
              <a:gd name="connsiteX0" fmla="*/ 1620203 w 4237672"/>
              <a:gd name="connsiteY0" fmla="*/ 6839903 h 6839902"/>
              <a:gd name="connsiteX1" fmla="*/ 1620203 w 4237672"/>
              <a:gd name="connsiteY1" fmla="*/ 6826568 h 6839902"/>
              <a:gd name="connsiteX2" fmla="*/ 1675448 w 4237672"/>
              <a:gd name="connsiteY2" fmla="*/ 6826568 h 6839902"/>
              <a:gd name="connsiteX3" fmla="*/ 1675448 w 4237672"/>
              <a:gd name="connsiteY3" fmla="*/ 6839903 h 6839902"/>
              <a:gd name="connsiteX4" fmla="*/ 1620203 w 4237672"/>
              <a:gd name="connsiteY4" fmla="*/ 6839903 h 6839902"/>
              <a:gd name="connsiteX5" fmla="*/ 1564958 w 4237672"/>
              <a:gd name="connsiteY5" fmla="*/ 6839903 h 6839902"/>
              <a:gd name="connsiteX6" fmla="*/ 1509713 w 4237672"/>
              <a:gd name="connsiteY6" fmla="*/ 6839903 h 6839902"/>
              <a:gd name="connsiteX7" fmla="*/ 1509713 w 4237672"/>
              <a:gd name="connsiteY7" fmla="*/ 6826568 h 6839902"/>
              <a:gd name="connsiteX8" fmla="*/ 1564958 w 4237672"/>
              <a:gd name="connsiteY8" fmla="*/ 6826568 h 6839902"/>
              <a:gd name="connsiteX9" fmla="*/ 1564958 w 4237672"/>
              <a:gd name="connsiteY9" fmla="*/ 6839903 h 6839902"/>
              <a:gd name="connsiteX10" fmla="*/ 1730692 w 4237672"/>
              <a:gd name="connsiteY10" fmla="*/ 6837998 h 6839902"/>
              <a:gd name="connsiteX11" fmla="*/ 1730692 w 4237672"/>
              <a:gd name="connsiteY11" fmla="*/ 6824663 h 6839902"/>
              <a:gd name="connsiteX12" fmla="*/ 1785938 w 4237672"/>
              <a:gd name="connsiteY12" fmla="*/ 6823710 h 6839902"/>
              <a:gd name="connsiteX13" fmla="*/ 1785938 w 4237672"/>
              <a:gd name="connsiteY13" fmla="*/ 6837045 h 6839902"/>
              <a:gd name="connsiteX14" fmla="*/ 1730692 w 4237672"/>
              <a:gd name="connsiteY14" fmla="*/ 6837998 h 6839902"/>
              <a:gd name="connsiteX15" fmla="*/ 1455420 w 4237672"/>
              <a:gd name="connsiteY15" fmla="*/ 6837998 h 6839902"/>
              <a:gd name="connsiteX16" fmla="*/ 1400175 w 4237672"/>
              <a:gd name="connsiteY16" fmla="*/ 6837045 h 6839902"/>
              <a:gd name="connsiteX17" fmla="*/ 1400175 w 4237672"/>
              <a:gd name="connsiteY17" fmla="*/ 6823710 h 6839902"/>
              <a:gd name="connsiteX18" fmla="*/ 1455420 w 4237672"/>
              <a:gd name="connsiteY18" fmla="*/ 6824663 h 6839902"/>
              <a:gd name="connsiteX19" fmla="*/ 1455420 w 4237672"/>
              <a:gd name="connsiteY19" fmla="*/ 6837998 h 6839902"/>
              <a:gd name="connsiteX20" fmla="*/ 1840230 w 4237672"/>
              <a:gd name="connsiteY20" fmla="*/ 6836093 h 6839902"/>
              <a:gd name="connsiteX21" fmla="*/ 1840230 w 4237672"/>
              <a:gd name="connsiteY21" fmla="*/ 6822758 h 6839902"/>
              <a:gd name="connsiteX22" fmla="*/ 1895475 w 4237672"/>
              <a:gd name="connsiteY22" fmla="*/ 6820853 h 6839902"/>
              <a:gd name="connsiteX23" fmla="*/ 1896428 w 4237672"/>
              <a:gd name="connsiteY23" fmla="*/ 6834188 h 6839902"/>
              <a:gd name="connsiteX24" fmla="*/ 1840230 w 4237672"/>
              <a:gd name="connsiteY24" fmla="*/ 6836093 h 6839902"/>
              <a:gd name="connsiteX25" fmla="*/ 1344930 w 4237672"/>
              <a:gd name="connsiteY25" fmla="*/ 6835140 h 6839902"/>
              <a:gd name="connsiteX26" fmla="*/ 1289685 w 4237672"/>
              <a:gd name="connsiteY26" fmla="*/ 6833235 h 6839902"/>
              <a:gd name="connsiteX27" fmla="*/ 1290638 w 4237672"/>
              <a:gd name="connsiteY27" fmla="*/ 6819900 h 6839902"/>
              <a:gd name="connsiteX28" fmla="*/ 1345883 w 4237672"/>
              <a:gd name="connsiteY28" fmla="*/ 6821805 h 6839902"/>
              <a:gd name="connsiteX29" fmla="*/ 1344930 w 4237672"/>
              <a:gd name="connsiteY29" fmla="*/ 6835140 h 6839902"/>
              <a:gd name="connsiteX30" fmla="*/ 1949767 w 4237672"/>
              <a:gd name="connsiteY30" fmla="*/ 6831330 h 6839902"/>
              <a:gd name="connsiteX31" fmla="*/ 1948815 w 4237672"/>
              <a:gd name="connsiteY31" fmla="*/ 6817995 h 6839902"/>
              <a:gd name="connsiteX32" fmla="*/ 2004060 w 4237672"/>
              <a:gd name="connsiteY32" fmla="*/ 6815138 h 6839902"/>
              <a:gd name="connsiteX33" fmla="*/ 2005013 w 4237672"/>
              <a:gd name="connsiteY33" fmla="*/ 6828473 h 6839902"/>
              <a:gd name="connsiteX34" fmla="*/ 1949767 w 4237672"/>
              <a:gd name="connsiteY34" fmla="*/ 6831330 h 6839902"/>
              <a:gd name="connsiteX35" fmla="*/ 1235392 w 4237672"/>
              <a:gd name="connsiteY35" fmla="*/ 6830378 h 6839902"/>
              <a:gd name="connsiteX36" fmla="*/ 1180148 w 4237672"/>
              <a:gd name="connsiteY36" fmla="*/ 6827520 h 6839902"/>
              <a:gd name="connsiteX37" fmla="*/ 1181100 w 4237672"/>
              <a:gd name="connsiteY37" fmla="*/ 6814185 h 6839902"/>
              <a:gd name="connsiteX38" fmla="*/ 1236345 w 4237672"/>
              <a:gd name="connsiteY38" fmla="*/ 6817043 h 6839902"/>
              <a:gd name="connsiteX39" fmla="*/ 1235392 w 4237672"/>
              <a:gd name="connsiteY39" fmla="*/ 6830378 h 6839902"/>
              <a:gd name="connsiteX40" fmla="*/ 2060258 w 4237672"/>
              <a:gd name="connsiteY40" fmla="*/ 6826568 h 6839902"/>
              <a:gd name="connsiteX41" fmla="*/ 2059305 w 4237672"/>
              <a:gd name="connsiteY41" fmla="*/ 6813233 h 6839902"/>
              <a:gd name="connsiteX42" fmla="*/ 2114550 w 4237672"/>
              <a:gd name="connsiteY42" fmla="*/ 6810375 h 6839902"/>
              <a:gd name="connsiteX43" fmla="*/ 2115503 w 4237672"/>
              <a:gd name="connsiteY43" fmla="*/ 6823710 h 6839902"/>
              <a:gd name="connsiteX44" fmla="*/ 2060258 w 4237672"/>
              <a:gd name="connsiteY44" fmla="*/ 6826568 h 6839902"/>
              <a:gd name="connsiteX45" fmla="*/ 1125855 w 4237672"/>
              <a:gd name="connsiteY45" fmla="*/ 6822758 h 6839902"/>
              <a:gd name="connsiteX46" fmla="*/ 1070610 w 4237672"/>
              <a:gd name="connsiteY46" fmla="*/ 6817995 h 6839902"/>
              <a:gd name="connsiteX47" fmla="*/ 1071563 w 4237672"/>
              <a:gd name="connsiteY47" fmla="*/ 6804660 h 6839902"/>
              <a:gd name="connsiteX48" fmla="*/ 1125855 w 4237672"/>
              <a:gd name="connsiteY48" fmla="*/ 6809423 h 6839902"/>
              <a:gd name="connsiteX49" fmla="*/ 1125855 w 4237672"/>
              <a:gd name="connsiteY49" fmla="*/ 6822758 h 6839902"/>
              <a:gd name="connsiteX50" fmla="*/ 2169795 w 4237672"/>
              <a:gd name="connsiteY50" fmla="*/ 6820853 h 6839902"/>
              <a:gd name="connsiteX51" fmla="*/ 2168843 w 4237672"/>
              <a:gd name="connsiteY51" fmla="*/ 6807518 h 6839902"/>
              <a:gd name="connsiteX52" fmla="*/ 2224088 w 4237672"/>
              <a:gd name="connsiteY52" fmla="*/ 6803708 h 6839902"/>
              <a:gd name="connsiteX53" fmla="*/ 2225040 w 4237672"/>
              <a:gd name="connsiteY53" fmla="*/ 6817043 h 6839902"/>
              <a:gd name="connsiteX54" fmla="*/ 2169795 w 4237672"/>
              <a:gd name="connsiteY54" fmla="*/ 6820853 h 6839902"/>
              <a:gd name="connsiteX55" fmla="*/ 1016317 w 4237672"/>
              <a:gd name="connsiteY55" fmla="*/ 6813233 h 6839902"/>
              <a:gd name="connsiteX56" fmla="*/ 962025 w 4237672"/>
              <a:gd name="connsiteY56" fmla="*/ 6807518 h 6839902"/>
              <a:gd name="connsiteX57" fmla="*/ 963930 w 4237672"/>
              <a:gd name="connsiteY57" fmla="*/ 6794183 h 6839902"/>
              <a:gd name="connsiteX58" fmla="*/ 1018223 w 4237672"/>
              <a:gd name="connsiteY58" fmla="*/ 6799898 h 6839902"/>
              <a:gd name="connsiteX59" fmla="*/ 1016317 w 4237672"/>
              <a:gd name="connsiteY59" fmla="*/ 6813233 h 6839902"/>
              <a:gd name="connsiteX60" fmla="*/ 2279333 w 4237672"/>
              <a:gd name="connsiteY60" fmla="*/ 6813233 h 6839902"/>
              <a:gd name="connsiteX61" fmla="*/ 2278380 w 4237672"/>
              <a:gd name="connsiteY61" fmla="*/ 6799898 h 6839902"/>
              <a:gd name="connsiteX62" fmla="*/ 2333625 w 4237672"/>
              <a:gd name="connsiteY62" fmla="*/ 6796088 h 6839902"/>
              <a:gd name="connsiteX63" fmla="*/ 2334578 w 4237672"/>
              <a:gd name="connsiteY63" fmla="*/ 6809423 h 6839902"/>
              <a:gd name="connsiteX64" fmla="*/ 2279333 w 4237672"/>
              <a:gd name="connsiteY64" fmla="*/ 6813233 h 6839902"/>
              <a:gd name="connsiteX65" fmla="*/ 2389823 w 4237672"/>
              <a:gd name="connsiteY65" fmla="*/ 6805613 h 6839902"/>
              <a:gd name="connsiteX66" fmla="*/ 2388870 w 4237672"/>
              <a:gd name="connsiteY66" fmla="*/ 6792278 h 6839902"/>
              <a:gd name="connsiteX67" fmla="*/ 2443163 w 4237672"/>
              <a:gd name="connsiteY67" fmla="*/ 6787515 h 6839902"/>
              <a:gd name="connsiteX68" fmla="*/ 2444115 w 4237672"/>
              <a:gd name="connsiteY68" fmla="*/ 6800850 h 6839902"/>
              <a:gd name="connsiteX69" fmla="*/ 2389823 w 4237672"/>
              <a:gd name="connsiteY69" fmla="*/ 6805613 h 6839902"/>
              <a:gd name="connsiteX70" fmla="*/ 906780 w 4237672"/>
              <a:gd name="connsiteY70" fmla="*/ 6801803 h 6839902"/>
              <a:gd name="connsiteX71" fmla="*/ 852487 w 4237672"/>
              <a:gd name="connsiteY71" fmla="*/ 6795135 h 6839902"/>
              <a:gd name="connsiteX72" fmla="*/ 854392 w 4237672"/>
              <a:gd name="connsiteY72" fmla="*/ 6781800 h 6839902"/>
              <a:gd name="connsiteX73" fmla="*/ 908685 w 4237672"/>
              <a:gd name="connsiteY73" fmla="*/ 6788468 h 6839902"/>
              <a:gd name="connsiteX74" fmla="*/ 906780 w 4237672"/>
              <a:gd name="connsiteY74" fmla="*/ 6801803 h 6839902"/>
              <a:gd name="connsiteX75" fmla="*/ 2499360 w 4237672"/>
              <a:gd name="connsiteY75" fmla="*/ 6796088 h 6839902"/>
              <a:gd name="connsiteX76" fmla="*/ 2498408 w 4237672"/>
              <a:gd name="connsiteY76" fmla="*/ 6782753 h 6839902"/>
              <a:gd name="connsiteX77" fmla="*/ 2552700 w 4237672"/>
              <a:gd name="connsiteY77" fmla="*/ 6777038 h 6839902"/>
              <a:gd name="connsiteX78" fmla="*/ 2554605 w 4237672"/>
              <a:gd name="connsiteY78" fmla="*/ 6790373 h 6839902"/>
              <a:gd name="connsiteX79" fmla="*/ 2499360 w 4237672"/>
              <a:gd name="connsiteY79" fmla="*/ 6796088 h 6839902"/>
              <a:gd name="connsiteX80" fmla="*/ 797242 w 4237672"/>
              <a:gd name="connsiteY80" fmla="*/ 6787515 h 6839902"/>
              <a:gd name="connsiteX81" fmla="*/ 742950 w 4237672"/>
              <a:gd name="connsiteY81" fmla="*/ 6778943 h 6839902"/>
              <a:gd name="connsiteX82" fmla="*/ 744855 w 4237672"/>
              <a:gd name="connsiteY82" fmla="*/ 6765608 h 6839902"/>
              <a:gd name="connsiteX83" fmla="*/ 799148 w 4237672"/>
              <a:gd name="connsiteY83" fmla="*/ 6774180 h 6839902"/>
              <a:gd name="connsiteX84" fmla="*/ 797242 w 4237672"/>
              <a:gd name="connsiteY84" fmla="*/ 6787515 h 6839902"/>
              <a:gd name="connsiteX85" fmla="*/ 2608898 w 4237672"/>
              <a:gd name="connsiteY85" fmla="*/ 6784658 h 6839902"/>
              <a:gd name="connsiteX86" fmla="*/ 2606993 w 4237672"/>
              <a:gd name="connsiteY86" fmla="*/ 6771323 h 6839902"/>
              <a:gd name="connsiteX87" fmla="*/ 2661285 w 4237672"/>
              <a:gd name="connsiteY87" fmla="*/ 6763703 h 6839902"/>
              <a:gd name="connsiteX88" fmla="*/ 2663190 w 4237672"/>
              <a:gd name="connsiteY88" fmla="*/ 6777038 h 6839902"/>
              <a:gd name="connsiteX89" fmla="*/ 2608898 w 4237672"/>
              <a:gd name="connsiteY89" fmla="*/ 6784658 h 6839902"/>
              <a:gd name="connsiteX90" fmla="*/ 688658 w 4237672"/>
              <a:gd name="connsiteY90" fmla="*/ 6770370 h 6839902"/>
              <a:gd name="connsiteX91" fmla="*/ 634365 w 4237672"/>
              <a:gd name="connsiteY91" fmla="*/ 6760845 h 6839902"/>
              <a:gd name="connsiteX92" fmla="*/ 637223 w 4237672"/>
              <a:gd name="connsiteY92" fmla="*/ 6747510 h 6839902"/>
              <a:gd name="connsiteX93" fmla="*/ 691515 w 4237672"/>
              <a:gd name="connsiteY93" fmla="*/ 6757035 h 6839902"/>
              <a:gd name="connsiteX94" fmla="*/ 688658 w 4237672"/>
              <a:gd name="connsiteY94" fmla="*/ 6770370 h 6839902"/>
              <a:gd name="connsiteX95" fmla="*/ 2717483 w 4237672"/>
              <a:gd name="connsiteY95" fmla="*/ 6768465 h 6839902"/>
              <a:gd name="connsiteX96" fmla="*/ 2714625 w 4237672"/>
              <a:gd name="connsiteY96" fmla="*/ 6755130 h 6839902"/>
              <a:gd name="connsiteX97" fmla="*/ 2767965 w 4237672"/>
              <a:gd name="connsiteY97" fmla="*/ 6744653 h 6839902"/>
              <a:gd name="connsiteX98" fmla="*/ 2770823 w 4237672"/>
              <a:gd name="connsiteY98" fmla="*/ 6757988 h 6839902"/>
              <a:gd name="connsiteX99" fmla="*/ 2717483 w 4237672"/>
              <a:gd name="connsiteY99" fmla="*/ 6768465 h 6839902"/>
              <a:gd name="connsiteX100" fmla="*/ 581025 w 4237672"/>
              <a:gd name="connsiteY100" fmla="*/ 6750368 h 6839902"/>
              <a:gd name="connsiteX101" fmla="*/ 526733 w 4237672"/>
              <a:gd name="connsiteY101" fmla="*/ 6738938 h 6839902"/>
              <a:gd name="connsiteX102" fmla="*/ 529590 w 4237672"/>
              <a:gd name="connsiteY102" fmla="*/ 6725603 h 6839902"/>
              <a:gd name="connsiteX103" fmla="*/ 582930 w 4237672"/>
              <a:gd name="connsiteY103" fmla="*/ 6737033 h 6839902"/>
              <a:gd name="connsiteX104" fmla="*/ 581025 w 4237672"/>
              <a:gd name="connsiteY104" fmla="*/ 6750368 h 6839902"/>
              <a:gd name="connsiteX105" fmla="*/ 2826068 w 4237672"/>
              <a:gd name="connsiteY105" fmla="*/ 6745605 h 6839902"/>
              <a:gd name="connsiteX106" fmla="*/ 2823210 w 4237672"/>
              <a:gd name="connsiteY106" fmla="*/ 6732270 h 6839902"/>
              <a:gd name="connsiteX107" fmla="*/ 2875598 w 4237672"/>
              <a:gd name="connsiteY107" fmla="*/ 6717983 h 6839902"/>
              <a:gd name="connsiteX108" fmla="*/ 2879408 w 4237672"/>
              <a:gd name="connsiteY108" fmla="*/ 6731318 h 6839902"/>
              <a:gd name="connsiteX109" fmla="*/ 2826068 w 4237672"/>
              <a:gd name="connsiteY109" fmla="*/ 6745605 h 6839902"/>
              <a:gd name="connsiteX110" fmla="*/ 473393 w 4237672"/>
              <a:gd name="connsiteY110" fmla="*/ 6726555 h 6839902"/>
              <a:gd name="connsiteX111" fmla="*/ 420053 w 4237672"/>
              <a:gd name="connsiteY111" fmla="*/ 6714173 h 6839902"/>
              <a:gd name="connsiteX112" fmla="*/ 422910 w 4237672"/>
              <a:gd name="connsiteY112" fmla="*/ 6700838 h 6839902"/>
              <a:gd name="connsiteX113" fmla="*/ 476250 w 4237672"/>
              <a:gd name="connsiteY113" fmla="*/ 6713220 h 6839902"/>
              <a:gd name="connsiteX114" fmla="*/ 473393 w 4237672"/>
              <a:gd name="connsiteY114" fmla="*/ 6726555 h 6839902"/>
              <a:gd name="connsiteX115" fmla="*/ 2931795 w 4237672"/>
              <a:gd name="connsiteY115" fmla="*/ 6714173 h 6839902"/>
              <a:gd name="connsiteX116" fmla="*/ 2927033 w 4237672"/>
              <a:gd name="connsiteY116" fmla="*/ 6700838 h 6839902"/>
              <a:gd name="connsiteX117" fmla="*/ 2934653 w 4237672"/>
              <a:gd name="connsiteY117" fmla="*/ 6697980 h 6839902"/>
              <a:gd name="connsiteX118" fmla="*/ 2978468 w 4237672"/>
              <a:gd name="connsiteY118" fmla="*/ 6681788 h 6839902"/>
              <a:gd name="connsiteX119" fmla="*/ 2983230 w 4237672"/>
              <a:gd name="connsiteY119" fmla="*/ 6694170 h 6839902"/>
              <a:gd name="connsiteX120" fmla="*/ 2939415 w 4237672"/>
              <a:gd name="connsiteY120" fmla="*/ 6711315 h 6839902"/>
              <a:gd name="connsiteX121" fmla="*/ 2931795 w 4237672"/>
              <a:gd name="connsiteY121" fmla="*/ 6714173 h 6839902"/>
              <a:gd name="connsiteX122" fmla="*/ 366712 w 4237672"/>
              <a:gd name="connsiteY122" fmla="*/ 6699885 h 6839902"/>
              <a:gd name="connsiteX123" fmla="*/ 313372 w 4237672"/>
              <a:gd name="connsiteY123" fmla="*/ 6685598 h 6839902"/>
              <a:gd name="connsiteX124" fmla="*/ 317183 w 4237672"/>
              <a:gd name="connsiteY124" fmla="*/ 6672263 h 6839902"/>
              <a:gd name="connsiteX125" fmla="*/ 370522 w 4237672"/>
              <a:gd name="connsiteY125" fmla="*/ 6686550 h 6839902"/>
              <a:gd name="connsiteX126" fmla="*/ 366712 w 4237672"/>
              <a:gd name="connsiteY126" fmla="*/ 6699885 h 6839902"/>
              <a:gd name="connsiteX127" fmla="*/ 3033713 w 4237672"/>
              <a:gd name="connsiteY127" fmla="*/ 6672263 h 6839902"/>
              <a:gd name="connsiteX128" fmla="*/ 3027998 w 4237672"/>
              <a:gd name="connsiteY128" fmla="*/ 6659880 h 6839902"/>
              <a:gd name="connsiteX129" fmla="*/ 3076575 w 4237672"/>
              <a:gd name="connsiteY129" fmla="*/ 6635115 h 6839902"/>
              <a:gd name="connsiteX130" fmla="*/ 3083243 w 4237672"/>
              <a:gd name="connsiteY130" fmla="*/ 6647498 h 6839902"/>
              <a:gd name="connsiteX131" fmla="*/ 3033713 w 4237672"/>
              <a:gd name="connsiteY131" fmla="*/ 6672263 h 6839902"/>
              <a:gd name="connsiteX132" fmla="*/ 260033 w 4237672"/>
              <a:gd name="connsiteY132" fmla="*/ 6670358 h 6839902"/>
              <a:gd name="connsiteX133" fmla="*/ 207645 w 4237672"/>
              <a:gd name="connsiteY133" fmla="*/ 6654165 h 6839902"/>
              <a:gd name="connsiteX134" fmla="*/ 211455 w 4237672"/>
              <a:gd name="connsiteY134" fmla="*/ 6640830 h 6839902"/>
              <a:gd name="connsiteX135" fmla="*/ 263843 w 4237672"/>
              <a:gd name="connsiteY135" fmla="*/ 6657023 h 6839902"/>
              <a:gd name="connsiteX136" fmla="*/ 260033 w 4237672"/>
              <a:gd name="connsiteY136" fmla="*/ 6670358 h 6839902"/>
              <a:gd name="connsiteX137" fmla="*/ 155258 w 4237672"/>
              <a:gd name="connsiteY137" fmla="*/ 6637020 h 6839902"/>
              <a:gd name="connsiteX138" fmla="*/ 102870 w 4237672"/>
              <a:gd name="connsiteY138" fmla="*/ 6618923 h 6839902"/>
              <a:gd name="connsiteX139" fmla="*/ 107632 w 4237672"/>
              <a:gd name="connsiteY139" fmla="*/ 6605588 h 6839902"/>
              <a:gd name="connsiteX140" fmla="*/ 159068 w 4237672"/>
              <a:gd name="connsiteY140" fmla="*/ 6623685 h 6839902"/>
              <a:gd name="connsiteX141" fmla="*/ 155258 w 4237672"/>
              <a:gd name="connsiteY141" fmla="*/ 6637020 h 6839902"/>
              <a:gd name="connsiteX142" fmla="*/ 3130868 w 4237672"/>
              <a:gd name="connsiteY142" fmla="*/ 6617970 h 6839902"/>
              <a:gd name="connsiteX143" fmla="*/ 3123248 w 4237672"/>
              <a:gd name="connsiteY143" fmla="*/ 6606540 h 6839902"/>
              <a:gd name="connsiteX144" fmla="*/ 3168015 w 4237672"/>
              <a:gd name="connsiteY144" fmla="*/ 6575108 h 6839902"/>
              <a:gd name="connsiteX145" fmla="*/ 3176588 w 4237672"/>
              <a:gd name="connsiteY145" fmla="*/ 6586538 h 6839902"/>
              <a:gd name="connsiteX146" fmla="*/ 3130868 w 4237672"/>
              <a:gd name="connsiteY146" fmla="*/ 6617970 h 6839902"/>
              <a:gd name="connsiteX147" fmla="*/ 51435 w 4237672"/>
              <a:gd name="connsiteY147" fmla="*/ 6599873 h 6839902"/>
              <a:gd name="connsiteX148" fmla="*/ 0 w 4237672"/>
              <a:gd name="connsiteY148" fmla="*/ 6579870 h 6839902"/>
              <a:gd name="connsiteX149" fmla="*/ 4763 w 4237672"/>
              <a:gd name="connsiteY149" fmla="*/ 6567488 h 6839902"/>
              <a:gd name="connsiteX150" fmla="*/ 56197 w 4237672"/>
              <a:gd name="connsiteY150" fmla="*/ 6587490 h 6839902"/>
              <a:gd name="connsiteX151" fmla="*/ 51435 w 4237672"/>
              <a:gd name="connsiteY151" fmla="*/ 6599873 h 6839902"/>
              <a:gd name="connsiteX152" fmla="*/ 3219450 w 4237672"/>
              <a:gd name="connsiteY152" fmla="*/ 6551295 h 6839902"/>
              <a:gd name="connsiteX153" fmla="*/ 3209925 w 4237672"/>
              <a:gd name="connsiteY153" fmla="*/ 6540818 h 6839902"/>
              <a:gd name="connsiteX154" fmla="*/ 3248978 w 4237672"/>
              <a:gd name="connsiteY154" fmla="*/ 6502718 h 6839902"/>
              <a:gd name="connsiteX155" fmla="*/ 3258503 w 4237672"/>
              <a:gd name="connsiteY155" fmla="*/ 6512243 h 6839902"/>
              <a:gd name="connsiteX156" fmla="*/ 3219450 w 4237672"/>
              <a:gd name="connsiteY156" fmla="*/ 6551295 h 6839902"/>
              <a:gd name="connsiteX157" fmla="*/ 3295650 w 4237672"/>
              <a:gd name="connsiteY157" fmla="*/ 6470333 h 6839902"/>
              <a:gd name="connsiteX158" fmla="*/ 3285173 w 4237672"/>
              <a:gd name="connsiteY158" fmla="*/ 6461760 h 6839902"/>
              <a:gd name="connsiteX159" fmla="*/ 3303270 w 4237672"/>
              <a:gd name="connsiteY159" fmla="*/ 6436043 h 6839902"/>
              <a:gd name="connsiteX160" fmla="*/ 3285173 w 4237672"/>
              <a:gd name="connsiteY160" fmla="*/ 6433185 h 6839902"/>
              <a:gd name="connsiteX161" fmla="*/ 3287078 w 4237672"/>
              <a:gd name="connsiteY161" fmla="*/ 6419850 h 6839902"/>
              <a:gd name="connsiteX162" fmla="*/ 3310890 w 4237672"/>
              <a:gd name="connsiteY162" fmla="*/ 6422708 h 6839902"/>
              <a:gd name="connsiteX163" fmla="*/ 3314700 w 4237672"/>
              <a:gd name="connsiteY163" fmla="*/ 6416040 h 6839902"/>
              <a:gd name="connsiteX164" fmla="*/ 3326130 w 4237672"/>
              <a:gd name="connsiteY164" fmla="*/ 6422708 h 6839902"/>
              <a:gd name="connsiteX165" fmla="*/ 3339465 w 4237672"/>
              <a:gd name="connsiteY165" fmla="*/ 6422708 h 6839902"/>
              <a:gd name="connsiteX166" fmla="*/ 3340418 w 4237672"/>
              <a:gd name="connsiteY166" fmla="*/ 6436043 h 6839902"/>
              <a:gd name="connsiteX167" fmla="*/ 3317558 w 4237672"/>
              <a:gd name="connsiteY167" fmla="*/ 6436043 h 6839902"/>
              <a:gd name="connsiteX168" fmla="*/ 3295650 w 4237672"/>
              <a:gd name="connsiteY168" fmla="*/ 6470333 h 6839902"/>
              <a:gd name="connsiteX169" fmla="*/ 3396615 w 4237672"/>
              <a:gd name="connsiteY169" fmla="*/ 6429375 h 6839902"/>
              <a:gd name="connsiteX170" fmla="*/ 3392805 w 4237672"/>
              <a:gd name="connsiteY170" fmla="*/ 6416040 h 6839902"/>
              <a:gd name="connsiteX171" fmla="*/ 3442335 w 4237672"/>
              <a:gd name="connsiteY171" fmla="*/ 6396990 h 6839902"/>
              <a:gd name="connsiteX172" fmla="*/ 3448050 w 4237672"/>
              <a:gd name="connsiteY172" fmla="*/ 6409373 h 6839902"/>
              <a:gd name="connsiteX173" fmla="*/ 3396615 w 4237672"/>
              <a:gd name="connsiteY173" fmla="*/ 6429375 h 6839902"/>
              <a:gd name="connsiteX174" fmla="*/ 3230880 w 4237672"/>
              <a:gd name="connsiteY174" fmla="*/ 6418898 h 6839902"/>
              <a:gd name="connsiteX175" fmla="*/ 3182303 w 4237672"/>
              <a:gd name="connsiteY175" fmla="*/ 6390323 h 6839902"/>
              <a:gd name="connsiteX176" fmla="*/ 3190875 w 4237672"/>
              <a:gd name="connsiteY176" fmla="*/ 6379845 h 6839902"/>
              <a:gd name="connsiteX177" fmla="*/ 3236595 w 4237672"/>
              <a:gd name="connsiteY177" fmla="*/ 6406515 h 6839902"/>
              <a:gd name="connsiteX178" fmla="*/ 3230880 w 4237672"/>
              <a:gd name="connsiteY178" fmla="*/ 6418898 h 6839902"/>
              <a:gd name="connsiteX179" fmla="*/ 3496628 w 4237672"/>
              <a:gd name="connsiteY179" fmla="*/ 6379845 h 6839902"/>
              <a:gd name="connsiteX180" fmla="*/ 3489008 w 4237672"/>
              <a:gd name="connsiteY180" fmla="*/ 6368415 h 6839902"/>
              <a:gd name="connsiteX181" fmla="*/ 3529965 w 4237672"/>
              <a:gd name="connsiteY181" fmla="*/ 6334125 h 6839902"/>
              <a:gd name="connsiteX182" fmla="*/ 3539490 w 4237672"/>
              <a:gd name="connsiteY182" fmla="*/ 6343650 h 6839902"/>
              <a:gd name="connsiteX183" fmla="*/ 3496628 w 4237672"/>
              <a:gd name="connsiteY183" fmla="*/ 6379845 h 6839902"/>
              <a:gd name="connsiteX184" fmla="*/ 3352800 w 4237672"/>
              <a:gd name="connsiteY184" fmla="*/ 6375083 h 6839902"/>
              <a:gd name="connsiteX185" fmla="*/ 3340418 w 4237672"/>
              <a:gd name="connsiteY185" fmla="*/ 6369368 h 6839902"/>
              <a:gd name="connsiteX186" fmla="*/ 3342323 w 4237672"/>
              <a:gd name="connsiteY186" fmla="*/ 6365558 h 6839902"/>
              <a:gd name="connsiteX187" fmla="*/ 3357563 w 4237672"/>
              <a:gd name="connsiteY187" fmla="*/ 6318885 h 6839902"/>
              <a:gd name="connsiteX188" fmla="*/ 3370898 w 4237672"/>
              <a:gd name="connsiteY188" fmla="*/ 6321743 h 6839902"/>
              <a:gd name="connsiteX189" fmla="*/ 3354705 w 4237672"/>
              <a:gd name="connsiteY189" fmla="*/ 6371273 h 6839902"/>
              <a:gd name="connsiteX190" fmla="*/ 3352800 w 4237672"/>
              <a:gd name="connsiteY190" fmla="*/ 6375083 h 6839902"/>
              <a:gd name="connsiteX191" fmla="*/ 3145155 w 4237672"/>
              <a:gd name="connsiteY191" fmla="*/ 6346508 h 6839902"/>
              <a:gd name="connsiteX192" fmla="*/ 3134678 w 4237672"/>
              <a:gd name="connsiteY192" fmla="*/ 6319838 h 6839902"/>
              <a:gd name="connsiteX193" fmla="*/ 3131820 w 4237672"/>
              <a:gd name="connsiteY193" fmla="*/ 6297930 h 6839902"/>
              <a:gd name="connsiteX194" fmla="*/ 3131820 w 4237672"/>
              <a:gd name="connsiteY194" fmla="*/ 6290310 h 6839902"/>
              <a:gd name="connsiteX195" fmla="*/ 3145155 w 4237672"/>
              <a:gd name="connsiteY195" fmla="*/ 6291263 h 6839902"/>
              <a:gd name="connsiteX196" fmla="*/ 3145155 w 4237672"/>
              <a:gd name="connsiteY196" fmla="*/ 6297930 h 6839902"/>
              <a:gd name="connsiteX197" fmla="*/ 3147060 w 4237672"/>
              <a:gd name="connsiteY197" fmla="*/ 6316028 h 6839902"/>
              <a:gd name="connsiteX198" fmla="*/ 3156585 w 4237672"/>
              <a:gd name="connsiteY198" fmla="*/ 6339840 h 6839902"/>
              <a:gd name="connsiteX199" fmla="*/ 3145155 w 4237672"/>
              <a:gd name="connsiteY199" fmla="*/ 6346508 h 6839902"/>
              <a:gd name="connsiteX200" fmla="*/ 3577590 w 4237672"/>
              <a:gd name="connsiteY200" fmla="*/ 6302693 h 6839902"/>
              <a:gd name="connsiteX201" fmla="*/ 3567113 w 4237672"/>
              <a:gd name="connsiteY201" fmla="*/ 6294120 h 6839902"/>
              <a:gd name="connsiteX202" fmla="*/ 3600450 w 4237672"/>
              <a:gd name="connsiteY202" fmla="*/ 6251258 h 6839902"/>
              <a:gd name="connsiteX203" fmla="*/ 3611880 w 4237672"/>
              <a:gd name="connsiteY203" fmla="*/ 6258878 h 6839902"/>
              <a:gd name="connsiteX204" fmla="*/ 3577590 w 4237672"/>
              <a:gd name="connsiteY204" fmla="*/ 6302693 h 6839902"/>
              <a:gd name="connsiteX205" fmla="*/ 3360420 w 4237672"/>
              <a:gd name="connsiteY205" fmla="*/ 6266498 h 6839902"/>
              <a:gd name="connsiteX206" fmla="*/ 3342323 w 4237672"/>
              <a:gd name="connsiteY206" fmla="*/ 6218873 h 6839902"/>
              <a:gd name="connsiteX207" fmla="*/ 3352800 w 4237672"/>
              <a:gd name="connsiteY207" fmla="*/ 6210300 h 6839902"/>
              <a:gd name="connsiteX208" fmla="*/ 3373755 w 4237672"/>
              <a:gd name="connsiteY208" fmla="*/ 6264593 h 6839902"/>
              <a:gd name="connsiteX209" fmla="*/ 3360420 w 4237672"/>
              <a:gd name="connsiteY209" fmla="*/ 6266498 h 6839902"/>
              <a:gd name="connsiteX210" fmla="*/ 3164205 w 4237672"/>
              <a:gd name="connsiteY210" fmla="*/ 6243638 h 6839902"/>
              <a:gd name="connsiteX211" fmla="*/ 3152775 w 4237672"/>
              <a:gd name="connsiteY211" fmla="*/ 6236018 h 6839902"/>
              <a:gd name="connsiteX212" fmla="*/ 3194685 w 4237672"/>
              <a:gd name="connsiteY212" fmla="*/ 6196965 h 6839902"/>
              <a:gd name="connsiteX213" fmla="*/ 3202305 w 4237672"/>
              <a:gd name="connsiteY213" fmla="*/ 6208395 h 6839902"/>
              <a:gd name="connsiteX214" fmla="*/ 3164205 w 4237672"/>
              <a:gd name="connsiteY214" fmla="*/ 6243638 h 6839902"/>
              <a:gd name="connsiteX215" fmla="*/ 3642360 w 4237672"/>
              <a:gd name="connsiteY215" fmla="*/ 6212205 h 6839902"/>
              <a:gd name="connsiteX216" fmla="*/ 3630930 w 4237672"/>
              <a:gd name="connsiteY216" fmla="*/ 6204585 h 6839902"/>
              <a:gd name="connsiteX217" fmla="*/ 3658553 w 4237672"/>
              <a:gd name="connsiteY217" fmla="*/ 6156960 h 6839902"/>
              <a:gd name="connsiteX218" fmla="*/ 3670935 w 4237672"/>
              <a:gd name="connsiteY218" fmla="*/ 6163628 h 6839902"/>
              <a:gd name="connsiteX219" fmla="*/ 3642360 w 4237672"/>
              <a:gd name="connsiteY219" fmla="*/ 6212205 h 6839902"/>
              <a:gd name="connsiteX220" fmla="*/ 3301365 w 4237672"/>
              <a:gd name="connsiteY220" fmla="*/ 6190298 h 6839902"/>
              <a:gd name="connsiteX221" fmla="*/ 3250883 w 4237672"/>
              <a:gd name="connsiteY221" fmla="*/ 6188393 h 6839902"/>
              <a:gd name="connsiteX222" fmla="*/ 3248025 w 4237672"/>
              <a:gd name="connsiteY222" fmla="*/ 6175058 h 6839902"/>
              <a:gd name="connsiteX223" fmla="*/ 3306128 w 4237672"/>
              <a:gd name="connsiteY223" fmla="*/ 6176963 h 6839902"/>
              <a:gd name="connsiteX224" fmla="*/ 3301365 w 4237672"/>
              <a:gd name="connsiteY224" fmla="*/ 6190298 h 6839902"/>
              <a:gd name="connsiteX225" fmla="*/ 3694748 w 4237672"/>
              <a:gd name="connsiteY225" fmla="*/ 6116003 h 6839902"/>
              <a:gd name="connsiteX226" fmla="*/ 3682365 w 4237672"/>
              <a:gd name="connsiteY226" fmla="*/ 6110288 h 6839902"/>
              <a:gd name="connsiteX227" fmla="*/ 3705225 w 4237672"/>
              <a:gd name="connsiteY227" fmla="*/ 6060758 h 6839902"/>
              <a:gd name="connsiteX228" fmla="*/ 3717608 w 4237672"/>
              <a:gd name="connsiteY228" fmla="*/ 6066473 h 6839902"/>
              <a:gd name="connsiteX229" fmla="*/ 3694748 w 4237672"/>
              <a:gd name="connsiteY229" fmla="*/ 6116003 h 6839902"/>
              <a:gd name="connsiteX230" fmla="*/ 3738563 w 4237672"/>
              <a:gd name="connsiteY230" fmla="*/ 6014085 h 6839902"/>
              <a:gd name="connsiteX231" fmla="*/ 3725228 w 4237672"/>
              <a:gd name="connsiteY231" fmla="*/ 6009323 h 6839902"/>
              <a:gd name="connsiteX232" fmla="*/ 3743325 w 4237672"/>
              <a:gd name="connsiteY232" fmla="*/ 5957888 h 6839902"/>
              <a:gd name="connsiteX233" fmla="*/ 3756660 w 4237672"/>
              <a:gd name="connsiteY233" fmla="*/ 5961698 h 6839902"/>
              <a:gd name="connsiteX234" fmla="*/ 3738563 w 4237672"/>
              <a:gd name="connsiteY234" fmla="*/ 6014085 h 6839902"/>
              <a:gd name="connsiteX235" fmla="*/ 3771900 w 4237672"/>
              <a:gd name="connsiteY235" fmla="*/ 5908358 h 6839902"/>
              <a:gd name="connsiteX236" fmla="*/ 3758565 w 4237672"/>
              <a:gd name="connsiteY236" fmla="*/ 5904548 h 6839902"/>
              <a:gd name="connsiteX237" fmla="*/ 3771900 w 4237672"/>
              <a:gd name="connsiteY237" fmla="*/ 5851208 h 6839902"/>
              <a:gd name="connsiteX238" fmla="*/ 3785235 w 4237672"/>
              <a:gd name="connsiteY238" fmla="*/ 5854065 h 6839902"/>
              <a:gd name="connsiteX239" fmla="*/ 3771900 w 4237672"/>
              <a:gd name="connsiteY239" fmla="*/ 5908358 h 6839902"/>
              <a:gd name="connsiteX240" fmla="*/ 3795713 w 4237672"/>
              <a:gd name="connsiteY240" fmla="*/ 5800725 h 6839902"/>
              <a:gd name="connsiteX241" fmla="*/ 3782378 w 4237672"/>
              <a:gd name="connsiteY241" fmla="*/ 5797868 h 6839902"/>
              <a:gd name="connsiteX242" fmla="*/ 3790950 w 4237672"/>
              <a:gd name="connsiteY242" fmla="*/ 5743575 h 6839902"/>
              <a:gd name="connsiteX243" fmla="*/ 3804285 w 4237672"/>
              <a:gd name="connsiteY243" fmla="*/ 5745480 h 6839902"/>
              <a:gd name="connsiteX244" fmla="*/ 3795713 w 4237672"/>
              <a:gd name="connsiteY244" fmla="*/ 5800725 h 6839902"/>
              <a:gd name="connsiteX245" fmla="*/ 3811905 w 4237672"/>
              <a:gd name="connsiteY245" fmla="*/ 5691188 h 6839902"/>
              <a:gd name="connsiteX246" fmla="*/ 3798570 w 4237672"/>
              <a:gd name="connsiteY246" fmla="*/ 5689283 h 6839902"/>
              <a:gd name="connsiteX247" fmla="*/ 3804285 w 4237672"/>
              <a:gd name="connsiteY247" fmla="*/ 5634990 h 6839902"/>
              <a:gd name="connsiteX248" fmla="*/ 3817620 w 4237672"/>
              <a:gd name="connsiteY248" fmla="*/ 5635943 h 6839902"/>
              <a:gd name="connsiteX249" fmla="*/ 3811905 w 4237672"/>
              <a:gd name="connsiteY249" fmla="*/ 5691188 h 6839902"/>
              <a:gd name="connsiteX250" fmla="*/ 3821430 w 4237672"/>
              <a:gd name="connsiteY250" fmla="*/ 5581650 h 6839902"/>
              <a:gd name="connsiteX251" fmla="*/ 3808095 w 4237672"/>
              <a:gd name="connsiteY251" fmla="*/ 5580698 h 6839902"/>
              <a:gd name="connsiteX252" fmla="*/ 3810000 w 4237672"/>
              <a:gd name="connsiteY252" fmla="*/ 5526405 h 6839902"/>
              <a:gd name="connsiteX253" fmla="*/ 3823335 w 4237672"/>
              <a:gd name="connsiteY253" fmla="*/ 5526405 h 6839902"/>
              <a:gd name="connsiteX254" fmla="*/ 3821430 w 4237672"/>
              <a:gd name="connsiteY254" fmla="*/ 5581650 h 6839902"/>
              <a:gd name="connsiteX255" fmla="*/ 3823335 w 4237672"/>
              <a:gd name="connsiteY255" fmla="*/ 5471160 h 6839902"/>
              <a:gd name="connsiteX256" fmla="*/ 3810000 w 4237672"/>
              <a:gd name="connsiteY256" fmla="*/ 5471160 h 6839902"/>
              <a:gd name="connsiteX257" fmla="*/ 3810000 w 4237672"/>
              <a:gd name="connsiteY257" fmla="*/ 5469255 h 6839902"/>
              <a:gd name="connsiteX258" fmla="*/ 3809048 w 4237672"/>
              <a:gd name="connsiteY258" fmla="*/ 5415915 h 6839902"/>
              <a:gd name="connsiteX259" fmla="*/ 3822383 w 4237672"/>
              <a:gd name="connsiteY259" fmla="*/ 5415915 h 6839902"/>
              <a:gd name="connsiteX260" fmla="*/ 3823335 w 4237672"/>
              <a:gd name="connsiteY260" fmla="*/ 5469255 h 6839902"/>
              <a:gd name="connsiteX261" fmla="*/ 3823335 w 4237672"/>
              <a:gd name="connsiteY261" fmla="*/ 5471160 h 6839902"/>
              <a:gd name="connsiteX262" fmla="*/ 3808095 w 4237672"/>
              <a:gd name="connsiteY262" fmla="*/ 5361623 h 6839902"/>
              <a:gd name="connsiteX263" fmla="*/ 3805238 w 4237672"/>
              <a:gd name="connsiteY263" fmla="*/ 5306378 h 6839902"/>
              <a:gd name="connsiteX264" fmla="*/ 3818573 w 4237672"/>
              <a:gd name="connsiteY264" fmla="*/ 5305425 h 6839902"/>
              <a:gd name="connsiteX265" fmla="*/ 3821430 w 4237672"/>
              <a:gd name="connsiteY265" fmla="*/ 5360670 h 6839902"/>
              <a:gd name="connsiteX266" fmla="*/ 3808095 w 4237672"/>
              <a:gd name="connsiteY266" fmla="*/ 5361623 h 6839902"/>
              <a:gd name="connsiteX267" fmla="*/ 3801428 w 4237672"/>
              <a:gd name="connsiteY267" fmla="*/ 5252085 h 6839902"/>
              <a:gd name="connsiteX268" fmla="*/ 3796665 w 4237672"/>
              <a:gd name="connsiteY268" fmla="*/ 5197793 h 6839902"/>
              <a:gd name="connsiteX269" fmla="*/ 3810000 w 4237672"/>
              <a:gd name="connsiteY269" fmla="*/ 5196840 h 6839902"/>
              <a:gd name="connsiteX270" fmla="*/ 3814763 w 4237672"/>
              <a:gd name="connsiteY270" fmla="*/ 5252085 h 6839902"/>
              <a:gd name="connsiteX271" fmla="*/ 3801428 w 4237672"/>
              <a:gd name="connsiteY271" fmla="*/ 5252085 h 6839902"/>
              <a:gd name="connsiteX272" fmla="*/ 3791903 w 4237672"/>
              <a:gd name="connsiteY272" fmla="*/ 5143500 h 6839902"/>
              <a:gd name="connsiteX273" fmla="*/ 3786188 w 4237672"/>
              <a:gd name="connsiteY273" fmla="*/ 5089208 h 6839902"/>
              <a:gd name="connsiteX274" fmla="*/ 3799523 w 4237672"/>
              <a:gd name="connsiteY274" fmla="*/ 5087303 h 6839902"/>
              <a:gd name="connsiteX275" fmla="*/ 3805238 w 4237672"/>
              <a:gd name="connsiteY275" fmla="*/ 5141595 h 6839902"/>
              <a:gd name="connsiteX276" fmla="*/ 3791903 w 4237672"/>
              <a:gd name="connsiteY276" fmla="*/ 5143500 h 6839902"/>
              <a:gd name="connsiteX277" fmla="*/ 3779520 w 4237672"/>
              <a:gd name="connsiteY277" fmla="*/ 5033963 h 6839902"/>
              <a:gd name="connsiteX278" fmla="*/ 3772853 w 4237672"/>
              <a:gd name="connsiteY278" fmla="*/ 4979670 h 6839902"/>
              <a:gd name="connsiteX279" fmla="*/ 3786188 w 4237672"/>
              <a:gd name="connsiteY279" fmla="*/ 4977765 h 6839902"/>
              <a:gd name="connsiteX280" fmla="*/ 3792855 w 4237672"/>
              <a:gd name="connsiteY280" fmla="*/ 5032058 h 6839902"/>
              <a:gd name="connsiteX281" fmla="*/ 3779520 w 4237672"/>
              <a:gd name="connsiteY281" fmla="*/ 5033963 h 6839902"/>
              <a:gd name="connsiteX282" fmla="*/ 3766185 w 4237672"/>
              <a:gd name="connsiteY282" fmla="*/ 4924425 h 6839902"/>
              <a:gd name="connsiteX283" fmla="*/ 3759518 w 4237672"/>
              <a:gd name="connsiteY283" fmla="*/ 4870133 h 6839902"/>
              <a:gd name="connsiteX284" fmla="*/ 3772853 w 4237672"/>
              <a:gd name="connsiteY284" fmla="*/ 4868228 h 6839902"/>
              <a:gd name="connsiteX285" fmla="*/ 3779520 w 4237672"/>
              <a:gd name="connsiteY285" fmla="*/ 4922520 h 6839902"/>
              <a:gd name="connsiteX286" fmla="*/ 3766185 w 4237672"/>
              <a:gd name="connsiteY286" fmla="*/ 4924425 h 6839902"/>
              <a:gd name="connsiteX287" fmla="*/ 3752850 w 4237672"/>
              <a:gd name="connsiteY287" fmla="*/ 4815840 h 6839902"/>
              <a:gd name="connsiteX288" fmla="*/ 3746183 w 4237672"/>
              <a:gd name="connsiteY288" fmla="*/ 4761548 h 6839902"/>
              <a:gd name="connsiteX289" fmla="*/ 3759518 w 4237672"/>
              <a:gd name="connsiteY289" fmla="*/ 4759643 h 6839902"/>
              <a:gd name="connsiteX290" fmla="*/ 3766185 w 4237672"/>
              <a:gd name="connsiteY290" fmla="*/ 4813935 h 6839902"/>
              <a:gd name="connsiteX291" fmla="*/ 3752850 w 4237672"/>
              <a:gd name="connsiteY291" fmla="*/ 4815840 h 6839902"/>
              <a:gd name="connsiteX292" fmla="*/ 3740468 w 4237672"/>
              <a:gd name="connsiteY292" fmla="*/ 4706303 h 6839902"/>
              <a:gd name="connsiteX293" fmla="*/ 3734753 w 4237672"/>
              <a:gd name="connsiteY293" fmla="*/ 4652010 h 6839902"/>
              <a:gd name="connsiteX294" fmla="*/ 3748088 w 4237672"/>
              <a:gd name="connsiteY294" fmla="*/ 4651058 h 6839902"/>
              <a:gd name="connsiteX295" fmla="*/ 3753803 w 4237672"/>
              <a:gd name="connsiteY295" fmla="*/ 4705350 h 6839902"/>
              <a:gd name="connsiteX296" fmla="*/ 3740468 w 4237672"/>
              <a:gd name="connsiteY296" fmla="*/ 4706303 h 6839902"/>
              <a:gd name="connsiteX297" fmla="*/ 3729990 w 4237672"/>
              <a:gd name="connsiteY297" fmla="*/ 4596765 h 6839902"/>
              <a:gd name="connsiteX298" fmla="*/ 3726180 w 4237672"/>
              <a:gd name="connsiteY298" fmla="*/ 4541520 h 6839902"/>
              <a:gd name="connsiteX299" fmla="*/ 3739515 w 4237672"/>
              <a:gd name="connsiteY299" fmla="*/ 4540568 h 6839902"/>
              <a:gd name="connsiteX300" fmla="*/ 3743325 w 4237672"/>
              <a:gd name="connsiteY300" fmla="*/ 4594860 h 6839902"/>
              <a:gd name="connsiteX301" fmla="*/ 3729990 w 4237672"/>
              <a:gd name="connsiteY301" fmla="*/ 4596765 h 6839902"/>
              <a:gd name="connsiteX302" fmla="*/ 3722370 w 4237672"/>
              <a:gd name="connsiteY302" fmla="*/ 4487228 h 6839902"/>
              <a:gd name="connsiteX303" fmla="*/ 3720465 w 4237672"/>
              <a:gd name="connsiteY303" fmla="*/ 4431983 h 6839902"/>
              <a:gd name="connsiteX304" fmla="*/ 3733800 w 4237672"/>
              <a:gd name="connsiteY304" fmla="*/ 4431983 h 6839902"/>
              <a:gd name="connsiteX305" fmla="*/ 3735705 w 4237672"/>
              <a:gd name="connsiteY305" fmla="*/ 4487228 h 6839902"/>
              <a:gd name="connsiteX306" fmla="*/ 3722370 w 4237672"/>
              <a:gd name="connsiteY306" fmla="*/ 4487228 h 6839902"/>
              <a:gd name="connsiteX307" fmla="*/ 3719513 w 4237672"/>
              <a:gd name="connsiteY307" fmla="*/ 4376738 h 6839902"/>
              <a:gd name="connsiteX308" fmla="*/ 3719513 w 4237672"/>
              <a:gd name="connsiteY308" fmla="*/ 4357688 h 6839902"/>
              <a:gd name="connsiteX309" fmla="*/ 3719513 w 4237672"/>
              <a:gd name="connsiteY309" fmla="*/ 4321493 h 6839902"/>
              <a:gd name="connsiteX310" fmla="*/ 3732848 w 4237672"/>
              <a:gd name="connsiteY310" fmla="*/ 4321493 h 6839902"/>
              <a:gd name="connsiteX311" fmla="*/ 3732848 w 4237672"/>
              <a:gd name="connsiteY311" fmla="*/ 4357688 h 6839902"/>
              <a:gd name="connsiteX312" fmla="*/ 3732848 w 4237672"/>
              <a:gd name="connsiteY312" fmla="*/ 4376738 h 6839902"/>
              <a:gd name="connsiteX313" fmla="*/ 3719513 w 4237672"/>
              <a:gd name="connsiteY313" fmla="*/ 4376738 h 6839902"/>
              <a:gd name="connsiteX314" fmla="*/ 3734753 w 4237672"/>
              <a:gd name="connsiteY314" fmla="*/ 4267200 h 6839902"/>
              <a:gd name="connsiteX315" fmla="*/ 3721418 w 4237672"/>
              <a:gd name="connsiteY315" fmla="*/ 4266248 h 6839902"/>
              <a:gd name="connsiteX316" fmla="*/ 3724275 w 4237672"/>
              <a:gd name="connsiteY316" fmla="*/ 4211003 h 6839902"/>
              <a:gd name="connsiteX317" fmla="*/ 3737610 w 4237672"/>
              <a:gd name="connsiteY317" fmla="*/ 4211955 h 6839902"/>
              <a:gd name="connsiteX318" fmla="*/ 3734753 w 4237672"/>
              <a:gd name="connsiteY318" fmla="*/ 4267200 h 6839902"/>
              <a:gd name="connsiteX319" fmla="*/ 3743325 w 4237672"/>
              <a:gd name="connsiteY319" fmla="*/ 4157663 h 6839902"/>
              <a:gd name="connsiteX320" fmla="*/ 3729990 w 4237672"/>
              <a:gd name="connsiteY320" fmla="*/ 4155758 h 6839902"/>
              <a:gd name="connsiteX321" fmla="*/ 3736658 w 4237672"/>
              <a:gd name="connsiteY321" fmla="*/ 4100513 h 6839902"/>
              <a:gd name="connsiteX322" fmla="*/ 3749993 w 4237672"/>
              <a:gd name="connsiteY322" fmla="*/ 4102418 h 6839902"/>
              <a:gd name="connsiteX323" fmla="*/ 3743325 w 4237672"/>
              <a:gd name="connsiteY323" fmla="*/ 4157663 h 6839902"/>
              <a:gd name="connsiteX324" fmla="*/ 3758565 w 4237672"/>
              <a:gd name="connsiteY324" fmla="*/ 4050030 h 6839902"/>
              <a:gd name="connsiteX325" fmla="*/ 3745230 w 4237672"/>
              <a:gd name="connsiteY325" fmla="*/ 4047173 h 6839902"/>
              <a:gd name="connsiteX326" fmla="*/ 3755708 w 4237672"/>
              <a:gd name="connsiteY326" fmla="*/ 3992880 h 6839902"/>
              <a:gd name="connsiteX327" fmla="*/ 3769043 w 4237672"/>
              <a:gd name="connsiteY327" fmla="*/ 3995738 h 6839902"/>
              <a:gd name="connsiteX328" fmla="*/ 3758565 w 4237672"/>
              <a:gd name="connsiteY328" fmla="*/ 4050030 h 6839902"/>
              <a:gd name="connsiteX329" fmla="*/ 3782378 w 4237672"/>
              <a:gd name="connsiteY329" fmla="*/ 3942398 h 6839902"/>
              <a:gd name="connsiteX330" fmla="*/ 3769043 w 4237672"/>
              <a:gd name="connsiteY330" fmla="*/ 3938588 h 6839902"/>
              <a:gd name="connsiteX331" fmla="*/ 3779520 w 4237672"/>
              <a:gd name="connsiteY331" fmla="*/ 3901440 h 6839902"/>
              <a:gd name="connsiteX332" fmla="*/ 3784283 w 4237672"/>
              <a:gd name="connsiteY332" fmla="*/ 3885248 h 6839902"/>
              <a:gd name="connsiteX333" fmla="*/ 3797618 w 4237672"/>
              <a:gd name="connsiteY333" fmla="*/ 3889058 h 6839902"/>
              <a:gd name="connsiteX334" fmla="*/ 3792855 w 4237672"/>
              <a:gd name="connsiteY334" fmla="*/ 3905250 h 6839902"/>
              <a:gd name="connsiteX335" fmla="*/ 3782378 w 4237672"/>
              <a:gd name="connsiteY335" fmla="*/ 3942398 h 6839902"/>
              <a:gd name="connsiteX336" fmla="*/ 3813810 w 4237672"/>
              <a:gd name="connsiteY336" fmla="*/ 3838575 h 6839902"/>
              <a:gd name="connsiteX337" fmla="*/ 3800475 w 4237672"/>
              <a:gd name="connsiteY337" fmla="*/ 3833813 h 6839902"/>
              <a:gd name="connsiteX338" fmla="*/ 3819525 w 4237672"/>
              <a:gd name="connsiteY338" fmla="*/ 3782378 h 6839902"/>
              <a:gd name="connsiteX339" fmla="*/ 3831908 w 4237672"/>
              <a:gd name="connsiteY339" fmla="*/ 3787140 h 6839902"/>
              <a:gd name="connsiteX340" fmla="*/ 3813810 w 4237672"/>
              <a:gd name="connsiteY340" fmla="*/ 3838575 h 6839902"/>
              <a:gd name="connsiteX341" fmla="*/ 3853815 w 4237672"/>
              <a:gd name="connsiteY341" fmla="*/ 3736658 h 6839902"/>
              <a:gd name="connsiteX342" fmla="*/ 3841433 w 4237672"/>
              <a:gd name="connsiteY342" fmla="*/ 3730943 h 6839902"/>
              <a:gd name="connsiteX343" fmla="*/ 3863340 w 4237672"/>
              <a:gd name="connsiteY343" fmla="*/ 3680460 h 6839902"/>
              <a:gd name="connsiteX344" fmla="*/ 3875723 w 4237672"/>
              <a:gd name="connsiteY344" fmla="*/ 3686175 h 6839902"/>
              <a:gd name="connsiteX345" fmla="*/ 3853815 w 4237672"/>
              <a:gd name="connsiteY345" fmla="*/ 3736658 h 6839902"/>
              <a:gd name="connsiteX346" fmla="*/ 3898583 w 4237672"/>
              <a:gd name="connsiteY346" fmla="*/ 3636645 h 6839902"/>
              <a:gd name="connsiteX347" fmla="*/ 3886200 w 4237672"/>
              <a:gd name="connsiteY347" fmla="*/ 3630930 h 6839902"/>
              <a:gd name="connsiteX348" fmla="*/ 3910013 w 4237672"/>
              <a:gd name="connsiteY348" fmla="*/ 3581400 h 6839902"/>
              <a:gd name="connsiteX349" fmla="*/ 3922395 w 4237672"/>
              <a:gd name="connsiteY349" fmla="*/ 3587115 h 6839902"/>
              <a:gd name="connsiteX350" fmla="*/ 3898583 w 4237672"/>
              <a:gd name="connsiteY350" fmla="*/ 3636645 h 6839902"/>
              <a:gd name="connsiteX351" fmla="*/ 3947160 w 4237672"/>
              <a:gd name="connsiteY351" fmla="*/ 3537585 h 6839902"/>
              <a:gd name="connsiteX352" fmla="*/ 3934778 w 4237672"/>
              <a:gd name="connsiteY352" fmla="*/ 3531870 h 6839902"/>
              <a:gd name="connsiteX353" fmla="*/ 3959543 w 4237672"/>
              <a:gd name="connsiteY353" fmla="*/ 3482340 h 6839902"/>
              <a:gd name="connsiteX354" fmla="*/ 3971925 w 4237672"/>
              <a:gd name="connsiteY354" fmla="*/ 3488055 h 6839902"/>
              <a:gd name="connsiteX355" fmla="*/ 3947160 w 4237672"/>
              <a:gd name="connsiteY355" fmla="*/ 3537585 h 6839902"/>
              <a:gd name="connsiteX356" fmla="*/ 3995738 w 4237672"/>
              <a:gd name="connsiteY356" fmla="*/ 3439478 h 6839902"/>
              <a:gd name="connsiteX357" fmla="*/ 3983355 w 4237672"/>
              <a:gd name="connsiteY357" fmla="*/ 3433763 h 6839902"/>
              <a:gd name="connsiteX358" fmla="*/ 4007168 w 4237672"/>
              <a:gd name="connsiteY358" fmla="*/ 3384233 h 6839902"/>
              <a:gd name="connsiteX359" fmla="*/ 4019550 w 4237672"/>
              <a:gd name="connsiteY359" fmla="*/ 3389948 h 6839902"/>
              <a:gd name="connsiteX360" fmla="*/ 3995738 w 4237672"/>
              <a:gd name="connsiteY360" fmla="*/ 3439478 h 6839902"/>
              <a:gd name="connsiteX361" fmla="*/ 4044315 w 4237672"/>
              <a:gd name="connsiteY361" fmla="*/ 3340418 h 6839902"/>
              <a:gd name="connsiteX362" fmla="*/ 4031933 w 4237672"/>
              <a:gd name="connsiteY362" fmla="*/ 3334703 h 6839902"/>
              <a:gd name="connsiteX363" fmla="*/ 4054793 w 4237672"/>
              <a:gd name="connsiteY363" fmla="*/ 3285173 h 6839902"/>
              <a:gd name="connsiteX364" fmla="*/ 4067175 w 4237672"/>
              <a:gd name="connsiteY364" fmla="*/ 3290888 h 6839902"/>
              <a:gd name="connsiteX365" fmla="*/ 4044315 w 4237672"/>
              <a:gd name="connsiteY365" fmla="*/ 3340418 h 6839902"/>
              <a:gd name="connsiteX366" fmla="*/ 4089083 w 4237672"/>
              <a:gd name="connsiteY366" fmla="*/ 3239453 h 6839902"/>
              <a:gd name="connsiteX367" fmla="*/ 4076700 w 4237672"/>
              <a:gd name="connsiteY367" fmla="*/ 3233738 h 6839902"/>
              <a:gd name="connsiteX368" fmla="*/ 4097655 w 4237672"/>
              <a:gd name="connsiteY368" fmla="*/ 3183255 h 6839902"/>
              <a:gd name="connsiteX369" fmla="*/ 4110038 w 4237672"/>
              <a:gd name="connsiteY369" fmla="*/ 3188018 h 6839902"/>
              <a:gd name="connsiteX370" fmla="*/ 4089083 w 4237672"/>
              <a:gd name="connsiteY370" fmla="*/ 3239453 h 6839902"/>
              <a:gd name="connsiteX371" fmla="*/ 4129088 w 4237672"/>
              <a:gd name="connsiteY371" fmla="*/ 3136583 h 6839902"/>
              <a:gd name="connsiteX372" fmla="*/ 4115753 w 4237672"/>
              <a:gd name="connsiteY372" fmla="*/ 3131820 h 6839902"/>
              <a:gd name="connsiteX373" fmla="*/ 4133850 w 4237672"/>
              <a:gd name="connsiteY373" fmla="*/ 3080385 h 6839902"/>
              <a:gd name="connsiteX374" fmla="*/ 4147185 w 4237672"/>
              <a:gd name="connsiteY374" fmla="*/ 3084195 h 6839902"/>
              <a:gd name="connsiteX375" fmla="*/ 4129088 w 4237672"/>
              <a:gd name="connsiteY375" fmla="*/ 3136583 h 6839902"/>
              <a:gd name="connsiteX376" fmla="*/ 4163378 w 4237672"/>
              <a:gd name="connsiteY376" fmla="*/ 3031808 h 6839902"/>
              <a:gd name="connsiteX377" fmla="*/ 4150043 w 4237672"/>
              <a:gd name="connsiteY377" fmla="*/ 3027998 h 6839902"/>
              <a:gd name="connsiteX378" fmla="*/ 4164330 w 4237672"/>
              <a:gd name="connsiteY378" fmla="*/ 2975610 h 6839902"/>
              <a:gd name="connsiteX379" fmla="*/ 4177665 w 4237672"/>
              <a:gd name="connsiteY379" fmla="*/ 2979420 h 6839902"/>
              <a:gd name="connsiteX380" fmla="*/ 4163378 w 4237672"/>
              <a:gd name="connsiteY380" fmla="*/ 3031808 h 6839902"/>
              <a:gd name="connsiteX381" fmla="*/ 4191953 w 4237672"/>
              <a:gd name="connsiteY381" fmla="*/ 2925128 h 6839902"/>
              <a:gd name="connsiteX382" fmla="*/ 4178618 w 4237672"/>
              <a:gd name="connsiteY382" fmla="*/ 2922270 h 6839902"/>
              <a:gd name="connsiteX383" fmla="*/ 4190048 w 4237672"/>
              <a:gd name="connsiteY383" fmla="*/ 2868930 h 6839902"/>
              <a:gd name="connsiteX384" fmla="*/ 4203383 w 4237672"/>
              <a:gd name="connsiteY384" fmla="*/ 2871788 h 6839902"/>
              <a:gd name="connsiteX385" fmla="*/ 4191953 w 4237672"/>
              <a:gd name="connsiteY385" fmla="*/ 2925128 h 6839902"/>
              <a:gd name="connsiteX386" fmla="*/ 4213860 w 4237672"/>
              <a:gd name="connsiteY386" fmla="*/ 2817495 h 6839902"/>
              <a:gd name="connsiteX387" fmla="*/ 4200525 w 4237672"/>
              <a:gd name="connsiteY387" fmla="*/ 2815590 h 6839902"/>
              <a:gd name="connsiteX388" fmla="*/ 4209098 w 4237672"/>
              <a:gd name="connsiteY388" fmla="*/ 2761298 h 6839902"/>
              <a:gd name="connsiteX389" fmla="*/ 4222433 w 4237672"/>
              <a:gd name="connsiteY389" fmla="*/ 2763203 h 6839902"/>
              <a:gd name="connsiteX390" fmla="*/ 4213860 w 4237672"/>
              <a:gd name="connsiteY390" fmla="*/ 2817495 h 6839902"/>
              <a:gd name="connsiteX391" fmla="*/ 4229100 w 4237672"/>
              <a:gd name="connsiteY391" fmla="*/ 2707958 h 6839902"/>
              <a:gd name="connsiteX392" fmla="*/ 4215765 w 4237672"/>
              <a:gd name="connsiteY392" fmla="*/ 2707005 h 6839902"/>
              <a:gd name="connsiteX393" fmla="*/ 4220528 w 4237672"/>
              <a:gd name="connsiteY393" fmla="*/ 2652713 h 6839902"/>
              <a:gd name="connsiteX394" fmla="*/ 4233863 w 4237672"/>
              <a:gd name="connsiteY394" fmla="*/ 2653665 h 6839902"/>
              <a:gd name="connsiteX395" fmla="*/ 4229100 w 4237672"/>
              <a:gd name="connsiteY395" fmla="*/ 2707958 h 6839902"/>
              <a:gd name="connsiteX396" fmla="*/ 4236720 w 4237672"/>
              <a:gd name="connsiteY396" fmla="*/ 2597468 h 6839902"/>
              <a:gd name="connsiteX397" fmla="*/ 4223385 w 4237672"/>
              <a:gd name="connsiteY397" fmla="*/ 2596515 h 6839902"/>
              <a:gd name="connsiteX398" fmla="*/ 4224338 w 4237672"/>
              <a:gd name="connsiteY398" fmla="*/ 2542223 h 6839902"/>
              <a:gd name="connsiteX399" fmla="*/ 4237673 w 4237672"/>
              <a:gd name="connsiteY399" fmla="*/ 2542223 h 6839902"/>
              <a:gd name="connsiteX400" fmla="*/ 4236720 w 4237672"/>
              <a:gd name="connsiteY400" fmla="*/ 2597468 h 6839902"/>
              <a:gd name="connsiteX401" fmla="*/ 4222433 w 4237672"/>
              <a:gd name="connsiteY401" fmla="*/ 2487930 h 6839902"/>
              <a:gd name="connsiteX402" fmla="*/ 4219575 w 4237672"/>
              <a:gd name="connsiteY402" fmla="*/ 2433638 h 6839902"/>
              <a:gd name="connsiteX403" fmla="*/ 4232910 w 4237672"/>
              <a:gd name="connsiteY403" fmla="*/ 2432685 h 6839902"/>
              <a:gd name="connsiteX404" fmla="*/ 4235768 w 4237672"/>
              <a:gd name="connsiteY404" fmla="*/ 2487930 h 6839902"/>
              <a:gd name="connsiteX405" fmla="*/ 4222433 w 4237672"/>
              <a:gd name="connsiteY405" fmla="*/ 2487930 h 6839902"/>
              <a:gd name="connsiteX406" fmla="*/ 4214813 w 4237672"/>
              <a:gd name="connsiteY406" fmla="*/ 2379345 h 6839902"/>
              <a:gd name="connsiteX407" fmla="*/ 4207193 w 4237672"/>
              <a:gd name="connsiteY407" fmla="*/ 2325053 h 6839902"/>
              <a:gd name="connsiteX408" fmla="*/ 4220528 w 4237672"/>
              <a:gd name="connsiteY408" fmla="*/ 2323148 h 6839902"/>
              <a:gd name="connsiteX409" fmla="*/ 4228148 w 4237672"/>
              <a:gd name="connsiteY409" fmla="*/ 2377440 h 6839902"/>
              <a:gd name="connsiteX410" fmla="*/ 4214813 w 4237672"/>
              <a:gd name="connsiteY410" fmla="*/ 2379345 h 6839902"/>
              <a:gd name="connsiteX411" fmla="*/ 4197668 w 4237672"/>
              <a:gd name="connsiteY411" fmla="*/ 2270760 h 6839902"/>
              <a:gd name="connsiteX412" fmla="*/ 4186238 w 4237672"/>
              <a:gd name="connsiteY412" fmla="*/ 2217420 h 6839902"/>
              <a:gd name="connsiteX413" fmla="*/ 4199573 w 4237672"/>
              <a:gd name="connsiteY413" fmla="*/ 2214563 h 6839902"/>
              <a:gd name="connsiteX414" fmla="*/ 4211003 w 4237672"/>
              <a:gd name="connsiteY414" fmla="*/ 2268855 h 6839902"/>
              <a:gd name="connsiteX415" fmla="*/ 4197668 w 4237672"/>
              <a:gd name="connsiteY415" fmla="*/ 2270760 h 6839902"/>
              <a:gd name="connsiteX416" fmla="*/ 4171950 w 4237672"/>
              <a:gd name="connsiteY416" fmla="*/ 2165033 h 6839902"/>
              <a:gd name="connsiteX417" fmla="*/ 4155758 w 4237672"/>
              <a:gd name="connsiteY417" fmla="*/ 2112645 h 6839902"/>
              <a:gd name="connsiteX418" fmla="*/ 4169093 w 4237672"/>
              <a:gd name="connsiteY418" fmla="*/ 2107883 h 6839902"/>
              <a:gd name="connsiteX419" fmla="*/ 4185285 w 4237672"/>
              <a:gd name="connsiteY419" fmla="*/ 2160270 h 6839902"/>
              <a:gd name="connsiteX420" fmla="*/ 4171950 w 4237672"/>
              <a:gd name="connsiteY420" fmla="*/ 2165033 h 6839902"/>
              <a:gd name="connsiteX421" fmla="*/ 4137660 w 4237672"/>
              <a:gd name="connsiteY421" fmla="*/ 2061210 h 6839902"/>
              <a:gd name="connsiteX422" fmla="*/ 4116705 w 4237672"/>
              <a:gd name="connsiteY422" fmla="*/ 2010728 h 6839902"/>
              <a:gd name="connsiteX423" fmla="*/ 4129088 w 4237672"/>
              <a:gd name="connsiteY423" fmla="*/ 2005013 h 6839902"/>
              <a:gd name="connsiteX424" fmla="*/ 4150043 w 4237672"/>
              <a:gd name="connsiteY424" fmla="*/ 2056448 h 6839902"/>
              <a:gd name="connsiteX425" fmla="*/ 4137660 w 4237672"/>
              <a:gd name="connsiteY425" fmla="*/ 2061210 h 6839902"/>
              <a:gd name="connsiteX426" fmla="*/ 4092893 w 4237672"/>
              <a:gd name="connsiteY426" fmla="*/ 1961198 h 6839902"/>
              <a:gd name="connsiteX427" fmla="*/ 4067175 w 4237672"/>
              <a:gd name="connsiteY427" fmla="*/ 1912620 h 6839902"/>
              <a:gd name="connsiteX428" fmla="*/ 4079558 w 4237672"/>
              <a:gd name="connsiteY428" fmla="*/ 1905953 h 6839902"/>
              <a:gd name="connsiteX429" fmla="*/ 4105275 w 4237672"/>
              <a:gd name="connsiteY429" fmla="*/ 1954530 h 6839902"/>
              <a:gd name="connsiteX430" fmla="*/ 4092893 w 4237672"/>
              <a:gd name="connsiteY430" fmla="*/ 1961198 h 6839902"/>
              <a:gd name="connsiteX431" fmla="*/ 4039553 w 4237672"/>
              <a:gd name="connsiteY431" fmla="*/ 1865948 h 6839902"/>
              <a:gd name="connsiteX432" fmla="*/ 4009073 w 4237672"/>
              <a:gd name="connsiteY432" fmla="*/ 1820228 h 6839902"/>
              <a:gd name="connsiteX433" fmla="*/ 4020503 w 4237672"/>
              <a:gd name="connsiteY433" fmla="*/ 1812608 h 6839902"/>
              <a:gd name="connsiteX434" fmla="*/ 4050983 w 4237672"/>
              <a:gd name="connsiteY434" fmla="*/ 1858328 h 6839902"/>
              <a:gd name="connsiteX435" fmla="*/ 4039553 w 4237672"/>
              <a:gd name="connsiteY435" fmla="*/ 1865948 h 6839902"/>
              <a:gd name="connsiteX436" fmla="*/ 3977640 w 4237672"/>
              <a:gd name="connsiteY436" fmla="*/ 1776413 h 6839902"/>
              <a:gd name="connsiteX437" fmla="*/ 3943350 w 4237672"/>
              <a:gd name="connsiteY437" fmla="*/ 1733550 h 6839902"/>
              <a:gd name="connsiteX438" fmla="*/ 3953828 w 4237672"/>
              <a:gd name="connsiteY438" fmla="*/ 1724978 h 6839902"/>
              <a:gd name="connsiteX439" fmla="*/ 3988118 w 4237672"/>
              <a:gd name="connsiteY439" fmla="*/ 1767840 h 6839902"/>
              <a:gd name="connsiteX440" fmla="*/ 3977640 w 4237672"/>
              <a:gd name="connsiteY440" fmla="*/ 1776413 h 6839902"/>
              <a:gd name="connsiteX441" fmla="*/ 3908108 w 4237672"/>
              <a:gd name="connsiteY441" fmla="*/ 1692593 h 6839902"/>
              <a:gd name="connsiteX442" fmla="*/ 3870960 w 4237672"/>
              <a:gd name="connsiteY442" fmla="*/ 1652588 h 6839902"/>
              <a:gd name="connsiteX443" fmla="*/ 3880485 w 4237672"/>
              <a:gd name="connsiteY443" fmla="*/ 1643063 h 6839902"/>
              <a:gd name="connsiteX444" fmla="*/ 3918585 w 4237672"/>
              <a:gd name="connsiteY444" fmla="*/ 1683068 h 6839902"/>
              <a:gd name="connsiteX445" fmla="*/ 3908108 w 4237672"/>
              <a:gd name="connsiteY445" fmla="*/ 1692593 h 6839902"/>
              <a:gd name="connsiteX446" fmla="*/ 3830955 w 4237672"/>
              <a:gd name="connsiteY446" fmla="*/ 1614488 h 6839902"/>
              <a:gd name="connsiteX447" fmla="*/ 3790950 w 4237672"/>
              <a:gd name="connsiteY447" fmla="*/ 1577340 h 6839902"/>
              <a:gd name="connsiteX448" fmla="*/ 3800475 w 4237672"/>
              <a:gd name="connsiteY448" fmla="*/ 1566863 h 6839902"/>
              <a:gd name="connsiteX449" fmla="*/ 3841433 w 4237672"/>
              <a:gd name="connsiteY449" fmla="*/ 1604010 h 6839902"/>
              <a:gd name="connsiteX450" fmla="*/ 3830955 w 4237672"/>
              <a:gd name="connsiteY450" fmla="*/ 1614488 h 6839902"/>
              <a:gd name="connsiteX451" fmla="*/ 3749040 w 4237672"/>
              <a:gd name="connsiteY451" fmla="*/ 1542098 h 6839902"/>
              <a:gd name="connsiteX452" fmla="*/ 3706178 w 4237672"/>
              <a:gd name="connsiteY452" fmla="*/ 1507808 h 6839902"/>
              <a:gd name="connsiteX453" fmla="*/ 3714750 w 4237672"/>
              <a:gd name="connsiteY453" fmla="*/ 1497330 h 6839902"/>
              <a:gd name="connsiteX454" fmla="*/ 3757613 w 4237672"/>
              <a:gd name="connsiteY454" fmla="*/ 1531620 h 6839902"/>
              <a:gd name="connsiteX455" fmla="*/ 3749040 w 4237672"/>
              <a:gd name="connsiteY455" fmla="*/ 1542098 h 6839902"/>
              <a:gd name="connsiteX456" fmla="*/ 3663315 w 4237672"/>
              <a:gd name="connsiteY456" fmla="*/ 1474470 h 6839902"/>
              <a:gd name="connsiteX457" fmla="*/ 3618548 w 4237672"/>
              <a:gd name="connsiteY457" fmla="*/ 1443038 h 6839902"/>
              <a:gd name="connsiteX458" fmla="*/ 3626168 w 4237672"/>
              <a:gd name="connsiteY458" fmla="*/ 1431608 h 6839902"/>
              <a:gd name="connsiteX459" fmla="*/ 3670935 w 4237672"/>
              <a:gd name="connsiteY459" fmla="*/ 1463993 h 6839902"/>
              <a:gd name="connsiteX460" fmla="*/ 3663315 w 4237672"/>
              <a:gd name="connsiteY460" fmla="*/ 1474470 h 6839902"/>
              <a:gd name="connsiteX461" fmla="*/ 3573780 w 4237672"/>
              <a:gd name="connsiteY461" fmla="*/ 1411605 h 6839902"/>
              <a:gd name="connsiteX462" fmla="*/ 3528060 w 4237672"/>
              <a:gd name="connsiteY462" fmla="*/ 1382078 h 6839902"/>
              <a:gd name="connsiteX463" fmla="*/ 3535680 w 4237672"/>
              <a:gd name="connsiteY463" fmla="*/ 1370648 h 6839902"/>
              <a:gd name="connsiteX464" fmla="*/ 3581400 w 4237672"/>
              <a:gd name="connsiteY464" fmla="*/ 1401128 h 6839902"/>
              <a:gd name="connsiteX465" fmla="*/ 3573780 w 4237672"/>
              <a:gd name="connsiteY465" fmla="*/ 1411605 h 6839902"/>
              <a:gd name="connsiteX466" fmla="*/ 3481388 w 4237672"/>
              <a:gd name="connsiteY466" fmla="*/ 1352550 h 6839902"/>
              <a:gd name="connsiteX467" fmla="*/ 3434715 w 4237672"/>
              <a:gd name="connsiteY467" fmla="*/ 1323975 h 6839902"/>
              <a:gd name="connsiteX468" fmla="*/ 3441383 w 4237672"/>
              <a:gd name="connsiteY468" fmla="*/ 1312545 h 6839902"/>
              <a:gd name="connsiteX469" fmla="*/ 3489008 w 4237672"/>
              <a:gd name="connsiteY469" fmla="*/ 1341120 h 6839902"/>
              <a:gd name="connsiteX470" fmla="*/ 3481388 w 4237672"/>
              <a:gd name="connsiteY470" fmla="*/ 1352550 h 6839902"/>
              <a:gd name="connsiteX471" fmla="*/ 3387090 w 4237672"/>
              <a:gd name="connsiteY471" fmla="*/ 1297305 h 6839902"/>
              <a:gd name="connsiteX472" fmla="*/ 3339465 w 4237672"/>
              <a:gd name="connsiteY472" fmla="*/ 1270635 h 6839902"/>
              <a:gd name="connsiteX473" fmla="*/ 3346133 w 4237672"/>
              <a:gd name="connsiteY473" fmla="*/ 1258253 h 6839902"/>
              <a:gd name="connsiteX474" fmla="*/ 3393758 w 4237672"/>
              <a:gd name="connsiteY474" fmla="*/ 1284923 h 6839902"/>
              <a:gd name="connsiteX475" fmla="*/ 3387090 w 4237672"/>
              <a:gd name="connsiteY475" fmla="*/ 1297305 h 6839902"/>
              <a:gd name="connsiteX476" fmla="*/ 3290888 w 4237672"/>
              <a:gd name="connsiteY476" fmla="*/ 1243965 h 6839902"/>
              <a:gd name="connsiteX477" fmla="*/ 3242310 w 4237672"/>
              <a:gd name="connsiteY477" fmla="*/ 1218248 h 6839902"/>
              <a:gd name="connsiteX478" fmla="*/ 3248978 w 4237672"/>
              <a:gd name="connsiteY478" fmla="*/ 1205865 h 6839902"/>
              <a:gd name="connsiteX479" fmla="*/ 3297555 w 4237672"/>
              <a:gd name="connsiteY479" fmla="*/ 1231583 h 6839902"/>
              <a:gd name="connsiteX480" fmla="*/ 3290888 w 4237672"/>
              <a:gd name="connsiteY480" fmla="*/ 1243965 h 6839902"/>
              <a:gd name="connsiteX481" fmla="*/ 3193733 w 4237672"/>
              <a:gd name="connsiteY481" fmla="*/ 1193483 h 6839902"/>
              <a:gd name="connsiteX482" fmla="*/ 3145155 w 4237672"/>
              <a:gd name="connsiteY482" fmla="*/ 1168718 h 6839902"/>
              <a:gd name="connsiteX483" fmla="*/ 3151823 w 4237672"/>
              <a:gd name="connsiteY483" fmla="*/ 1156335 h 6839902"/>
              <a:gd name="connsiteX484" fmla="*/ 3200400 w 4237672"/>
              <a:gd name="connsiteY484" fmla="*/ 1181100 h 6839902"/>
              <a:gd name="connsiteX485" fmla="*/ 3193733 w 4237672"/>
              <a:gd name="connsiteY485" fmla="*/ 1193483 h 6839902"/>
              <a:gd name="connsiteX486" fmla="*/ 3095625 w 4237672"/>
              <a:gd name="connsiteY486" fmla="*/ 1143953 h 6839902"/>
              <a:gd name="connsiteX487" fmla="*/ 3046095 w 4237672"/>
              <a:gd name="connsiteY487" fmla="*/ 1119188 h 6839902"/>
              <a:gd name="connsiteX488" fmla="*/ 3051810 w 4237672"/>
              <a:gd name="connsiteY488" fmla="*/ 1106805 h 6839902"/>
              <a:gd name="connsiteX489" fmla="*/ 3101340 w 4237672"/>
              <a:gd name="connsiteY489" fmla="*/ 1131570 h 6839902"/>
              <a:gd name="connsiteX490" fmla="*/ 3095625 w 4237672"/>
              <a:gd name="connsiteY490" fmla="*/ 1143953 h 6839902"/>
              <a:gd name="connsiteX491" fmla="*/ 2997518 w 4237672"/>
              <a:gd name="connsiteY491" fmla="*/ 1094423 h 6839902"/>
              <a:gd name="connsiteX492" fmla="*/ 2947988 w 4237672"/>
              <a:gd name="connsiteY492" fmla="*/ 1069658 h 6839902"/>
              <a:gd name="connsiteX493" fmla="*/ 2953703 w 4237672"/>
              <a:gd name="connsiteY493" fmla="*/ 1057275 h 6839902"/>
              <a:gd name="connsiteX494" fmla="*/ 3003233 w 4237672"/>
              <a:gd name="connsiteY494" fmla="*/ 1082040 h 6839902"/>
              <a:gd name="connsiteX495" fmla="*/ 2997518 w 4237672"/>
              <a:gd name="connsiteY495" fmla="*/ 1094423 h 6839902"/>
              <a:gd name="connsiteX496" fmla="*/ 2898458 w 4237672"/>
              <a:gd name="connsiteY496" fmla="*/ 1045845 h 6839902"/>
              <a:gd name="connsiteX497" fmla="*/ 2848928 w 4237672"/>
              <a:gd name="connsiteY497" fmla="*/ 1021080 h 6839902"/>
              <a:gd name="connsiteX498" fmla="*/ 2854643 w 4237672"/>
              <a:gd name="connsiteY498" fmla="*/ 1008698 h 6839902"/>
              <a:gd name="connsiteX499" fmla="*/ 2904173 w 4237672"/>
              <a:gd name="connsiteY499" fmla="*/ 1033463 h 6839902"/>
              <a:gd name="connsiteX500" fmla="*/ 2898458 w 4237672"/>
              <a:gd name="connsiteY500" fmla="*/ 1045845 h 6839902"/>
              <a:gd name="connsiteX501" fmla="*/ 2800350 w 4237672"/>
              <a:gd name="connsiteY501" fmla="*/ 997268 h 6839902"/>
              <a:gd name="connsiteX502" fmla="*/ 2781300 w 4237672"/>
              <a:gd name="connsiteY502" fmla="*/ 987743 h 6839902"/>
              <a:gd name="connsiteX503" fmla="*/ 2751773 w 4237672"/>
              <a:gd name="connsiteY503" fmla="*/ 972503 h 6839902"/>
              <a:gd name="connsiteX504" fmla="*/ 2758440 w 4237672"/>
              <a:gd name="connsiteY504" fmla="*/ 960120 h 6839902"/>
              <a:gd name="connsiteX505" fmla="*/ 2787968 w 4237672"/>
              <a:gd name="connsiteY505" fmla="*/ 975360 h 6839902"/>
              <a:gd name="connsiteX506" fmla="*/ 2807018 w 4237672"/>
              <a:gd name="connsiteY506" fmla="*/ 984885 h 6839902"/>
              <a:gd name="connsiteX507" fmla="*/ 2800350 w 4237672"/>
              <a:gd name="connsiteY507" fmla="*/ 997268 h 6839902"/>
              <a:gd name="connsiteX508" fmla="*/ 2702243 w 4237672"/>
              <a:gd name="connsiteY508" fmla="*/ 946785 h 6839902"/>
              <a:gd name="connsiteX509" fmla="*/ 2653665 w 4237672"/>
              <a:gd name="connsiteY509" fmla="*/ 921068 h 6839902"/>
              <a:gd name="connsiteX510" fmla="*/ 2660333 w 4237672"/>
              <a:gd name="connsiteY510" fmla="*/ 908685 h 6839902"/>
              <a:gd name="connsiteX511" fmla="*/ 2708910 w 4237672"/>
              <a:gd name="connsiteY511" fmla="*/ 934403 h 6839902"/>
              <a:gd name="connsiteX512" fmla="*/ 2702243 w 4237672"/>
              <a:gd name="connsiteY512" fmla="*/ 946785 h 6839902"/>
              <a:gd name="connsiteX513" fmla="*/ 2606040 w 4237672"/>
              <a:gd name="connsiteY513" fmla="*/ 894398 h 6839902"/>
              <a:gd name="connsiteX514" fmla="*/ 2558415 w 4237672"/>
              <a:gd name="connsiteY514" fmla="*/ 866775 h 6839902"/>
              <a:gd name="connsiteX515" fmla="*/ 2565083 w 4237672"/>
              <a:gd name="connsiteY515" fmla="*/ 855345 h 6839902"/>
              <a:gd name="connsiteX516" fmla="*/ 2612708 w 4237672"/>
              <a:gd name="connsiteY516" fmla="*/ 882015 h 6839902"/>
              <a:gd name="connsiteX517" fmla="*/ 2606040 w 4237672"/>
              <a:gd name="connsiteY517" fmla="*/ 894398 h 6839902"/>
              <a:gd name="connsiteX518" fmla="*/ 2509838 w 4237672"/>
              <a:gd name="connsiteY518" fmla="*/ 839153 h 6839902"/>
              <a:gd name="connsiteX519" fmla="*/ 2463165 w 4237672"/>
              <a:gd name="connsiteY519" fmla="*/ 810578 h 6839902"/>
              <a:gd name="connsiteX520" fmla="*/ 2470785 w 4237672"/>
              <a:gd name="connsiteY520" fmla="*/ 799148 h 6839902"/>
              <a:gd name="connsiteX521" fmla="*/ 2517458 w 4237672"/>
              <a:gd name="connsiteY521" fmla="*/ 827723 h 6839902"/>
              <a:gd name="connsiteX522" fmla="*/ 2509838 w 4237672"/>
              <a:gd name="connsiteY522" fmla="*/ 839153 h 6839902"/>
              <a:gd name="connsiteX523" fmla="*/ 2416493 w 4237672"/>
              <a:gd name="connsiteY523" fmla="*/ 781050 h 6839902"/>
              <a:gd name="connsiteX524" fmla="*/ 2370773 w 4237672"/>
              <a:gd name="connsiteY524" fmla="*/ 750570 h 6839902"/>
              <a:gd name="connsiteX525" fmla="*/ 2378393 w 4237672"/>
              <a:gd name="connsiteY525" fmla="*/ 739140 h 6839902"/>
              <a:gd name="connsiteX526" fmla="*/ 2424113 w 4237672"/>
              <a:gd name="connsiteY526" fmla="*/ 769620 h 6839902"/>
              <a:gd name="connsiteX527" fmla="*/ 2416493 w 4237672"/>
              <a:gd name="connsiteY527" fmla="*/ 781050 h 6839902"/>
              <a:gd name="connsiteX528" fmla="*/ 2325053 w 4237672"/>
              <a:gd name="connsiteY528" fmla="*/ 719138 h 6839902"/>
              <a:gd name="connsiteX529" fmla="*/ 2280285 w 4237672"/>
              <a:gd name="connsiteY529" fmla="*/ 686753 h 6839902"/>
              <a:gd name="connsiteX530" fmla="*/ 2288858 w 4237672"/>
              <a:gd name="connsiteY530" fmla="*/ 675323 h 6839902"/>
              <a:gd name="connsiteX531" fmla="*/ 2333625 w 4237672"/>
              <a:gd name="connsiteY531" fmla="*/ 707708 h 6839902"/>
              <a:gd name="connsiteX532" fmla="*/ 2325053 w 4237672"/>
              <a:gd name="connsiteY532" fmla="*/ 719138 h 6839902"/>
              <a:gd name="connsiteX533" fmla="*/ 2236470 w 4237672"/>
              <a:gd name="connsiteY533" fmla="*/ 653415 h 6839902"/>
              <a:gd name="connsiteX534" fmla="*/ 2193608 w 4237672"/>
              <a:gd name="connsiteY534" fmla="*/ 619125 h 6839902"/>
              <a:gd name="connsiteX535" fmla="*/ 2202180 w 4237672"/>
              <a:gd name="connsiteY535" fmla="*/ 608648 h 6839902"/>
              <a:gd name="connsiteX536" fmla="*/ 2245043 w 4237672"/>
              <a:gd name="connsiteY536" fmla="*/ 642938 h 6839902"/>
              <a:gd name="connsiteX537" fmla="*/ 2236470 w 4237672"/>
              <a:gd name="connsiteY537" fmla="*/ 653415 h 6839902"/>
              <a:gd name="connsiteX538" fmla="*/ 2151698 w 4237672"/>
              <a:gd name="connsiteY538" fmla="*/ 583883 h 6839902"/>
              <a:gd name="connsiteX539" fmla="*/ 2110740 w 4237672"/>
              <a:gd name="connsiteY539" fmla="*/ 546735 h 6839902"/>
              <a:gd name="connsiteX540" fmla="*/ 2120265 w 4237672"/>
              <a:gd name="connsiteY540" fmla="*/ 536258 h 6839902"/>
              <a:gd name="connsiteX541" fmla="*/ 2161223 w 4237672"/>
              <a:gd name="connsiteY541" fmla="*/ 572453 h 6839902"/>
              <a:gd name="connsiteX542" fmla="*/ 2151698 w 4237672"/>
              <a:gd name="connsiteY542" fmla="*/ 583883 h 6839902"/>
              <a:gd name="connsiteX543" fmla="*/ 2070735 w 4237672"/>
              <a:gd name="connsiteY543" fmla="*/ 508635 h 6839902"/>
              <a:gd name="connsiteX544" fmla="*/ 2032635 w 4237672"/>
              <a:gd name="connsiteY544" fmla="*/ 468630 h 6839902"/>
              <a:gd name="connsiteX545" fmla="*/ 2043113 w 4237672"/>
              <a:gd name="connsiteY545" fmla="*/ 459105 h 6839902"/>
              <a:gd name="connsiteX546" fmla="*/ 2081213 w 4237672"/>
              <a:gd name="connsiteY546" fmla="*/ 498157 h 6839902"/>
              <a:gd name="connsiteX547" fmla="*/ 2070735 w 4237672"/>
              <a:gd name="connsiteY547" fmla="*/ 508635 h 6839902"/>
              <a:gd name="connsiteX548" fmla="*/ 1995488 w 4237672"/>
              <a:gd name="connsiteY548" fmla="*/ 427673 h 6839902"/>
              <a:gd name="connsiteX549" fmla="*/ 1960245 w 4237672"/>
              <a:gd name="connsiteY549" fmla="*/ 384810 h 6839902"/>
              <a:gd name="connsiteX550" fmla="*/ 1970723 w 4237672"/>
              <a:gd name="connsiteY550" fmla="*/ 376238 h 6839902"/>
              <a:gd name="connsiteX551" fmla="*/ 2005013 w 4237672"/>
              <a:gd name="connsiteY551" fmla="*/ 418148 h 6839902"/>
              <a:gd name="connsiteX552" fmla="*/ 1995488 w 4237672"/>
              <a:gd name="connsiteY552" fmla="*/ 427673 h 6839902"/>
              <a:gd name="connsiteX553" fmla="*/ 1926908 w 4237672"/>
              <a:gd name="connsiteY553" fmla="*/ 340995 h 6839902"/>
              <a:gd name="connsiteX554" fmla="*/ 1895475 w 4237672"/>
              <a:gd name="connsiteY554" fmla="*/ 295275 h 6839902"/>
              <a:gd name="connsiteX555" fmla="*/ 1907858 w 4237672"/>
              <a:gd name="connsiteY555" fmla="*/ 287655 h 6839902"/>
              <a:gd name="connsiteX556" fmla="*/ 1938338 w 4237672"/>
              <a:gd name="connsiteY556" fmla="*/ 332423 h 6839902"/>
              <a:gd name="connsiteX557" fmla="*/ 1926908 w 4237672"/>
              <a:gd name="connsiteY557" fmla="*/ 340995 h 6839902"/>
              <a:gd name="connsiteX558" fmla="*/ 1867853 w 4237672"/>
              <a:gd name="connsiteY558" fmla="*/ 247650 h 6839902"/>
              <a:gd name="connsiteX559" fmla="*/ 1842135 w 4237672"/>
              <a:gd name="connsiteY559" fmla="*/ 199073 h 6839902"/>
              <a:gd name="connsiteX560" fmla="*/ 1854517 w 4237672"/>
              <a:gd name="connsiteY560" fmla="*/ 193358 h 6839902"/>
              <a:gd name="connsiteX561" fmla="*/ 1880235 w 4237672"/>
              <a:gd name="connsiteY561" fmla="*/ 241935 h 6839902"/>
              <a:gd name="connsiteX562" fmla="*/ 1867853 w 4237672"/>
              <a:gd name="connsiteY562" fmla="*/ 247650 h 6839902"/>
              <a:gd name="connsiteX563" fmla="*/ 1818323 w 4237672"/>
              <a:gd name="connsiteY563" fmla="*/ 148590 h 6839902"/>
              <a:gd name="connsiteX564" fmla="*/ 1798320 w 4237672"/>
              <a:gd name="connsiteY564" fmla="*/ 97155 h 6839902"/>
              <a:gd name="connsiteX565" fmla="*/ 1811655 w 4237672"/>
              <a:gd name="connsiteY565" fmla="*/ 92393 h 6839902"/>
              <a:gd name="connsiteX566" fmla="*/ 1831658 w 4237672"/>
              <a:gd name="connsiteY566" fmla="*/ 142875 h 6839902"/>
              <a:gd name="connsiteX567" fmla="*/ 1818323 w 4237672"/>
              <a:gd name="connsiteY567" fmla="*/ 148590 h 6839902"/>
              <a:gd name="connsiteX568" fmla="*/ 1782128 w 4237672"/>
              <a:gd name="connsiteY568" fmla="*/ 43815 h 6839902"/>
              <a:gd name="connsiteX569" fmla="*/ 1771650 w 4237672"/>
              <a:gd name="connsiteY569" fmla="*/ 2857 h 6839902"/>
              <a:gd name="connsiteX570" fmla="*/ 1784985 w 4237672"/>
              <a:gd name="connsiteY570" fmla="*/ 0 h 6839902"/>
              <a:gd name="connsiteX571" fmla="*/ 1795463 w 4237672"/>
              <a:gd name="connsiteY571" fmla="*/ 40005 h 6839902"/>
              <a:gd name="connsiteX572" fmla="*/ 1782128 w 4237672"/>
              <a:gd name="connsiteY572" fmla="*/ 43815 h 6839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Lst>
            <a:rect l="l" t="t" r="r" b="b"/>
            <a:pathLst>
              <a:path w="4237672" h="6839902">
                <a:moveTo>
                  <a:pt x="1620203" y="6839903"/>
                </a:moveTo>
                <a:lnTo>
                  <a:pt x="1620203" y="6826568"/>
                </a:lnTo>
                <a:cubicBezTo>
                  <a:pt x="1638300" y="6826568"/>
                  <a:pt x="1656398" y="6826568"/>
                  <a:pt x="1675448" y="6826568"/>
                </a:cubicBezTo>
                <a:lnTo>
                  <a:pt x="1675448" y="6839903"/>
                </a:lnTo>
                <a:cubicBezTo>
                  <a:pt x="1657350" y="6838950"/>
                  <a:pt x="1638300" y="6839903"/>
                  <a:pt x="1620203" y="6839903"/>
                </a:cubicBezTo>
                <a:close/>
                <a:moveTo>
                  <a:pt x="1564958" y="6839903"/>
                </a:moveTo>
                <a:cubicBezTo>
                  <a:pt x="1546860" y="6839903"/>
                  <a:pt x="1527810" y="6839903"/>
                  <a:pt x="1509713" y="6839903"/>
                </a:cubicBezTo>
                <a:lnTo>
                  <a:pt x="1509713" y="6826568"/>
                </a:lnTo>
                <a:cubicBezTo>
                  <a:pt x="1527810" y="6826568"/>
                  <a:pt x="1545908" y="6826568"/>
                  <a:pt x="1564958" y="6826568"/>
                </a:cubicBezTo>
                <a:lnTo>
                  <a:pt x="1564958" y="6839903"/>
                </a:lnTo>
                <a:close/>
                <a:moveTo>
                  <a:pt x="1730692" y="6837998"/>
                </a:moveTo>
                <a:lnTo>
                  <a:pt x="1730692" y="6824663"/>
                </a:lnTo>
                <a:cubicBezTo>
                  <a:pt x="1748790" y="6824663"/>
                  <a:pt x="1766888" y="6823710"/>
                  <a:pt x="1785938" y="6823710"/>
                </a:cubicBezTo>
                <a:lnTo>
                  <a:pt x="1785938" y="6837045"/>
                </a:lnTo>
                <a:cubicBezTo>
                  <a:pt x="1766888" y="6837998"/>
                  <a:pt x="1748790" y="6837998"/>
                  <a:pt x="1730692" y="6837998"/>
                </a:cubicBezTo>
                <a:close/>
                <a:moveTo>
                  <a:pt x="1455420" y="6837998"/>
                </a:moveTo>
                <a:cubicBezTo>
                  <a:pt x="1437323" y="6837998"/>
                  <a:pt x="1419225" y="6837045"/>
                  <a:pt x="1400175" y="6837045"/>
                </a:cubicBezTo>
                <a:lnTo>
                  <a:pt x="1400175" y="6823710"/>
                </a:lnTo>
                <a:cubicBezTo>
                  <a:pt x="1418273" y="6824663"/>
                  <a:pt x="1436370" y="6824663"/>
                  <a:pt x="1455420" y="6824663"/>
                </a:cubicBezTo>
                <a:lnTo>
                  <a:pt x="1455420" y="6837998"/>
                </a:lnTo>
                <a:close/>
                <a:moveTo>
                  <a:pt x="1840230" y="6836093"/>
                </a:moveTo>
                <a:lnTo>
                  <a:pt x="1840230" y="6822758"/>
                </a:lnTo>
                <a:cubicBezTo>
                  <a:pt x="1858328" y="6821805"/>
                  <a:pt x="1876425" y="6821805"/>
                  <a:pt x="1895475" y="6820853"/>
                </a:cubicBezTo>
                <a:lnTo>
                  <a:pt x="1896428" y="6834188"/>
                </a:lnTo>
                <a:cubicBezTo>
                  <a:pt x="1877378" y="6834188"/>
                  <a:pt x="1858328" y="6835140"/>
                  <a:pt x="1840230" y="6836093"/>
                </a:cubicBezTo>
                <a:close/>
                <a:moveTo>
                  <a:pt x="1344930" y="6835140"/>
                </a:moveTo>
                <a:cubicBezTo>
                  <a:pt x="1326833" y="6834188"/>
                  <a:pt x="1308735" y="6833235"/>
                  <a:pt x="1289685" y="6833235"/>
                </a:cubicBezTo>
                <a:lnTo>
                  <a:pt x="1290638" y="6819900"/>
                </a:lnTo>
                <a:cubicBezTo>
                  <a:pt x="1308735" y="6820853"/>
                  <a:pt x="1326833" y="6821805"/>
                  <a:pt x="1345883" y="6821805"/>
                </a:cubicBezTo>
                <a:lnTo>
                  <a:pt x="1344930" y="6835140"/>
                </a:lnTo>
                <a:close/>
                <a:moveTo>
                  <a:pt x="1949767" y="6831330"/>
                </a:moveTo>
                <a:lnTo>
                  <a:pt x="1948815" y="6817995"/>
                </a:lnTo>
                <a:cubicBezTo>
                  <a:pt x="1966913" y="6817043"/>
                  <a:pt x="1985010" y="6816090"/>
                  <a:pt x="2004060" y="6815138"/>
                </a:cubicBezTo>
                <a:lnTo>
                  <a:pt x="2005013" y="6828473"/>
                </a:lnTo>
                <a:cubicBezTo>
                  <a:pt x="1986915" y="6830378"/>
                  <a:pt x="1968817" y="6831330"/>
                  <a:pt x="1949767" y="6831330"/>
                </a:cubicBezTo>
                <a:close/>
                <a:moveTo>
                  <a:pt x="1235392" y="6830378"/>
                </a:moveTo>
                <a:cubicBezTo>
                  <a:pt x="1217295" y="6829425"/>
                  <a:pt x="1199198" y="6828473"/>
                  <a:pt x="1180148" y="6827520"/>
                </a:cubicBezTo>
                <a:lnTo>
                  <a:pt x="1181100" y="6814185"/>
                </a:lnTo>
                <a:cubicBezTo>
                  <a:pt x="1199198" y="6815138"/>
                  <a:pt x="1217295" y="6816090"/>
                  <a:pt x="1236345" y="6817043"/>
                </a:cubicBezTo>
                <a:lnTo>
                  <a:pt x="1235392" y="6830378"/>
                </a:lnTo>
                <a:close/>
                <a:moveTo>
                  <a:pt x="2060258" y="6826568"/>
                </a:moveTo>
                <a:lnTo>
                  <a:pt x="2059305" y="6813233"/>
                </a:lnTo>
                <a:cubicBezTo>
                  <a:pt x="2077402" y="6812280"/>
                  <a:pt x="2095500" y="6811328"/>
                  <a:pt x="2114550" y="6810375"/>
                </a:cubicBezTo>
                <a:lnTo>
                  <a:pt x="2115503" y="6823710"/>
                </a:lnTo>
                <a:cubicBezTo>
                  <a:pt x="2096452" y="6824663"/>
                  <a:pt x="2078355" y="6825615"/>
                  <a:pt x="2060258" y="6826568"/>
                </a:cubicBezTo>
                <a:close/>
                <a:moveTo>
                  <a:pt x="1125855" y="6822758"/>
                </a:moveTo>
                <a:cubicBezTo>
                  <a:pt x="1107758" y="6821805"/>
                  <a:pt x="1089660" y="6819900"/>
                  <a:pt x="1070610" y="6817995"/>
                </a:cubicBezTo>
                <a:lnTo>
                  <a:pt x="1071563" y="6804660"/>
                </a:lnTo>
                <a:cubicBezTo>
                  <a:pt x="1089660" y="6806565"/>
                  <a:pt x="1107758" y="6807518"/>
                  <a:pt x="1125855" y="6809423"/>
                </a:cubicBezTo>
                <a:lnTo>
                  <a:pt x="1125855" y="6822758"/>
                </a:lnTo>
                <a:close/>
                <a:moveTo>
                  <a:pt x="2169795" y="6820853"/>
                </a:moveTo>
                <a:lnTo>
                  <a:pt x="2168843" y="6807518"/>
                </a:lnTo>
                <a:cubicBezTo>
                  <a:pt x="2186940" y="6806565"/>
                  <a:pt x="2205038" y="6805613"/>
                  <a:pt x="2224088" y="6803708"/>
                </a:cubicBezTo>
                <a:lnTo>
                  <a:pt x="2225040" y="6817043"/>
                </a:lnTo>
                <a:cubicBezTo>
                  <a:pt x="2206943" y="6817995"/>
                  <a:pt x="2187893" y="6818948"/>
                  <a:pt x="2169795" y="6820853"/>
                </a:cubicBezTo>
                <a:close/>
                <a:moveTo>
                  <a:pt x="1016317" y="6813233"/>
                </a:moveTo>
                <a:cubicBezTo>
                  <a:pt x="998220" y="6811328"/>
                  <a:pt x="980123" y="6809423"/>
                  <a:pt x="962025" y="6807518"/>
                </a:cubicBezTo>
                <a:lnTo>
                  <a:pt x="963930" y="6794183"/>
                </a:lnTo>
                <a:cubicBezTo>
                  <a:pt x="982028" y="6796088"/>
                  <a:pt x="1000125" y="6797993"/>
                  <a:pt x="1018223" y="6799898"/>
                </a:cubicBezTo>
                <a:lnTo>
                  <a:pt x="1016317" y="6813233"/>
                </a:lnTo>
                <a:close/>
                <a:moveTo>
                  <a:pt x="2279333" y="6813233"/>
                </a:moveTo>
                <a:lnTo>
                  <a:pt x="2278380" y="6799898"/>
                </a:lnTo>
                <a:cubicBezTo>
                  <a:pt x="2296478" y="6798945"/>
                  <a:pt x="2314575" y="6797040"/>
                  <a:pt x="2333625" y="6796088"/>
                </a:cubicBezTo>
                <a:lnTo>
                  <a:pt x="2334578" y="6809423"/>
                </a:lnTo>
                <a:cubicBezTo>
                  <a:pt x="2316480" y="6810375"/>
                  <a:pt x="2298383" y="6812280"/>
                  <a:pt x="2279333" y="6813233"/>
                </a:cubicBezTo>
                <a:close/>
                <a:moveTo>
                  <a:pt x="2389823" y="6805613"/>
                </a:moveTo>
                <a:lnTo>
                  <a:pt x="2388870" y="6792278"/>
                </a:lnTo>
                <a:cubicBezTo>
                  <a:pt x="2406968" y="6791325"/>
                  <a:pt x="2425065" y="6789420"/>
                  <a:pt x="2443163" y="6787515"/>
                </a:cubicBezTo>
                <a:lnTo>
                  <a:pt x="2444115" y="6800850"/>
                </a:lnTo>
                <a:cubicBezTo>
                  <a:pt x="2426018" y="6802755"/>
                  <a:pt x="2407920" y="6803708"/>
                  <a:pt x="2389823" y="6805613"/>
                </a:cubicBezTo>
                <a:close/>
                <a:moveTo>
                  <a:pt x="906780" y="6801803"/>
                </a:moveTo>
                <a:cubicBezTo>
                  <a:pt x="888683" y="6799898"/>
                  <a:pt x="870585" y="6797040"/>
                  <a:pt x="852487" y="6795135"/>
                </a:cubicBezTo>
                <a:lnTo>
                  <a:pt x="854392" y="6781800"/>
                </a:lnTo>
                <a:cubicBezTo>
                  <a:pt x="872490" y="6784658"/>
                  <a:pt x="890587" y="6786563"/>
                  <a:pt x="908685" y="6788468"/>
                </a:cubicBezTo>
                <a:lnTo>
                  <a:pt x="906780" y="6801803"/>
                </a:lnTo>
                <a:close/>
                <a:moveTo>
                  <a:pt x="2499360" y="6796088"/>
                </a:moveTo>
                <a:lnTo>
                  <a:pt x="2498408" y="6782753"/>
                </a:lnTo>
                <a:cubicBezTo>
                  <a:pt x="2516505" y="6780848"/>
                  <a:pt x="2534603" y="6778943"/>
                  <a:pt x="2552700" y="6777038"/>
                </a:cubicBezTo>
                <a:lnTo>
                  <a:pt x="2554605" y="6790373"/>
                </a:lnTo>
                <a:cubicBezTo>
                  <a:pt x="2535555" y="6793230"/>
                  <a:pt x="2517458" y="6794183"/>
                  <a:pt x="2499360" y="6796088"/>
                </a:cubicBezTo>
                <a:close/>
                <a:moveTo>
                  <a:pt x="797242" y="6787515"/>
                </a:moveTo>
                <a:cubicBezTo>
                  <a:pt x="779145" y="6784658"/>
                  <a:pt x="761048" y="6781800"/>
                  <a:pt x="742950" y="6778943"/>
                </a:cubicBezTo>
                <a:lnTo>
                  <a:pt x="744855" y="6765608"/>
                </a:lnTo>
                <a:cubicBezTo>
                  <a:pt x="762953" y="6768465"/>
                  <a:pt x="781050" y="6771323"/>
                  <a:pt x="799148" y="6774180"/>
                </a:cubicBezTo>
                <a:lnTo>
                  <a:pt x="797242" y="6787515"/>
                </a:lnTo>
                <a:close/>
                <a:moveTo>
                  <a:pt x="2608898" y="6784658"/>
                </a:moveTo>
                <a:lnTo>
                  <a:pt x="2606993" y="6771323"/>
                </a:lnTo>
                <a:cubicBezTo>
                  <a:pt x="2625090" y="6769418"/>
                  <a:pt x="2643188" y="6766560"/>
                  <a:pt x="2661285" y="6763703"/>
                </a:cubicBezTo>
                <a:lnTo>
                  <a:pt x="2663190" y="6777038"/>
                </a:lnTo>
                <a:cubicBezTo>
                  <a:pt x="2645093" y="6779895"/>
                  <a:pt x="2626995" y="6781800"/>
                  <a:pt x="2608898" y="6784658"/>
                </a:cubicBezTo>
                <a:close/>
                <a:moveTo>
                  <a:pt x="688658" y="6770370"/>
                </a:moveTo>
                <a:cubicBezTo>
                  <a:pt x="670560" y="6767513"/>
                  <a:pt x="652462" y="6763703"/>
                  <a:pt x="634365" y="6760845"/>
                </a:cubicBezTo>
                <a:lnTo>
                  <a:pt x="637223" y="6747510"/>
                </a:lnTo>
                <a:cubicBezTo>
                  <a:pt x="655320" y="6751320"/>
                  <a:pt x="673418" y="6754178"/>
                  <a:pt x="691515" y="6757035"/>
                </a:cubicBezTo>
                <a:lnTo>
                  <a:pt x="688658" y="6770370"/>
                </a:lnTo>
                <a:close/>
                <a:moveTo>
                  <a:pt x="2717483" y="6768465"/>
                </a:moveTo>
                <a:lnTo>
                  <a:pt x="2714625" y="6755130"/>
                </a:lnTo>
                <a:cubicBezTo>
                  <a:pt x="2732723" y="6752273"/>
                  <a:pt x="2750820" y="6748463"/>
                  <a:pt x="2767965" y="6744653"/>
                </a:cubicBezTo>
                <a:lnTo>
                  <a:pt x="2770823" y="6757988"/>
                </a:lnTo>
                <a:cubicBezTo>
                  <a:pt x="2754630" y="6760845"/>
                  <a:pt x="2736533" y="6764655"/>
                  <a:pt x="2717483" y="6768465"/>
                </a:cubicBezTo>
                <a:close/>
                <a:moveTo>
                  <a:pt x="581025" y="6750368"/>
                </a:moveTo>
                <a:cubicBezTo>
                  <a:pt x="562928" y="6746558"/>
                  <a:pt x="544830" y="6742748"/>
                  <a:pt x="526733" y="6738938"/>
                </a:cubicBezTo>
                <a:lnTo>
                  <a:pt x="529590" y="6725603"/>
                </a:lnTo>
                <a:cubicBezTo>
                  <a:pt x="547687" y="6729413"/>
                  <a:pt x="565785" y="6733223"/>
                  <a:pt x="582930" y="6737033"/>
                </a:cubicBezTo>
                <a:lnTo>
                  <a:pt x="581025" y="6750368"/>
                </a:lnTo>
                <a:close/>
                <a:moveTo>
                  <a:pt x="2826068" y="6745605"/>
                </a:moveTo>
                <a:lnTo>
                  <a:pt x="2823210" y="6732270"/>
                </a:lnTo>
                <a:cubicBezTo>
                  <a:pt x="2841308" y="6727508"/>
                  <a:pt x="2858453" y="6722745"/>
                  <a:pt x="2875598" y="6717983"/>
                </a:cubicBezTo>
                <a:lnTo>
                  <a:pt x="2879408" y="6731318"/>
                </a:lnTo>
                <a:cubicBezTo>
                  <a:pt x="2861310" y="6736080"/>
                  <a:pt x="2844165" y="6740843"/>
                  <a:pt x="2826068" y="6745605"/>
                </a:cubicBezTo>
                <a:close/>
                <a:moveTo>
                  <a:pt x="473393" y="6726555"/>
                </a:moveTo>
                <a:cubicBezTo>
                  <a:pt x="455295" y="6722745"/>
                  <a:pt x="437197" y="6717983"/>
                  <a:pt x="420053" y="6714173"/>
                </a:cubicBezTo>
                <a:lnTo>
                  <a:pt x="422910" y="6700838"/>
                </a:lnTo>
                <a:cubicBezTo>
                  <a:pt x="441008" y="6705600"/>
                  <a:pt x="458153" y="6709410"/>
                  <a:pt x="476250" y="6713220"/>
                </a:cubicBezTo>
                <a:lnTo>
                  <a:pt x="473393" y="6726555"/>
                </a:lnTo>
                <a:close/>
                <a:moveTo>
                  <a:pt x="2931795" y="6714173"/>
                </a:moveTo>
                <a:lnTo>
                  <a:pt x="2927033" y="6700838"/>
                </a:lnTo>
                <a:lnTo>
                  <a:pt x="2934653" y="6697980"/>
                </a:lnTo>
                <a:cubicBezTo>
                  <a:pt x="2948940" y="6693218"/>
                  <a:pt x="2964180" y="6687503"/>
                  <a:pt x="2978468" y="6681788"/>
                </a:cubicBezTo>
                <a:lnTo>
                  <a:pt x="2983230" y="6694170"/>
                </a:lnTo>
                <a:cubicBezTo>
                  <a:pt x="2968943" y="6699885"/>
                  <a:pt x="2953703" y="6705600"/>
                  <a:pt x="2939415" y="6711315"/>
                </a:cubicBezTo>
                <a:lnTo>
                  <a:pt x="2931795" y="6714173"/>
                </a:lnTo>
                <a:close/>
                <a:moveTo>
                  <a:pt x="366712" y="6699885"/>
                </a:moveTo>
                <a:cubicBezTo>
                  <a:pt x="348615" y="6695123"/>
                  <a:pt x="331470" y="6690360"/>
                  <a:pt x="313372" y="6685598"/>
                </a:cubicBezTo>
                <a:lnTo>
                  <a:pt x="317183" y="6672263"/>
                </a:lnTo>
                <a:cubicBezTo>
                  <a:pt x="334328" y="6677025"/>
                  <a:pt x="352425" y="6681788"/>
                  <a:pt x="370522" y="6686550"/>
                </a:cubicBezTo>
                <a:lnTo>
                  <a:pt x="366712" y="6699885"/>
                </a:lnTo>
                <a:close/>
                <a:moveTo>
                  <a:pt x="3033713" y="6672263"/>
                </a:moveTo>
                <a:lnTo>
                  <a:pt x="3027998" y="6659880"/>
                </a:lnTo>
                <a:cubicBezTo>
                  <a:pt x="3044190" y="6652260"/>
                  <a:pt x="3060383" y="6643688"/>
                  <a:pt x="3076575" y="6635115"/>
                </a:cubicBezTo>
                <a:lnTo>
                  <a:pt x="3083243" y="6647498"/>
                </a:lnTo>
                <a:cubicBezTo>
                  <a:pt x="3067050" y="6656070"/>
                  <a:pt x="3050858" y="6664643"/>
                  <a:pt x="3033713" y="6672263"/>
                </a:cubicBezTo>
                <a:close/>
                <a:moveTo>
                  <a:pt x="260033" y="6670358"/>
                </a:moveTo>
                <a:cubicBezTo>
                  <a:pt x="242887" y="6664643"/>
                  <a:pt x="224790" y="6659880"/>
                  <a:pt x="207645" y="6654165"/>
                </a:cubicBezTo>
                <a:lnTo>
                  <a:pt x="211455" y="6640830"/>
                </a:lnTo>
                <a:cubicBezTo>
                  <a:pt x="228600" y="6646545"/>
                  <a:pt x="246697" y="6651308"/>
                  <a:pt x="263843" y="6657023"/>
                </a:cubicBezTo>
                <a:lnTo>
                  <a:pt x="260033" y="6670358"/>
                </a:lnTo>
                <a:close/>
                <a:moveTo>
                  <a:pt x="155258" y="6637020"/>
                </a:moveTo>
                <a:cubicBezTo>
                  <a:pt x="138112" y="6631305"/>
                  <a:pt x="120968" y="6625590"/>
                  <a:pt x="102870" y="6618923"/>
                </a:cubicBezTo>
                <a:lnTo>
                  <a:pt x="107632" y="6605588"/>
                </a:lnTo>
                <a:cubicBezTo>
                  <a:pt x="124777" y="6611303"/>
                  <a:pt x="141922" y="6617970"/>
                  <a:pt x="159068" y="6623685"/>
                </a:cubicBezTo>
                <a:lnTo>
                  <a:pt x="155258" y="6637020"/>
                </a:lnTo>
                <a:close/>
                <a:moveTo>
                  <a:pt x="3130868" y="6617970"/>
                </a:moveTo>
                <a:lnTo>
                  <a:pt x="3123248" y="6606540"/>
                </a:lnTo>
                <a:cubicBezTo>
                  <a:pt x="3138488" y="6597015"/>
                  <a:pt x="3153728" y="6586538"/>
                  <a:pt x="3168015" y="6575108"/>
                </a:cubicBezTo>
                <a:lnTo>
                  <a:pt x="3176588" y="6586538"/>
                </a:lnTo>
                <a:cubicBezTo>
                  <a:pt x="3162300" y="6597968"/>
                  <a:pt x="3147060" y="6608445"/>
                  <a:pt x="3130868" y="6617970"/>
                </a:cubicBezTo>
                <a:close/>
                <a:moveTo>
                  <a:pt x="51435" y="6599873"/>
                </a:moveTo>
                <a:cubicBezTo>
                  <a:pt x="34290" y="6593205"/>
                  <a:pt x="17145" y="6586538"/>
                  <a:pt x="0" y="6579870"/>
                </a:cubicBezTo>
                <a:lnTo>
                  <a:pt x="4763" y="6567488"/>
                </a:lnTo>
                <a:cubicBezTo>
                  <a:pt x="21907" y="6574155"/>
                  <a:pt x="39052" y="6580823"/>
                  <a:pt x="56197" y="6587490"/>
                </a:cubicBezTo>
                <a:lnTo>
                  <a:pt x="51435" y="6599873"/>
                </a:lnTo>
                <a:close/>
                <a:moveTo>
                  <a:pt x="3219450" y="6551295"/>
                </a:moveTo>
                <a:lnTo>
                  <a:pt x="3209925" y="6540818"/>
                </a:lnTo>
                <a:cubicBezTo>
                  <a:pt x="3223260" y="6528435"/>
                  <a:pt x="3236595" y="6516053"/>
                  <a:pt x="3248978" y="6502718"/>
                </a:cubicBezTo>
                <a:lnTo>
                  <a:pt x="3258503" y="6512243"/>
                </a:lnTo>
                <a:cubicBezTo>
                  <a:pt x="3247073" y="6526530"/>
                  <a:pt x="3233738" y="6538913"/>
                  <a:pt x="3219450" y="6551295"/>
                </a:cubicBezTo>
                <a:close/>
                <a:moveTo>
                  <a:pt x="3295650" y="6470333"/>
                </a:moveTo>
                <a:lnTo>
                  <a:pt x="3285173" y="6461760"/>
                </a:lnTo>
                <a:cubicBezTo>
                  <a:pt x="3291840" y="6453188"/>
                  <a:pt x="3297555" y="6444615"/>
                  <a:pt x="3303270" y="6436043"/>
                </a:cubicBezTo>
                <a:cubicBezTo>
                  <a:pt x="3297555" y="6435090"/>
                  <a:pt x="3290888" y="6434138"/>
                  <a:pt x="3285173" y="6433185"/>
                </a:cubicBezTo>
                <a:lnTo>
                  <a:pt x="3287078" y="6419850"/>
                </a:lnTo>
                <a:cubicBezTo>
                  <a:pt x="3294698" y="6420803"/>
                  <a:pt x="3303270" y="6421755"/>
                  <a:pt x="3310890" y="6422708"/>
                </a:cubicBezTo>
                <a:cubicBezTo>
                  <a:pt x="3311843" y="6420803"/>
                  <a:pt x="3313748" y="6418898"/>
                  <a:pt x="3314700" y="6416040"/>
                </a:cubicBezTo>
                <a:lnTo>
                  <a:pt x="3326130" y="6422708"/>
                </a:lnTo>
                <a:cubicBezTo>
                  <a:pt x="3330893" y="6422708"/>
                  <a:pt x="3335655" y="6422708"/>
                  <a:pt x="3339465" y="6422708"/>
                </a:cubicBezTo>
                <a:lnTo>
                  <a:pt x="3340418" y="6436043"/>
                </a:lnTo>
                <a:cubicBezTo>
                  <a:pt x="3332798" y="6436043"/>
                  <a:pt x="3325178" y="6436043"/>
                  <a:pt x="3317558" y="6436043"/>
                </a:cubicBezTo>
                <a:cubicBezTo>
                  <a:pt x="3311843" y="6449378"/>
                  <a:pt x="3303270" y="6459855"/>
                  <a:pt x="3295650" y="6470333"/>
                </a:cubicBezTo>
                <a:close/>
                <a:moveTo>
                  <a:pt x="3396615" y="6429375"/>
                </a:moveTo>
                <a:lnTo>
                  <a:pt x="3392805" y="6416040"/>
                </a:lnTo>
                <a:cubicBezTo>
                  <a:pt x="3409950" y="6411278"/>
                  <a:pt x="3426143" y="6404610"/>
                  <a:pt x="3442335" y="6396990"/>
                </a:cubicBezTo>
                <a:lnTo>
                  <a:pt x="3448050" y="6409373"/>
                </a:lnTo>
                <a:cubicBezTo>
                  <a:pt x="3431858" y="6416993"/>
                  <a:pt x="3414713" y="6423660"/>
                  <a:pt x="3396615" y="6429375"/>
                </a:cubicBezTo>
                <a:close/>
                <a:moveTo>
                  <a:pt x="3230880" y="6418898"/>
                </a:moveTo>
                <a:cubicBezTo>
                  <a:pt x="3212783" y="6411278"/>
                  <a:pt x="3195638" y="6401753"/>
                  <a:pt x="3182303" y="6390323"/>
                </a:cubicBezTo>
                <a:lnTo>
                  <a:pt x="3190875" y="6379845"/>
                </a:lnTo>
                <a:cubicBezTo>
                  <a:pt x="3204210" y="6390323"/>
                  <a:pt x="3219450" y="6399848"/>
                  <a:pt x="3236595" y="6406515"/>
                </a:cubicBezTo>
                <a:lnTo>
                  <a:pt x="3230880" y="6418898"/>
                </a:lnTo>
                <a:close/>
                <a:moveTo>
                  <a:pt x="3496628" y="6379845"/>
                </a:moveTo>
                <a:lnTo>
                  <a:pt x="3489008" y="6368415"/>
                </a:lnTo>
                <a:cubicBezTo>
                  <a:pt x="3503295" y="6357938"/>
                  <a:pt x="3516630" y="6346508"/>
                  <a:pt x="3529965" y="6334125"/>
                </a:cubicBezTo>
                <a:lnTo>
                  <a:pt x="3539490" y="6343650"/>
                </a:lnTo>
                <a:cubicBezTo>
                  <a:pt x="3526155" y="6356985"/>
                  <a:pt x="3511868" y="6369368"/>
                  <a:pt x="3496628" y="6379845"/>
                </a:cubicBezTo>
                <a:close/>
                <a:moveTo>
                  <a:pt x="3352800" y="6375083"/>
                </a:moveTo>
                <a:lnTo>
                  <a:pt x="3340418" y="6369368"/>
                </a:lnTo>
                <a:lnTo>
                  <a:pt x="3342323" y="6365558"/>
                </a:lnTo>
                <a:cubicBezTo>
                  <a:pt x="3348990" y="6349365"/>
                  <a:pt x="3354705" y="6334125"/>
                  <a:pt x="3357563" y="6318885"/>
                </a:cubicBezTo>
                <a:lnTo>
                  <a:pt x="3370898" y="6321743"/>
                </a:lnTo>
                <a:cubicBezTo>
                  <a:pt x="3367088" y="6337935"/>
                  <a:pt x="3362325" y="6355080"/>
                  <a:pt x="3354705" y="6371273"/>
                </a:cubicBezTo>
                <a:lnTo>
                  <a:pt x="3352800" y="6375083"/>
                </a:lnTo>
                <a:close/>
                <a:moveTo>
                  <a:pt x="3145155" y="6346508"/>
                </a:moveTo>
                <a:cubicBezTo>
                  <a:pt x="3140393" y="6337935"/>
                  <a:pt x="3136583" y="6328410"/>
                  <a:pt x="3134678" y="6319838"/>
                </a:cubicBezTo>
                <a:cubicBezTo>
                  <a:pt x="3132773" y="6313170"/>
                  <a:pt x="3131820" y="6305550"/>
                  <a:pt x="3131820" y="6297930"/>
                </a:cubicBezTo>
                <a:cubicBezTo>
                  <a:pt x="3131820" y="6295073"/>
                  <a:pt x="3131820" y="6292215"/>
                  <a:pt x="3131820" y="6290310"/>
                </a:cubicBezTo>
                <a:lnTo>
                  <a:pt x="3145155" y="6291263"/>
                </a:lnTo>
                <a:cubicBezTo>
                  <a:pt x="3145155" y="6293168"/>
                  <a:pt x="3145155" y="6296025"/>
                  <a:pt x="3145155" y="6297930"/>
                </a:cubicBezTo>
                <a:cubicBezTo>
                  <a:pt x="3145155" y="6303645"/>
                  <a:pt x="3146108" y="6310313"/>
                  <a:pt x="3147060" y="6316028"/>
                </a:cubicBezTo>
                <a:cubicBezTo>
                  <a:pt x="3148965" y="6324600"/>
                  <a:pt x="3152775" y="6332220"/>
                  <a:pt x="3156585" y="6339840"/>
                </a:cubicBezTo>
                <a:lnTo>
                  <a:pt x="3145155" y="6346508"/>
                </a:lnTo>
                <a:close/>
                <a:moveTo>
                  <a:pt x="3577590" y="6302693"/>
                </a:moveTo>
                <a:lnTo>
                  <a:pt x="3567113" y="6294120"/>
                </a:lnTo>
                <a:cubicBezTo>
                  <a:pt x="3578543" y="6280785"/>
                  <a:pt x="3589020" y="6266498"/>
                  <a:pt x="3600450" y="6251258"/>
                </a:cubicBezTo>
                <a:lnTo>
                  <a:pt x="3611880" y="6258878"/>
                </a:lnTo>
                <a:cubicBezTo>
                  <a:pt x="3600450" y="6274118"/>
                  <a:pt x="3589020" y="6289358"/>
                  <a:pt x="3577590" y="6302693"/>
                </a:cubicBezTo>
                <a:close/>
                <a:moveTo>
                  <a:pt x="3360420" y="6266498"/>
                </a:moveTo>
                <a:cubicBezTo>
                  <a:pt x="3358515" y="6248400"/>
                  <a:pt x="3351848" y="6232208"/>
                  <a:pt x="3342323" y="6218873"/>
                </a:cubicBezTo>
                <a:lnTo>
                  <a:pt x="3352800" y="6210300"/>
                </a:lnTo>
                <a:cubicBezTo>
                  <a:pt x="3364230" y="6225540"/>
                  <a:pt x="3371850" y="6243638"/>
                  <a:pt x="3373755" y="6264593"/>
                </a:cubicBezTo>
                <a:lnTo>
                  <a:pt x="3360420" y="6266498"/>
                </a:lnTo>
                <a:close/>
                <a:moveTo>
                  <a:pt x="3164205" y="6243638"/>
                </a:moveTo>
                <a:lnTo>
                  <a:pt x="3152775" y="6236018"/>
                </a:lnTo>
                <a:cubicBezTo>
                  <a:pt x="3163253" y="6220778"/>
                  <a:pt x="3178493" y="6207443"/>
                  <a:pt x="3194685" y="6196965"/>
                </a:cubicBezTo>
                <a:lnTo>
                  <a:pt x="3202305" y="6208395"/>
                </a:lnTo>
                <a:cubicBezTo>
                  <a:pt x="3188018" y="6217920"/>
                  <a:pt x="3174683" y="6230303"/>
                  <a:pt x="3164205" y="6243638"/>
                </a:cubicBezTo>
                <a:close/>
                <a:moveTo>
                  <a:pt x="3642360" y="6212205"/>
                </a:moveTo>
                <a:lnTo>
                  <a:pt x="3630930" y="6204585"/>
                </a:lnTo>
                <a:cubicBezTo>
                  <a:pt x="3640455" y="6189345"/>
                  <a:pt x="3649980" y="6173153"/>
                  <a:pt x="3658553" y="6156960"/>
                </a:cubicBezTo>
                <a:lnTo>
                  <a:pt x="3670935" y="6163628"/>
                </a:lnTo>
                <a:cubicBezTo>
                  <a:pt x="3660458" y="6180773"/>
                  <a:pt x="3651885" y="6196965"/>
                  <a:pt x="3642360" y="6212205"/>
                </a:cubicBezTo>
                <a:close/>
                <a:moveTo>
                  <a:pt x="3301365" y="6190298"/>
                </a:moveTo>
                <a:cubicBezTo>
                  <a:pt x="3286125" y="6185535"/>
                  <a:pt x="3268980" y="6184583"/>
                  <a:pt x="3250883" y="6188393"/>
                </a:cubicBezTo>
                <a:lnTo>
                  <a:pt x="3248025" y="6175058"/>
                </a:lnTo>
                <a:cubicBezTo>
                  <a:pt x="3268028" y="6171248"/>
                  <a:pt x="3288030" y="6171248"/>
                  <a:pt x="3306128" y="6176963"/>
                </a:cubicBezTo>
                <a:lnTo>
                  <a:pt x="3301365" y="6190298"/>
                </a:lnTo>
                <a:close/>
                <a:moveTo>
                  <a:pt x="3694748" y="6116003"/>
                </a:moveTo>
                <a:lnTo>
                  <a:pt x="3682365" y="6110288"/>
                </a:lnTo>
                <a:cubicBezTo>
                  <a:pt x="3689985" y="6094095"/>
                  <a:pt x="3697605" y="6076950"/>
                  <a:pt x="3705225" y="6060758"/>
                </a:cubicBezTo>
                <a:lnTo>
                  <a:pt x="3717608" y="6066473"/>
                </a:lnTo>
                <a:cubicBezTo>
                  <a:pt x="3710940" y="6082665"/>
                  <a:pt x="3703320" y="6098858"/>
                  <a:pt x="3694748" y="6116003"/>
                </a:cubicBezTo>
                <a:close/>
                <a:moveTo>
                  <a:pt x="3738563" y="6014085"/>
                </a:moveTo>
                <a:lnTo>
                  <a:pt x="3725228" y="6009323"/>
                </a:lnTo>
                <a:cubicBezTo>
                  <a:pt x="3731895" y="5992178"/>
                  <a:pt x="3737610" y="5975033"/>
                  <a:pt x="3743325" y="5957888"/>
                </a:cubicBezTo>
                <a:lnTo>
                  <a:pt x="3756660" y="5961698"/>
                </a:lnTo>
                <a:cubicBezTo>
                  <a:pt x="3750945" y="5978843"/>
                  <a:pt x="3744278" y="5996940"/>
                  <a:pt x="3738563" y="6014085"/>
                </a:cubicBezTo>
                <a:close/>
                <a:moveTo>
                  <a:pt x="3771900" y="5908358"/>
                </a:moveTo>
                <a:lnTo>
                  <a:pt x="3758565" y="5904548"/>
                </a:lnTo>
                <a:cubicBezTo>
                  <a:pt x="3763328" y="5887403"/>
                  <a:pt x="3768090" y="5869305"/>
                  <a:pt x="3771900" y="5851208"/>
                </a:cubicBezTo>
                <a:lnTo>
                  <a:pt x="3785235" y="5854065"/>
                </a:lnTo>
                <a:cubicBezTo>
                  <a:pt x="3780473" y="5873115"/>
                  <a:pt x="3776663" y="5891213"/>
                  <a:pt x="3771900" y="5908358"/>
                </a:cubicBezTo>
                <a:close/>
                <a:moveTo>
                  <a:pt x="3795713" y="5800725"/>
                </a:moveTo>
                <a:lnTo>
                  <a:pt x="3782378" y="5797868"/>
                </a:lnTo>
                <a:cubicBezTo>
                  <a:pt x="3785235" y="5779770"/>
                  <a:pt x="3789045" y="5761673"/>
                  <a:pt x="3790950" y="5743575"/>
                </a:cubicBezTo>
                <a:lnTo>
                  <a:pt x="3804285" y="5745480"/>
                </a:lnTo>
                <a:cubicBezTo>
                  <a:pt x="3802380" y="5764530"/>
                  <a:pt x="3799523" y="5782628"/>
                  <a:pt x="3795713" y="5800725"/>
                </a:cubicBezTo>
                <a:close/>
                <a:moveTo>
                  <a:pt x="3811905" y="5691188"/>
                </a:moveTo>
                <a:lnTo>
                  <a:pt x="3798570" y="5689283"/>
                </a:lnTo>
                <a:cubicBezTo>
                  <a:pt x="3800475" y="5671185"/>
                  <a:pt x="3802380" y="5653088"/>
                  <a:pt x="3804285" y="5634990"/>
                </a:cubicBezTo>
                <a:lnTo>
                  <a:pt x="3817620" y="5635943"/>
                </a:lnTo>
                <a:cubicBezTo>
                  <a:pt x="3815715" y="5654993"/>
                  <a:pt x="3813810" y="5674043"/>
                  <a:pt x="3811905" y="5691188"/>
                </a:cubicBezTo>
                <a:close/>
                <a:moveTo>
                  <a:pt x="3821430" y="5581650"/>
                </a:moveTo>
                <a:lnTo>
                  <a:pt x="3808095" y="5580698"/>
                </a:lnTo>
                <a:cubicBezTo>
                  <a:pt x="3809048" y="5562600"/>
                  <a:pt x="3810000" y="5544503"/>
                  <a:pt x="3810000" y="5526405"/>
                </a:cubicBezTo>
                <a:lnTo>
                  <a:pt x="3823335" y="5526405"/>
                </a:lnTo>
                <a:cubicBezTo>
                  <a:pt x="3822383" y="5545455"/>
                  <a:pt x="3822383" y="5563553"/>
                  <a:pt x="3821430" y="5581650"/>
                </a:cubicBezTo>
                <a:close/>
                <a:moveTo>
                  <a:pt x="3823335" y="5471160"/>
                </a:moveTo>
                <a:lnTo>
                  <a:pt x="3810000" y="5471160"/>
                </a:lnTo>
                <a:lnTo>
                  <a:pt x="3810000" y="5469255"/>
                </a:lnTo>
                <a:cubicBezTo>
                  <a:pt x="3810000" y="5451158"/>
                  <a:pt x="3810000" y="5434013"/>
                  <a:pt x="3809048" y="5415915"/>
                </a:cubicBezTo>
                <a:lnTo>
                  <a:pt x="3822383" y="5415915"/>
                </a:lnTo>
                <a:cubicBezTo>
                  <a:pt x="3822383" y="5434013"/>
                  <a:pt x="3823335" y="5451158"/>
                  <a:pt x="3823335" y="5469255"/>
                </a:cubicBezTo>
                <a:lnTo>
                  <a:pt x="3823335" y="5471160"/>
                </a:lnTo>
                <a:close/>
                <a:moveTo>
                  <a:pt x="3808095" y="5361623"/>
                </a:moveTo>
                <a:cubicBezTo>
                  <a:pt x="3807143" y="5343525"/>
                  <a:pt x="3806190" y="5325428"/>
                  <a:pt x="3805238" y="5306378"/>
                </a:cubicBezTo>
                <a:lnTo>
                  <a:pt x="3818573" y="5305425"/>
                </a:lnTo>
                <a:cubicBezTo>
                  <a:pt x="3819525" y="5323523"/>
                  <a:pt x="3820478" y="5342573"/>
                  <a:pt x="3821430" y="5360670"/>
                </a:cubicBezTo>
                <a:lnTo>
                  <a:pt x="3808095" y="5361623"/>
                </a:lnTo>
                <a:close/>
                <a:moveTo>
                  <a:pt x="3801428" y="5252085"/>
                </a:moveTo>
                <a:cubicBezTo>
                  <a:pt x="3800475" y="5233988"/>
                  <a:pt x="3798570" y="5215890"/>
                  <a:pt x="3796665" y="5197793"/>
                </a:cubicBezTo>
                <a:lnTo>
                  <a:pt x="3810000" y="5196840"/>
                </a:lnTo>
                <a:cubicBezTo>
                  <a:pt x="3811905" y="5214938"/>
                  <a:pt x="3812858" y="5233035"/>
                  <a:pt x="3814763" y="5252085"/>
                </a:cubicBezTo>
                <a:lnTo>
                  <a:pt x="3801428" y="5252085"/>
                </a:lnTo>
                <a:close/>
                <a:moveTo>
                  <a:pt x="3791903" y="5143500"/>
                </a:moveTo>
                <a:cubicBezTo>
                  <a:pt x="3789998" y="5125403"/>
                  <a:pt x="3788093" y="5107305"/>
                  <a:pt x="3786188" y="5089208"/>
                </a:cubicBezTo>
                <a:lnTo>
                  <a:pt x="3799523" y="5087303"/>
                </a:lnTo>
                <a:cubicBezTo>
                  <a:pt x="3801428" y="5105400"/>
                  <a:pt x="3803333" y="5123498"/>
                  <a:pt x="3805238" y="5141595"/>
                </a:cubicBezTo>
                <a:lnTo>
                  <a:pt x="3791903" y="5143500"/>
                </a:lnTo>
                <a:close/>
                <a:moveTo>
                  <a:pt x="3779520" y="5033963"/>
                </a:moveTo>
                <a:cubicBezTo>
                  <a:pt x="3777615" y="5015865"/>
                  <a:pt x="3774758" y="4997768"/>
                  <a:pt x="3772853" y="4979670"/>
                </a:cubicBezTo>
                <a:lnTo>
                  <a:pt x="3786188" y="4977765"/>
                </a:lnTo>
                <a:cubicBezTo>
                  <a:pt x="3788093" y="4995863"/>
                  <a:pt x="3790950" y="5013960"/>
                  <a:pt x="3792855" y="5032058"/>
                </a:cubicBezTo>
                <a:lnTo>
                  <a:pt x="3779520" y="5033963"/>
                </a:lnTo>
                <a:close/>
                <a:moveTo>
                  <a:pt x="3766185" y="4924425"/>
                </a:moveTo>
                <a:lnTo>
                  <a:pt x="3759518" y="4870133"/>
                </a:lnTo>
                <a:lnTo>
                  <a:pt x="3772853" y="4868228"/>
                </a:lnTo>
                <a:lnTo>
                  <a:pt x="3779520" y="4922520"/>
                </a:lnTo>
                <a:lnTo>
                  <a:pt x="3766185" y="4924425"/>
                </a:lnTo>
                <a:close/>
                <a:moveTo>
                  <a:pt x="3752850" y="4815840"/>
                </a:moveTo>
                <a:cubicBezTo>
                  <a:pt x="3750945" y="4797743"/>
                  <a:pt x="3748088" y="4779645"/>
                  <a:pt x="3746183" y="4761548"/>
                </a:cubicBezTo>
                <a:lnTo>
                  <a:pt x="3759518" y="4759643"/>
                </a:lnTo>
                <a:cubicBezTo>
                  <a:pt x="3761423" y="4777740"/>
                  <a:pt x="3763328" y="4795838"/>
                  <a:pt x="3766185" y="4813935"/>
                </a:cubicBezTo>
                <a:lnTo>
                  <a:pt x="3752850" y="4815840"/>
                </a:lnTo>
                <a:close/>
                <a:moveTo>
                  <a:pt x="3740468" y="4706303"/>
                </a:moveTo>
                <a:cubicBezTo>
                  <a:pt x="3738563" y="4688205"/>
                  <a:pt x="3736658" y="4670108"/>
                  <a:pt x="3734753" y="4652010"/>
                </a:cubicBezTo>
                <a:lnTo>
                  <a:pt x="3748088" y="4651058"/>
                </a:lnTo>
                <a:cubicBezTo>
                  <a:pt x="3749993" y="4669155"/>
                  <a:pt x="3751898" y="4687253"/>
                  <a:pt x="3753803" y="4705350"/>
                </a:cubicBezTo>
                <a:lnTo>
                  <a:pt x="3740468" y="4706303"/>
                </a:lnTo>
                <a:close/>
                <a:moveTo>
                  <a:pt x="3729990" y="4596765"/>
                </a:moveTo>
                <a:cubicBezTo>
                  <a:pt x="3728085" y="4578668"/>
                  <a:pt x="3727133" y="4560570"/>
                  <a:pt x="3726180" y="4541520"/>
                </a:cubicBezTo>
                <a:lnTo>
                  <a:pt x="3739515" y="4540568"/>
                </a:lnTo>
                <a:cubicBezTo>
                  <a:pt x="3740468" y="4558665"/>
                  <a:pt x="3742373" y="4576763"/>
                  <a:pt x="3743325" y="4594860"/>
                </a:cubicBezTo>
                <a:lnTo>
                  <a:pt x="3729990" y="4596765"/>
                </a:lnTo>
                <a:close/>
                <a:moveTo>
                  <a:pt x="3722370" y="4487228"/>
                </a:moveTo>
                <a:cubicBezTo>
                  <a:pt x="3721418" y="4469130"/>
                  <a:pt x="3720465" y="4450080"/>
                  <a:pt x="3720465" y="4431983"/>
                </a:cubicBezTo>
                <a:lnTo>
                  <a:pt x="3733800" y="4431983"/>
                </a:lnTo>
                <a:cubicBezTo>
                  <a:pt x="3734753" y="4450080"/>
                  <a:pt x="3734753" y="4468178"/>
                  <a:pt x="3735705" y="4487228"/>
                </a:cubicBezTo>
                <a:lnTo>
                  <a:pt x="3722370" y="4487228"/>
                </a:lnTo>
                <a:close/>
                <a:moveTo>
                  <a:pt x="3719513" y="4376738"/>
                </a:moveTo>
                <a:cubicBezTo>
                  <a:pt x="3719513" y="4370070"/>
                  <a:pt x="3719513" y="4364355"/>
                  <a:pt x="3719513" y="4357688"/>
                </a:cubicBezTo>
                <a:cubicBezTo>
                  <a:pt x="3719513" y="4345305"/>
                  <a:pt x="3719513" y="4333875"/>
                  <a:pt x="3719513" y="4321493"/>
                </a:cubicBezTo>
                <a:lnTo>
                  <a:pt x="3732848" y="4321493"/>
                </a:lnTo>
                <a:cubicBezTo>
                  <a:pt x="3732848" y="4333875"/>
                  <a:pt x="3732848" y="4345305"/>
                  <a:pt x="3732848" y="4357688"/>
                </a:cubicBezTo>
                <a:cubicBezTo>
                  <a:pt x="3732848" y="4364355"/>
                  <a:pt x="3732848" y="4370070"/>
                  <a:pt x="3732848" y="4376738"/>
                </a:cubicBezTo>
                <a:lnTo>
                  <a:pt x="3719513" y="4376738"/>
                </a:lnTo>
                <a:close/>
                <a:moveTo>
                  <a:pt x="3734753" y="4267200"/>
                </a:moveTo>
                <a:lnTo>
                  <a:pt x="3721418" y="4266248"/>
                </a:lnTo>
                <a:cubicBezTo>
                  <a:pt x="3722370" y="4247198"/>
                  <a:pt x="3723323" y="4229100"/>
                  <a:pt x="3724275" y="4211003"/>
                </a:cubicBezTo>
                <a:lnTo>
                  <a:pt x="3737610" y="4211955"/>
                </a:lnTo>
                <a:cubicBezTo>
                  <a:pt x="3736658" y="4230053"/>
                  <a:pt x="3735705" y="4248150"/>
                  <a:pt x="3734753" y="4267200"/>
                </a:cubicBezTo>
                <a:close/>
                <a:moveTo>
                  <a:pt x="3743325" y="4157663"/>
                </a:moveTo>
                <a:lnTo>
                  <a:pt x="3729990" y="4155758"/>
                </a:lnTo>
                <a:cubicBezTo>
                  <a:pt x="3731895" y="4137660"/>
                  <a:pt x="3733800" y="4118610"/>
                  <a:pt x="3736658" y="4100513"/>
                </a:cubicBezTo>
                <a:lnTo>
                  <a:pt x="3749993" y="4102418"/>
                </a:lnTo>
                <a:cubicBezTo>
                  <a:pt x="3747135" y="4121468"/>
                  <a:pt x="3745230" y="4139565"/>
                  <a:pt x="3743325" y="4157663"/>
                </a:cubicBezTo>
                <a:close/>
                <a:moveTo>
                  <a:pt x="3758565" y="4050030"/>
                </a:moveTo>
                <a:lnTo>
                  <a:pt x="3745230" y="4047173"/>
                </a:lnTo>
                <a:cubicBezTo>
                  <a:pt x="3748088" y="4029075"/>
                  <a:pt x="3751898" y="4010978"/>
                  <a:pt x="3755708" y="3992880"/>
                </a:cubicBezTo>
                <a:lnTo>
                  <a:pt x="3769043" y="3995738"/>
                </a:lnTo>
                <a:cubicBezTo>
                  <a:pt x="3765233" y="4013835"/>
                  <a:pt x="3761423" y="4031933"/>
                  <a:pt x="3758565" y="4050030"/>
                </a:cubicBezTo>
                <a:close/>
                <a:moveTo>
                  <a:pt x="3782378" y="3942398"/>
                </a:moveTo>
                <a:lnTo>
                  <a:pt x="3769043" y="3938588"/>
                </a:lnTo>
                <a:cubicBezTo>
                  <a:pt x="3771900" y="3926205"/>
                  <a:pt x="3775710" y="3913823"/>
                  <a:pt x="3779520" y="3901440"/>
                </a:cubicBezTo>
                <a:cubicBezTo>
                  <a:pt x="3781425" y="3895725"/>
                  <a:pt x="3782378" y="3890963"/>
                  <a:pt x="3784283" y="3885248"/>
                </a:cubicBezTo>
                <a:lnTo>
                  <a:pt x="3797618" y="3889058"/>
                </a:lnTo>
                <a:cubicBezTo>
                  <a:pt x="3795713" y="3894773"/>
                  <a:pt x="3794760" y="3899535"/>
                  <a:pt x="3792855" y="3905250"/>
                </a:cubicBezTo>
                <a:cubicBezTo>
                  <a:pt x="3789045" y="3918585"/>
                  <a:pt x="3785235" y="3930968"/>
                  <a:pt x="3782378" y="3942398"/>
                </a:cubicBezTo>
                <a:close/>
                <a:moveTo>
                  <a:pt x="3813810" y="3838575"/>
                </a:moveTo>
                <a:lnTo>
                  <a:pt x="3800475" y="3833813"/>
                </a:lnTo>
                <a:cubicBezTo>
                  <a:pt x="3806190" y="3816668"/>
                  <a:pt x="3812858" y="3799523"/>
                  <a:pt x="3819525" y="3782378"/>
                </a:cubicBezTo>
                <a:lnTo>
                  <a:pt x="3831908" y="3787140"/>
                </a:lnTo>
                <a:cubicBezTo>
                  <a:pt x="3826193" y="3804285"/>
                  <a:pt x="3820478" y="3821430"/>
                  <a:pt x="3813810" y="3838575"/>
                </a:cubicBezTo>
                <a:close/>
                <a:moveTo>
                  <a:pt x="3853815" y="3736658"/>
                </a:moveTo>
                <a:lnTo>
                  <a:pt x="3841433" y="3730943"/>
                </a:lnTo>
                <a:cubicBezTo>
                  <a:pt x="3849053" y="3713798"/>
                  <a:pt x="3855720" y="3697605"/>
                  <a:pt x="3863340" y="3680460"/>
                </a:cubicBezTo>
                <a:lnTo>
                  <a:pt x="3875723" y="3686175"/>
                </a:lnTo>
                <a:cubicBezTo>
                  <a:pt x="3868103" y="3703320"/>
                  <a:pt x="3861435" y="3719513"/>
                  <a:pt x="3853815" y="3736658"/>
                </a:cubicBezTo>
                <a:close/>
                <a:moveTo>
                  <a:pt x="3898583" y="3636645"/>
                </a:moveTo>
                <a:lnTo>
                  <a:pt x="3886200" y="3630930"/>
                </a:lnTo>
                <a:cubicBezTo>
                  <a:pt x="3893820" y="3614738"/>
                  <a:pt x="3902393" y="3597593"/>
                  <a:pt x="3910013" y="3581400"/>
                </a:cubicBezTo>
                <a:lnTo>
                  <a:pt x="3922395" y="3587115"/>
                </a:lnTo>
                <a:cubicBezTo>
                  <a:pt x="3914775" y="3603308"/>
                  <a:pt x="3907155" y="3619500"/>
                  <a:pt x="3898583" y="3636645"/>
                </a:cubicBezTo>
                <a:close/>
                <a:moveTo>
                  <a:pt x="3947160" y="3537585"/>
                </a:moveTo>
                <a:lnTo>
                  <a:pt x="3934778" y="3531870"/>
                </a:lnTo>
                <a:cubicBezTo>
                  <a:pt x="3943350" y="3515678"/>
                  <a:pt x="3950970" y="3499485"/>
                  <a:pt x="3959543" y="3482340"/>
                </a:cubicBezTo>
                <a:lnTo>
                  <a:pt x="3971925" y="3488055"/>
                </a:lnTo>
                <a:cubicBezTo>
                  <a:pt x="3963353" y="3505200"/>
                  <a:pt x="3954780" y="3521393"/>
                  <a:pt x="3947160" y="3537585"/>
                </a:cubicBezTo>
                <a:close/>
                <a:moveTo>
                  <a:pt x="3995738" y="3439478"/>
                </a:moveTo>
                <a:lnTo>
                  <a:pt x="3983355" y="3433763"/>
                </a:lnTo>
                <a:cubicBezTo>
                  <a:pt x="3991928" y="3417570"/>
                  <a:pt x="3999548" y="3401378"/>
                  <a:pt x="4007168" y="3384233"/>
                </a:cubicBezTo>
                <a:lnTo>
                  <a:pt x="4019550" y="3389948"/>
                </a:lnTo>
                <a:cubicBezTo>
                  <a:pt x="4012883" y="3406140"/>
                  <a:pt x="4004310" y="3423285"/>
                  <a:pt x="3995738" y="3439478"/>
                </a:cubicBezTo>
                <a:close/>
                <a:moveTo>
                  <a:pt x="4044315" y="3340418"/>
                </a:moveTo>
                <a:lnTo>
                  <a:pt x="4031933" y="3334703"/>
                </a:lnTo>
                <a:cubicBezTo>
                  <a:pt x="4039553" y="3318510"/>
                  <a:pt x="4047173" y="3301365"/>
                  <a:pt x="4054793" y="3285173"/>
                </a:cubicBezTo>
                <a:lnTo>
                  <a:pt x="4067175" y="3290888"/>
                </a:lnTo>
                <a:cubicBezTo>
                  <a:pt x="4059555" y="3307080"/>
                  <a:pt x="4051935" y="3323273"/>
                  <a:pt x="4044315" y="3340418"/>
                </a:cubicBezTo>
                <a:close/>
                <a:moveTo>
                  <a:pt x="4089083" y="3239453"/>
                </a:moveTo>
                <a:lnTo>
                  <a:pt x="4076700" y="3233738"/>
                </a:lnTo>
                <a:cubicBezTo>
                  <a:pt x="4083368" y="3216593"/>
                  <a:pt x="4090988" y="3199448"/>
                  <a:pt x="4097655" y="3183255"/>
                </a:cubicBezTo>
                <a:lnTo>
                  <a:pt x="4110038" y="3188018"/>
                </a:lnTo>
                <a:cubicBezTo>
                  <a:pt x="4103370" y="3206115"/>
                  <a:pt x="4096703" y="3223260"/>
                  <a:pt x="4089083" y="3239453"/>
                </a:cubicBezTo>
                <a:close/>
                <a:moveTo>
                  <a:pt x="4129088" y="3136583"/>
                </a:moveTo>
                <a:lnTo>
                  <a:pt x="4115753" y="3131820"/>
                </a:lnTo>
                <a:cubicBezTo>
                  <a:pt x="4121468" y="3114675"/>
                  <a:pt x="4128135" y="3097530"/>
                  <a:pt x="4133850" y="3080385"/>
                </a:cubicBezTo>
                <a:lnTo>
                  <a:pt x="4147185" y="3084195"/>
                </a:lnTo>
                <a:cubicBezTo>
                  <a:pt x="4141470" y="3102293"/>
                  <a:pt x="4135755" y="3119438"/>
                  <a:pt x="4129088" y="3136583"/>
                </a:cubicBezTo>
                <a:close/>
                <a:moveTo>
                  <a:pt x="4163378" y="3031808"/>
                </a:moveTo>
                <a:lnTo>
                  <a:pt x="4150043" y="3027998"/>
                </a:lnTo>
                <a:cubicBezTo>
                  <a:pt x="4154805" y="3010853"/>
                  <a:pt x="4160520" y="2992755"/>
                  <a:pt x="4164330" y="2975610"/>
                </a:cubicBezTo>
                <a:lnTo>
                  <a:pt x="4177665" y="2979420"/>
                </a:lnTo>
                <a:cubicBezTo>
                  <a:pt x="4173855" y="2996565"/>
                  <a:pt x="4169093" y="3014663"/>
                  <a:pt x="4163378" y="3031808"/>
                </a:cubicBezTo>
                <a:close/>
                <a:moveTo>
                  <a:pt x="4191953" y="2925128"/>
                </a:moveTo>
                <a:lnTo>
                  <a:pt x="4178618" y="2922270"/>
                </a:lnTo>
                <a:cubicBezTo>
                  <a:pt x="4182428" y="2904173"/>
                  <a:pt x="4186238" y="2886075"/>
                  <a:pt x="4190048" y="2868930"/>
                </a:cubicBezTo>
                <a:lnTo>
                  <a:pt x="4203383" y="2871788"/>
                </a:lnTo>
                <a:cubicBezTo>
                  <a:pt x="4199573" y="2889885"/>
                  <a:pt x="4195763" y="2907983"/>
                  <a:pt x="4191953" y="2925128"/>
                </a:cubicBezTo>
                <a:close/>
                <a:moveTo>
                  <a:pt x="4213860" y="2817495"/>
                </a:moveTo>
                <a:lnTo>
                  <a:pt x="4200525" y="2815590"/>
                </a:lnTo>
                <a:cubicBezTo>
                  <a:pt x="4203383" y="2797493"/>
                  <a:pt x="4206240" y="2779395"/>
                  <a:pt x="4209098" y="2761298"/>
                </a:cubicBezTo>
                <a:lnTo>
                  <a:pt x="4222433" y="2763203"/>
                </a:lnTo>
                <a:cubicBezTo>
                  <a:pt x="4219575" y="2781300"/>
                  <a:pt x="4216718" y="2799398"/>
                  <a:pt x="4213860" y="2817495"/>
                </a:cubicBezTo>
                <a:close/>
                <a:moveTo>
                  <a:pt x="4229100" y="2707958"/>
                </a:moveTo>
                <a:lnTo>
                  <a:pt x="4215765" y="2707005"/>
                </a:lnTo>
                <a:cubicBezTo>
                  <a:pt x="4217670" y="2688908"/>
                  <a:pt x="4219575" y="2670810"/>
                  <a:pt x="4220528" y="2652713"/>
                </a:cubicBezTo>
                <a:lnTo>
                  <a:pt x="4233863" y="2653665"/>
                </a:lnTo>
                <a:cubicBezTo>
                  <a:pt x="4231958" y="2670810"/>
                  <a:pt x="4231005" y="2689860"/>
                  <a:pt x="4229100" y="2707958"/>
                </a:cubicBezTo>
                <a:close/>
                <a:moveTo>
                  <a:pt x="4236720" y="2597468"/>
                </a:moveTo>
                <a:lnTo>
                  <a:pt x="4223385" y="2596515"/>
                </a:lnTo>
                <a:cubicBezTo>
                  <a:pt x="4224338" y="2578418"/>
                  <a:pt x="4224338" y="2559368"/>
                  <a:pt x="4224338" y="2542223"/>
                </a:cubicBezTo>
                <a:lnTo>
                  <a:pt x="4237673" y="2542223"/>
                </a:lnTo>
                <a:cubicBezTo>
                  <a:pt x="4237673" y="2561273"/>
                  <a:pt x="4236720" y="2579370"/>
                  <a:pt x="4236720" y="2597468"/>
                </a:cubicBezTo>
                <a:close/>
                <a:moveTo>
                  <a:pt x="4222433" y="2487930"/>
                </a:moveTo>
                <a:cubicBezTo>
                  <a:pt x="4221480" y="2469833"/>
                  <a:pt x="4220528" y="2451735"/>
                  <a:pt x="4219575" y="2433638"/>
                </a:cubicBezTo>
                <a:lnTo>
                  <a:pt x="4232910" y="2432685"/>
                </a:lnTo>
                <a:cubicBezTo>
                  <a:pt x="4233863" y="2450783"/>
                  <a:pt x="4234815" y="2469833"/>
                  <a:pt x="4235768" y="2487930"/>
                </a:cubicBezTo>
                <a:lnTo>
                  <a:pt x="4222433" y="2487930"/>
                </a:lnTo>
                <a:close/>
                <a:moveTo>
                  <a:pt x="4214813" y="2379345"/>
                </a:moveTo>
                <a:cubicBezTo>
                  <a:pt x="4212908" y="2361248"/>
                  <a:pt x="4210050" y="2343150"/>
                  <a:pt x="4207193" y="2325053"/>
                </a:cubicBezTo>
                <a:lnTo>
                  <a:pt x="4220528" y="2323148"/>
                </a:lnTo>
                <a:cubicBezTo>
                  <a:pt x="4223385" y="2341245"/>
                  <a:pt x="4226243" y="2359343"/>
                  <a:pt x="4228148" y="2377440"/>
                </a:cubicBezTo>
                <a:lnTo>
                  <a:pt x="4214813" y="2379345"/>
                </a:lnTo>
                <a:close/>
                <a:moveTo>
                  <a:pt x="4197668" y="2270760"/>
                </a:moveTo>
                <a:cubicBezTo>
                  <a:pt x="4193858" y="2252663"/>
                  <a:pt x="4190048" y="2234565"/>
                  <a:pt x="4186238" y="2217420"/>
                </a:cubicBezTo>
                <a:lnTo>
                  <a:pt x="4199573" y="2214563"/>
                </a:lnTo>
                <a:cubicBezTo>
                  <a:pt x="4204335" y="2232660"/>
                  <a:pt x="4208145" y="2250758"/>
                  <a:pt x="4211003" y="2268855"/>
                </a:cubicBezTo>
                <a:lnTo>
                  <a:pt x="4197668" y="2270760"/>
                </a:lnTo>
                <a:close/>
                <a:moveTo>
                  <a:pt x="4171950" y="2165033"/>
                </a:moveTo>
                <a:cubicBezTo>
                  <a:pt x="4167188" y="2147888"/>
                  <a:pt x="4161473" y="2129790"/>
                  <a:pt x="4155758" y="2112645"/>
                </a:cubicBezTo>
                <a:lnTo>
                  <a:pt x="4169093" y="2107883"/>
                </a:lnTo>
                <a:cubicBezTo>
                  <a:pt x="4174808" y="2125028"/>
                  <a:pt x="4180523" y="2143125"/>
                  <a:pt x="4185285" y="2160270"/>
                </a:cubicBezTo>
                <a:lnTo>
                  <a:pt x="4171950" y="2165033"/>
                </a:lnTo>
                <a:close/>
                <a:moveTo>
                  <a:pt x="4137660" y="2061210"/>
                </a:moveTo>
                <a:cubicBezTo>
                  <a:pt x="4130993" y="2044065"/>
                  <a:pt x="4124325" y="2026920"/>
                  <a:pt x="4116705" y="2010728"/>
                </a:cubicBezTo>
                <a:lnTo>
                  <a:pt x="4129088" y="2005013"/>
                </a:lnTo>
                <a:cubicBezTo>
                  <a:pt x="4136708" y="2022158"/>
                  <a:pt x="4143375" y="2039303"/>
                  <a:pt x="4150043" y="2056448"/>
                </a:cubicBezTo>
                <a:lnTo>
                  <a:pt x="4137660" y="2061210"/>
                </a:lnTo>
                <a:close/>
                <a:moveTo>
                  <a:pt x="4092893" y="1961198"/>
                </a:moveTo>
                <a:cubicBezTo>
                  <a:pt x="4084320" y="1945005"/>
                  <a:pt x="4075748" y="1928813"/>
                  <a:pt x="4067175" y="1912620"/>
                </a:cubicBezTo>
                <a:lnTo>
                  <a:pt x="4079558" y="1905953"/>
                </a:lnTo>
                <a:cubicBezTo>
                  <a:pt x="4088130" y="1922145"/>
                  <a:pt x="4097655" y="1938338"/>
                  <a:pt x="4105275" y="1954530"/>
                </a:cubicBezTo>
                <a:lnTo>
                  <a:pt x="4092893" y="1961198"/>
                </a:lnTo>
                <a:close/>
                <a:moveTo>
                  <a:pt x="4039553" y="1865948"/>
                </a:moveTo>
                <a:cubicBezTo>
                  <a:pt x="4030028" y="1850708"/>
                  <a:pt x="4019550" y="1835468"/>
                  <a:pt x="4009073" y="1820228"/>
                </a:cubicBezTo>
                <a:lnTo>
                  <a:pt x="4020503" y="1812608"/>
                </a:lnTo>
                <a:cubicBezTo>
                  <a:pt x="4030980" y="1827848"/>
                  <a:pt x="4041458" y="1843088"/>
                  <a:pt x="4050983" y="1858328"/>
                </a:cubicBezTo>
                <a:lnTo>
                  <a:pt x="4039553" y="1865948"/>
                </a:lnTo>
                <a:close/>
                <a:moveTo>
                  <a:pt x="3977640" y="1776413"/>
                </a:moveTo>
                <a:cubicBezTo>
                  <a:pt x="3967163" y="1762125"/>
                  <a:pt x="3955733" y="1747838"/>
                  <a:pt x="3943350" y="1733550"/>
                </a:cubicBezTo>
                <a:lnTo>
                  <a:pt x="3953828" y="1724978"/>
                </a:lnTo>
                <a:cubicBezTo>
                  <a:pt x="3965258" y="1739265"/>
                  <a:pt x="3977640" y="1753553"/>
                  <a:pt x="3988118" y="1767840"/>
                </a:cubicBezTo>
                <a:lnTo>
                  <a:pt x="3977640" y="1776413"/>
                </a:lnTo>
                <a:close/>
                <a:moveTo>
                  <a:pt x="3908108" y="1692593"/>
                </a:moveTo>
                <a:cubicBezTo>
                  <a:pt x="3895725" y="1679258"/>
                  <a:pt x="3883343" y="1665923"/>
                  <a:pt x="3870960" y="1652588"/>
                </a:cubicBezTo>
                <a:lnTo>
                  <a:pt x="3880485" y="1643063"/>
                </a:lnTo>
                <a:cubicBezTo>
                  <a:pt x="3893820" y="1656398"/>
                  <a:pt x="3906203" y="1669733"/>
                  <a:pt x="3918585" y="1683068"/>
                </a:cubicBezTo>
                <a:lnTo>
                  <a:pt x="3908108" y="1692593"/>
                </a:lnTo>
                <a:close/>
                <a:moveTo>
                  <a:pt x="3830955" y="1614488"/>
                </a:moveTo>
                <a:cubicBezTo>
                  <a:pt x="3817620" y="1602105"/>
                  <a:pt x="3804285" y="1589723"/>
                  <a:pt x="3790950" y="1577340"/>
                </a:cubicBezTo>
                <a:lnTo>
                  <a:pt x="3800475" y="1566863"/>
                </a:lnTo>
                <a:cubicBezTo>
                  <a:pt x="3814763" y="1579245"/>
                  <a:pt x="3828098" y="1591628"/>
                  <a:pt x="3841433" y="1604010"/>
                </a:cubicBezTo>
                <a:lnTo>
                  <a:pt x="3830955" y="1614488"/>
                </a:lnTo>
                <a:close/>
                <a:moveTo>
                  <a:pt x="3749040" y="1542098"/>
                </a:moveTo>
                <a:cubicBezTo>
                  <a:pt x="3734753" y="1530668"/>
                  <a:pt x="3720465" y="1519238"/>
                  <a:pt x="3706178" y="1507808"/>
                </a:cubicBezTo>
                <a:lnTo>
                  <a:pt x="3714750" y="1497330"/>
                </a:lnTo>
                <a:cubicBezTo>
                  <a:pt x="3729038" y="1508760"/>
                  <a:pt x="3743325" y="1520190"/>
                  <a:pt x="3757613" y="1531620"/>
                </a:cubicBezTo>
                <a:lnTo>
                  <a:pt x="3749040" y="1542098"/>
                </a:lnTo>
                <a:close/>
                <a:moveTo>
                  <a:pt x="3663315" y="1474470"/>
                </a:moveTo>
                <a:cubicBezTo>
                  <a:pt x="3649028" y="1463993"/>
                  <a:pt x="3633788" y="1453515"/>
                  <a:pt x="3618548" y="1443038"/>
                </a:cubicBezTo>
                <a:lnTo>
                  <a:pt x="3626168" y="1431608"/>
                </a:lnTo>
                <a:cubicBezTo>
                  <a:pt x="3641408" y="1442085"/>
                  <a:pt x="3656648" y="1453515"/>
                  <a:pt x="3670935" y="1463993"/>
                </a:cubicBezTo>
                <a:lnTo>
                  <a:pt x="3663315" y="1474470"/>
                </a:lnTo>
                <a:close/>
                <a:moveTo>
                  <a:pt x="3573780" y="1411605"/>
                </a:moveTo>
                <a:cubicBezTo>
                  <a:pt x="3558540" y="1401128"/>
                  <a:pt x="3543300" y="1391603"/>
                  <a:pt x="3528060" y="1382078"/>
                </a:cubicBezTo>
                <a:lnTo>
                  <a:pt x="3535680" y="1370648"/>
                </a:lnTo>
                <a:cubicBezTo>
                  <a:pt x="3550920" y="1380173"/>
                  <a:pt x="3566160" y="1390650"/>
                  <a:pt x="3581400" y="1401128"/>
                </a:cubicBezTo>
                <a:lnTo>
                  <a:pt x="3573780" y="1411605"/>
                </a:lnTo>
                <a:close/>
                <a:moveTo>
                  <a:pt x="3481388" y="1352550"/>
                </a:moveTo>
                <a:cubicBezTo>
                  <a:pt x="3466148" y="1343025"/>
                  <a:pt x="3449955" y="1333500"/>
                  <a:pt x="3434715" y="1323975"/>
                </a:cubicBezTo>
                <a:lnTo>
                  <a:pt x="3441383" y="1312545"/>
                </a:lnTo>
                <a:cubicBezTo>
                  <a:pt x="3457575" y="1322070"/>
                  <a:pt x="3472815" y="1331595"/>
                  <a:pt x="3489008" y="1341120"/>
                </a:cubicBezTo>
                <a:lnTo>
                  <a:pt x="3481388" y="1352550"/>
                </a:lnTo>
                <a:close/>
                <a:moveTo>
                  <a:pt x="3387090" y="1297305"/>
                </a:moveTo>
                <a:cubicBezTo>
                  <a:pt x="3370898" y="1288733"/>
                  <a:pt x="3355658" y="1279208"/>
                  <a:pt x="3339465" y="1270635"/>
                </a:cubicBezTo>
                <a:lnTo>
                  <a:pt x="3346133" y="1258253"/>
                </a:lnTo>
                <a:cubicBezTo>
                  <a:pt x="3362325" y="1266825"/>
                  <a:pt x="3378518" y="1276350"/>
                  <a:pt x="3393758" y="1284923"/>
                </a:cubicBezTo>
                <a:lnTo>
                  <a:pt x="3387090" y="1297305"/>
                </a:lnTo>
                <a:close/>
                <a:moveTo>
                  <a:pt x="3290888" y="1243965"/>
                </a:moveTo>
                <a:cubicBezTo>
                  <a:pt x="3274695" y="1235393"/>
                  <a:pt x="3258503" y="1226820"/>
                  <a:pt x="3242310" y="1218248"/>
                </a:cubicBezTo>
                <a:lnTo>
                  <a:pt x="3248978" y="1205865"/>
                </a:lnTo>
                <a:cubicBezTo>
                  <a:pt x="3265170" y="1214438"/>
                  <a:pt x="3281363" y="1223010"/>
                  <a:pt x="3297555" y="1231583"/>
                </a:cubicBezTo>
                <a:lnTo>
                  <a:pt x="3290888" y="1243965"/>
                </a:lnTo>
                <a:close/>
                <a:moveTo>
                  <a:pt x="3193733" y="1193483"/>
                </a:moveTo>
                <a:cubicBezTo>
                  <a:pt x="3177540" y="1184910"/>
                  <a:pt x="3161348" y="1176338"/>
                  <a:pt x="3145155" y="1168718"/>
                </a:cubicBezTo>
                <a:lnTo>
                  <a:pt x="3151823" y="1156335"/>
                </a:lnTo>
                <a:cubicBezTo>
                  <a:pt x="3168015" y="1164908"/>
                  <a:pt x="3184208" y="1172528"/>
                  <a:pt x="3200400" y="1181100"/>
                </a:cubicBezTo>
                <a:lnTo>
                  <a:pt x="3193733" y="1193483"/>
                </a:lnTo>
                <a:close/>
                <a:moveTo>
                  <a:pt x="3095625" y="1143953"/>
                </a:moveTo>
                <a:cubicBezTo>
                  <a:pt x="3079433" y="1135380"/>
                  <a:pt x="3063240" y="1127760"/>
                  <a:pt x="3046095" y="1119188"/>
                </a:cubicBezTo>
                <a:lnTo>
                  <a:pt x="3051810" y="1106805"/>
                </a:lnTo>
                <a:cubicBezTo>
                  <a:pt x="3068003" y="1115378"/>
                  <a:pt x="3084195" y="1122998"/>
                  <a:pt x="3101340" y="1131570"/>
                </a:cubicBezTo>
                <a:lnTo>
                  <a:pt x="3095625" y="1143953"/>
                </a:lnTo>
                <a:close/>
                <a:moveTo>
                  <a:pt x="2997518" y="1094423"/>
                </a:moveTo>
                <a:lnTo>
                  <a:pt x="2947988" y="1069658"/>
                </a:lnTo>
                <a:lnTo>
                  <a:pt x="2953703" y="1057275"/>
                </a:lnTo>
                <a:lnTo>
                  <a:pt x="3003233" y="1082040"/>
                </a:lnTo>
                <a:lnTo>
                  <a:pt x="2997518" y="1094423"/>
                </a:lnTo>
                <a:close/>
                <a:moveTo>
                  <a:pt x="2898458" y="1045845"/>
                </a:moveTo>
                <a:cubicBezTo>
                  <a:pt x="2882265" y="1037273"/>
                  <a:pt x="2865120" y="1029653"/>
                  <a:pt x="2848928" y="1021080"/>
                </a:cubicBezTo>
                <a:lnTo>
                  <a:pt x="2854643" y="1008698"/>
                </a:lnTo>
                <a:cubicBezTo>
                  <a:pt x="2870835" y="1017270"/>
                  <a:pt x="2887028" y="1024890"/>
                  <a:pt x="2904173" y="1033463"/>
                </a:cubicBezTo>
                <a:lnTo>
                  <a:pt x="2898458" y="1045845"/>
                </a:lnTo>
                <a:close/>
                <a:moveTo>
                  <a:pt x="2800350" y="997268"/>
                </a:moveTo>
                <a:lnTo>
                  <a:pt x="2781300" y="987743"/>
                </a:lnTo>
                <a:cubicBezTo>
                  <a:pt x="2771775" y="982980"/>
                  <a:pt x="2761298" y="977265"/>
                  <a:pt x="2751773" y="972503"/>
                </a:cubicBezTo>
                <a:lnTo>
                  <a:pt x="2758440" y="960120"/>
                </a:lnTo>
                <a:cubicBezTo>
                  <a:pt x="2767965" y="964883"/>
                  <a:pt x="2778443" y="970598"/>
                  <a:pt x="2787968" y="975360"/>
                </a:cubicBezTo>
                <a:lnTo>
                  <a:pt x="2807018" y="984885"/>
                </a:lnTo>
                <a:lnTo>
                  <a:pt x="2800350" y="997268"/>
                </a:lnTo>
                <a:close/>
                <a:moveTo>
                  <a:pt x="2702243" y="946785"/>
                </a:moveTo>
                <a:cubicBezTo>
                  <a:pt x="2686050" y="938213"/>
                  <a:pt x="2669858" y="929640"/>
                  <a:pt x="2653665" y="921068"/>
                </a:cubicBezTo>
                <a:lnTo>
                  <a:pt x="2660333" y="908685"/>
                </a:lnTo>
                <a:cubicBezTo>
                  <a:pt x="2676525" y="917258"/>
                  <a:pt x="2692718" y="925830"/>
                  <a:pt x="2708910" y="934403"/>
                </a:cubicBezTo>
                <a:lnTo>
                  <a:pt x="2702243" y="946785"/>
                </a:lnTo>
                <a:close/>
                <a:moveTo>
                  <a:pt x="2606040" y="894398"/>
                </a:moveTo>
                <a:cubicBezTo>
                  <a:pt x="2589848" y="885825"/>
                  <a:pt x="2573655" y="876300"/>
                  <a:pt x="2558415" y="866775"/>
                </a:cubicBezTo>
                <a:lnTo>
                  <a:pt x="2565083" y="855345"/>
                </a:lnTo>
                <a:cubicBezTo>
                  <a:pt x="2581275" y="864870"/>
                  <a:pt x="2596515" y="873443"/>
                  <a:pt x="2612708" y="882015"/>
                </a:cubicBezTo>
                <a:lnTo>
                  <a:pt x="2606040" y="894398"/>
                </a:lnTo>
                <a:close/>
                <a:moveTo>
                  <a:pt x="2509838" y="839153"/>
                </a:moveTo>
                <a:cubicBezTo>
                  <a:pt x="2493645" y="829628"/>
                  <a:pt x="2478405" y="820103"/>
                  <a:pt x="2463165" y="810578"/>
                </a:cubicBezTo>
                <a:lnTo>
                  <a:pt x="2470785" y="799148"/>
                </a:lnTo>
                <a:cubicBezTo>
                  <a:pt x="2486025" y="808673"/>
                  <a:pt x="2502218" y="818198"/>
                  <a:pt x="2517458" y="827723"/>
                </a:cubicBezTo>
                <a:lnTo>
                  <a:pt x="2509838" y="839153"/>
                </a:lnTo>
                <a:close/>
                <a:moveTo>
                  <a:pt x="2416493" y="781050"/>
                </a:moveTo>
                <a:cubicBezTo>
                  <a:pt x="2401253" y="770573"/>
                  <a:pt x="2386013" y="761048"/>
                  <a:pt x="2370773" y="750570"/>
                </a:cubicBezTo>
                <a:lnTo>
                  <a:pt x="2378393" y="739140"/>
                </a:lnTo>
                <a:cubicBezTo>
                  <a:pt x="2393633" y="749618"/>
                  <a:pt x="2408873" y="759143"/>
                  <a:pt x="2424113" y="769620"/>
                </a:cubicBezTo>
                <a:lnTo>
                  <a:pt x="2416493" y="781050"/>
                </a:lnTo>
                <a:close/>
                <a:moveTo>
                  <a:pt x="2325053" y="719138"/>
                </a:moveTo>
                <a:cubicBezTo>
                  <a:pt x="2309813" y="708660"/>
                  <a:pt x="2295525" y="698183"/>
                  <a:pt x="2280285" y="686753"/>
                </a:cubicBezTo>
                <a:lnTo>
                  <a:pt x="2288858" y="675323"/>
                </a:lnTo>
                <a:cubicBezTo>
                  <a:pt x="2303145" y="685800"/>
                  <a:pt x="2318385" y="697230"/>
                  <a:pt x="2333625" y="707708"/>
                </a:cubicBezTo>
                <a:lnTo>
                  <a:pt x="2325053" y="719138"/>
                </a:lnTo>
                <a:close/>
                <a:moveTo>
                  <a:pt x="2236470" y="653415"/>
                </a:moveTo>
                <a:cubicBezTo>
                  <a:pt x="2222183" y="641985"/>
                  <a:pt x="2206943" y="630555"/>
                  <a:pt x="2193608" y="619125"/>
                </a:cubicBezTo>
                <a:lnTo>
                  <a:pt x="2202180" y="608648"/>
                </a:lnTo>
                <a:cubicBezTo>
                  <a:pt x="2215515" y="620078"/>
                  <a:pt x="2230755" y="631508"/>
                  <a:pt x="2245043" y="642938"/>
                </a:cubicBezTo>
                <a:lnTo>
                  <a:pt x="2236470" y="653415"/>
                </a:lnTo>
                <a:close/>
                <a:moveTo>
                  <a:pt x="2151698" y="583883"/>
                </a:moveTo>
                <a:cubicBezTo>
                  <a:pt x="2137410" y="571500"/>
                  <a:pt x="2124075" y="559118"/>
                  <a:pt x="2110740" y="546735"/>
                </a:cubicBezTo>
                <a:lnTo>
                  <a:pt x="2120265" y="536258"/>
                </a:lnTo>
                <a:cubicBezTo>
                  <a:pt x="2133600" y="548640"/>
                  <a:pt x="2146935" y="561023"/>
                  <a:pt x="2161223" y="572453"/>
                </a:cubicBezTo>
                <a:lnTo>
                  <a:pt x="2151698" y="583883"/>
                </a:lnTo>
                <a:close/>
                <a:moveTo>
                  <a:pt x="2070735" y="508635"/>
                </a:moveTo>
                <a:cubicBezTo>
                  <a:pt x="2057400" y="495300"/>
                  <a:pt x="2045017" y="481965"/>
                  <a:pt x="2032635" y="468630"/>
                </a:cubicBezTo>
                <a:lnTo>
                  <a:pt x="2043113" y="459105"/>
                </a:lnTo>
                <a:cubicBezTo>
                  <a:pt x="2055495" y="472440"/>
                  <a:pt x="2067877" y="485775"/>
                  <a:pt x="2081213" y="498157"/>
                </a:cubicBezTo>
                <a:lnTo>
                  <a:pt x="2070735" y="508635"/>
                </a:lnTo>
                <a:close/>
                <a:moveTo>
                  <a:pt x="1995488" y="427673"/>
                </a:moveTo>
                <a:cubicBezTo>
                  <a:pt x="1983105" y="413385"/>
                  <a:pt x="1971675" y="399098"/>
                  <a:pt x="1960245" y="384810"/>
                </a:cubicBezTo>
                <a:lnTo>
                  <a:pt x="1970723" y="376238"/>
                </a:lnTo>
                <a:cubicBezTo>
                  <a:pt x="1982152" y="390525"/>
                  <a:pt x="1993583" y="404813"/>
                  <a:pt x="2005013" y="418148"/>
                </a:cubicBezTo>
                <a:lnTo>
                  <a:pt x="1995488" y="427673"/>
                </a:lnTo>
                <a:close/>
                <a:moveTo>
                  <a:pt x="1926908" y="340995"/>
                </a:moveTo>
                <a:cubicBezTo>
                  <a:pt x="1916430" y="325755"/>
                  <a:pt x="1905953" y="310515"/>
                  <a:pt x="1895475" y="295275"/>
                </a:cubicBezTo>
                <a:lnTo>
                  <a:pt x="1907858" y="287655"/>
                </a:lnTo>
                <a:cubicBezTo>
                  <a:pt x="1917383" y="302895"/>
                  <a:pt x="1927860" y="318135"/>
                  <a:pt x="1938338" y="332423"/>
                </a:cubicBezTo>
                <a:lnTo>
                  <a:pt x="1926908" y="340995"/>
                </a:lnTo>
                <a:close/>
                <a:moveTo>
                  <a:pt x="1867853" y="247650"/>
                </a:moveTo>
                <a:cubicBezTo>
                  <a:pt x="1858328" y="231458"/>
                  <a:pt x="1849755" y="215265"/>
                  <a:pt x="1842135" y="199073"/>
                </a:cubicBezTo>
                <a:lnTo>
                  <a:pt x="1854517" y="193358"/>
                </a:lnTo>
                <a:cubicBezTo>
                  <a:pt x="1862138" y="209550"/>
                  <a:pt x="1870710" y="225743"/>
                  <a:pt x="1880235" y="241935"/>
                </a:cubicBezTo>
                <a:lnTo>
                  <a:pt x="1867853" y="247650"/>
                </a:lnTo>
                <a:close/>
                <a:moveTo>
                  <a:pt x="1818323" y="148590"/>
                </a:moveTo>
                <a:cubicBezTo>
                  <a:pt x="1810703" y="131445"/>
                  <a:pt x="1804035" y="114300"/>
                  <a:pt x="1798320" y="97155"/>
                </a:cubicBezTo>
                <a:lnTo>
                  <a:pt x="1811655" y="92393"/>
                </a:lnTo>
                <a:cubicBezTo>
                  <a:pt x="1817370" y="109538"/>
                  <a:pt x="1824038" y="126683"/>
                  <a:pt x="1831658" y="142875"/>
                </a:cubicBezTo>
                <a:lnTo>
                  <a:pt x="1818323" y="148590"/>
                </a:lnTo>
                <a:close/>
                <a:moveTo>
                  <a:pt x="1782128" y="43815"/>
                </a:moveTo>
                <a:cubicBezTo>
                  <a:pt x="1778317" y="30480"/>
                  <a:pt x="1774508" y="17145"/>
                  <a:pt x="1771650" y="2857"/>
                </a:cubicBezTo>
                <a:lnTo>
                  <a:pt x="1784985" y="0"/>
                </a:lnTo>
                <a:cubicBezTo>
                  <a:pt x="1787842" y="13335"/>
                  <a:pt x="1791653" y="26670"/>
                  <a:pt x="1795463" y="40005"/>
                </a:cubicBezTo>
                <a:lnTo>
                  <a:pt x="1782128" y="43815"/>
                </a:lnTo>
                <a:close/>
              </a:path>
            </a:pathLst>
          </a:custGeom>
          <a:solidFill>
            <a:srgbClr val="231F20"/>
          </a:solidFill>
          <a:ln w="9525" cap="flat">
            <a:noFill/>
            <a:prstDash val="solid"/>
            <a:miter/>
          </a:ln>
        </p:spPr>
        <p:txBody>
          <a:bodyPr rtlCol="0" anchor="ctr"/>
          <a:lstStyle/>
          <a:p>
            <a:endParaRPr lang="en-US"/>
          </a:p>
        </p:txBody>
      </p:sp>
      <p:grpSp>
        <p:nvGrpSpPr>
          <p:cNvPr id="19" name="Graphic 7">
            <a:extLst>
              <a:ext uri="{FF2B5EF4-FFF2-40B4-BE49-F238E27FC236}">
                <a16:creationId xmlns:a16="http://schemas.microsoft.com/office/drawing/2014/main" id="{8034A3E0-26FA-F249-8D55-DB40EFD70369}"/>
              </a:ext>
            </a:extLst>
          </p:cNvPr>
          <p:cNvGrpSpPr/>
          <p:nvPr userDrawn="1"/>
        </p:nvGrpSpPr>
        <p:grpSpPr>
          <a:xfrm>
            <a:off x="4096702" y="1315402"/>
            <a:ext cx="548640" cy="400050"/>
            <a:chOff x="4096702" y="1315402"/>
            <a:chExt cx="548640" cy="400050"/>
          </a:xfrm>
          <a:solidFill>
            <a:srgbClr val="FFFFFF"/>
          </a:solidFill>
        </p:grpSpPr>
        <p:sp>
          <p:nvSpPr>
            <p:cNvPr id="20" name="Freeform 19">
              <a:extLst>
                <a:ext uri="{FF2B5EF4-FFF2-40B4-BE49-F238E27FC236}">
                  <a16:creationId xmlns:a16="http://schemas.microsoft.com/office/drawing/2014/main" id="{50014574-84C6-5343-B2F5-0F3CCC6CC3F7}"/>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1" name="Graphic 7">
              <a:extLst>
                <a:ext uri="{FF2B5EF4-FFF2-40B4-BE49-F238E27FC236}">
                  <a16:creationId xmlns:a16="http://schemas.microsoft.com/office/drawing/2014/main" id="{429D13F8-06AA-B846-8D47-D4403C0AD9AD}"/>
                </a:ext>
              </a:extLst>
            </p:cNvPr>
            <p:cNvGrpSpPr/>
            <p:nvPr/>
          </p:nvGrpSpPr>
          <p:grpSpPr>
            <a:xfrm>
              <a:off x="4096702" y="1315402"/>
              <a:ext cx="548640" cy="400050"/>
              <a:chOff x="4096702" y="1315402"/>
              <a:chExt cx="548640" cy="400050"/>
            </a:xfrm>
            <a:solidFill>
              <a:srgbClr val="FFFFFF"/>
            </a:solidFill>
          </p:grpSpPr>
          <p:sp>
            <p:nvSpPr>
              <p:cNvPr id="22" name="Freeform 21">
                <a:extLst>
                  <a:ext uri="{FF2B5EF4-FFF2-40B4-BE49-F238E27FC236}">
                    <a16:creationId xmlns:a16="http://schemas.microsoft.com/office/drawing/2014/main" id="{E38FD75D-7CB7-5547-8B54-3DC94F1CA5F0}"/>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BA990984-4C9C-CE43-9F07-31710470E41C}"/>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4" name="Freeform 23">
                <a:extLst>
                  <a:ext uri="{FF2B5EF4-FFF2-40B4-BE49-F238E27FC236}">
                    <a16:creationId xmlns:a16="http://schemas.microsoft.com/office/drawing/2014/main" id="{DC69840E-A051-B046-BA59-D6261074B0E3}"/>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25" name="Graphic 7">
            <a:extLst>
              <a:ext uri="{FF2B5EF4-FFF2-40B4-BE49-F238E27FC236}">
                <a16:creationId xmlns:a16="http://schemas.microsoft.com/office/drawing/2014/main" id="{B4A391D4-E25A-4A4F-A238-2C7EB56E9FE6}"/>
              </a:ext>
            </a:extLst>
          </p:cNvPr>
          <p:cNvGrpSpPr/>
          <p:nvPr userDrawn="1"/>
        </p:nvGrpSpPr>
        <p:grpSpPr>
          <a:xfrm rot="1786451">
            <a:off x="4158325" y="5498782"/>
            <a:ext cx="315738" cy="448874"/>
            <a:chOff x="4181475" y="5498782"/>
            <a:chExt cx="315738" cy="448874"/>
          </a:xfrm>
        </p:grpSpPr>
        <p:sp>
          <p:nvSpPr>
            <p:cNvPr id="26" name="Freeform 25">
              <a:extLst>
                <a:ext uri="{FF2B5EF4-FFF2-40B4-BE49-F238E27FC236}">
                  <a16:creationId xmlns:a16="http://schemas.microsoft.com/office/drawing/2014/main" id="{D17D4DA6-DCFD-F74C-A0CB-A847BA85EE49}"/>
                </a:ext>
              </a:extLst>
            </p:cNvPr>
            <p:cNvSpPr/>
            <p:nvPr/>
          </p:nvSpPr>
          <p:spPr>
            <a:xfrm>
              <a:off x="4259332" y="5709990"/>
              <a:ext cx="237881" cy="237666"/>
            </a:xfrm>
            <a:custGeom>
              <a:avLst/>
              <a:gdLst>
                <a:gd name="connsiteX0" fmla="*/ 221227 w 237881"/>
                <a:gd name="connsiteY0" fmla="*/ 179317 h 237666"/>
                <a:gd name="connsiteX1" fmla="*/ 58350 w 237881"/>
                <a:gd name="connsiteY1" fmla="*/ 221227 h 237666"/>
                <a:gd name="connsiteX2" fmla="*/ 16440 w 237881"/>
                <a:gd name="connsiteY2" fmla="*/ 58349 h 237666"/>
                <a:gd name="connsiteX3" fmla="*/ 179317 w 237881"/>
                <a:gd name="connsiteY3" fmla="*/ 16440 h 237666"/>
                <a:gd name="connsiteX4" fmla="*/ 221227 w 237881"/>
                <a:gd name="connsiteY4" fmla="*/ 179317 h 237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881" h="237666">
                  <a:moveTo>
                    <a:pt x="221227" y="179317"/>
                  </a:moveTo>
                  <a:cubicBezTo>
                    <a:pt x="187890" y="235515"/>
                    <a:pt x="114547" y="254565"/>
                    <a:pt x="58350" y="221227"/>
                  </a:cubicBezTo>
                  <a:cubicBezTo>
                    <a:pt x="2152" y="187890"/>
                    <a:pt x="-16898" y="114547"/>
                    <a:pt x="16440" y="58349"/>
                  </a:cubicBezTo>
                  <a:cubicBezTo>
                    <a:pt x="49777" y="2152"/>
                    <a:pt x="123120" y="-16898"/>
                    <a:pt x="179317" y="16440"/>
                  </a:cubicBezTo>
                  <a:cubicBezTo>
                    <a:pt x="236467" y="49777"/>
                    <a:pt x="254565" y="123120"/>
                    <a:pt x="221227" y="179317"/>
                  </a:cubicBezTo>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3BB7E275-DBBE-4D4F-985B-FFC88B073D86}"/>
                </a:ext>
              </a:extLst>
            </p:cNvPr>
            <p:cNvSpPr/>
            <p:nvPr/>
          </p:nvSpPr>
          <p:spPr>
            <a:xfrm>
              <a:off x="4181475" y="5498782"/>
              <a:ext cx="286702" cy="413385"/>
            </a:xfrm>
            <a:custGeom>
              <a:avLst/>
              <a:gdLst>
                <a:gd name="connsiteX0" fmla="*/ 143828 w 286702"/>
                <a:gd name="connsiteY0" fmla="*/ 413385 h 413385"/>
                <a:gd name="connsiteX1" fmla="*/ 143828 w 286702"/>
                <a:gd name="connsiteY1" fmla="*/ 413385 h 413385"/>
                <a:gd name="connsiteX2" fmla="*/ 0 w 286702"/>
                <a:gd name="connsiteY2" fmla="*/ 270510 h 413385"/>
                <a:gd name="connsiteX3" fmla="*/ 0 w 286702"/>
                <a:gd name="connsiteY3" fmla="*/ 143828 h 413385"/>
                <a:gd name="connsiteX4" fmla="*/ 142875 w 286702"/>
                <a:gd name="connsiteY4" fmla="*/ 0 h 413385"/>
                <a:gd name="connsiteX5" fmla="*/ 286703 w 286702"/>
                <a:gd name="connsiteY5" fmla="*/ 142875 h 413385"/>
                <a:gd name="connsiteX6" fmla="*/ 286703 w 286702"/>
                <a:gd name="connsiteY6" fmla="*/ 269557 h 413385"/>
                <a:gd name="connsiteX7" fmla="*/ 143828 w 286702"/>
                <a:gd name="connsiteY7" fmla="*/ 413385 h 41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702" h="413385">
                  <a:moveTo>
                    <a:pt x="143828" y="413385"/>
                  </a:moveTo>
                  <a:lnTo>
                    <a:pt x="143828" y="413385"/>
                  </a:lnTo>
                  <a:cubicBezTo>
                    <a:pt x="64770" y="413385"/>
                    <a:pt x="953" y="349568"/>
                    <a:pt x="0" y="270510"/>
                  </a:cubicBezTo>
                  <a:lnTo>
                    <a:pt x="0" y="143828"/>
                  </a:lnTo>
                  <a:cubicBezTo>
                    <a:pt x="0" y="64770"/>
                    <a:pt x="63818" y="953"/>
                    <a:pt x="142875" y="0"/>
                  </a:cubicBezTo>
                  <a:cubicBezTo>
                    <a:pt x="221932" y="0"/>
                    <a:pt x="285750" y="63818"/>
                    <a:pt x="286703" y="142875"/>
                  </a:cubicBezTo>
                  <a:lnTo>
                    <a:pt x="286703" y="269557"/>
                  </a:lnTo>
                  <a:cubicBezTo>
                    <a:pt x="286703" y="348615"/>
                    <a:pt x="222885" y="413385"/>
                    <a:pt x="143828" y="413385"/>
                  </a:cubicBezTo>
                </a:path>
              </a:pathLst>
            </a:custGeom>
            <a:solidFill>
              <a:srgbClr val="FFFFF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048061F4-BE73-4B45-86A2-E9D74B94FCDD}"/>
                </a:ext>
              </a:extLst>
            </p:cNvPr>
            <p:cNvSpPr/>
            <p:nvPr/>
          </p:nvSpPr>
          <p:spPr>
            <a:xfrm>
              <a:off x="4181475" y="5498782"/>
              <a:ext cx="286702" cy="413385"/>
            </a:xfrm>
            <a:custGeom>
              <a:avLst/>
              <a:gdLst>
                <a:gd name="connsiteX0" fmla="*/ 143828 w 286702"/>
                <a:gd name="connsiteY0" fmla="*/ 413385 h 413385"/>
                <a:gd name="connsiteX1" fmla="*/ 143828 w 286702"/>
                <a:gd name="connsiteY1" fmla="*/ 413385 h 413385"/>
                <a:gd name="connsiteX2" fmla="*/ 0 w 286702"/>
                <a:gd name="connsiteY2" fmla="*/ 270510 h 413385"/>
                <a:gd name="connsiteX3" fmla="*/ 0 w 286702"/>
                <a:gd name="connsiteY3" fmla="*/ 143828 h 413385"/>
                <a:gd name="connsiteX4" fmla="*/ 142875 w 286702"/>
                <a:gd name="connsiteY4" fmla="*/ 0 h 413385"/>
                <a:gd name="connsiteX5" fmla="*/ 286703 w 286702"/>
                <a:gd name="connsiteY5" fmla="*/ 142875 h 413385"/>
                <a:gd name="connsiteX6" fmla="*/ 286703 w 286702"/>
                <a:gd name="connsiteY6" fmla="*/ 269557 h 413385"/>
                <a:gd name="connsiteX7" fmla="*/ 143828 w 286702"/>
                <a:gd name="connsiteY7" fmla="*/ 413385 h 41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702" h="413385">
                  <a:moveTo>
                    <a:pt x="143828" y="413385"/>
                  </a:moveTo>
                  <a:lnTo>
                    <a:pt x="143828" y="413385"/>
                  </a:lnTo>
                  <a:cubicBezTo>
                    <a:pt x="64770" y="413385"/>
                    <a:pt x="953" y="349568"/>
                    <a:pt x="0" y="270510"/>
                  </a:cubicBezTo>
                  <a:lnTo>
                    <a:pt x="0" y="143828"/>
                  </a:lnTo>
                  <a:cubicBezTo>
                    <a:pt x="0" y="64770"/>
                    <a:pt x="63818" y="953"/>
                    <a:pt x="142875" y="0"/>
                  </a:cubicBezTo>
                  <a:cubicBezTo>
                    <a:pt x="221932" y="0"/>
                    <a:pt x="285750" y="63818"/>
                    <a:pt x="286703" y="142875"/>
                  </a:cubicBezTo>
                  <a:lnTo>
                    <a:pt x="286703" y="269557"/>
                  </a:lnTo>
                  <a:cubicBezTo>
                    <a:pt x="286703" y="348615"/>
                    <a:pt x="222885" y="413385"/>
                    <a:pt x="143828" y="413385"/>
                  </a:cubicBezTo>
                  <a:close/>
                </a:path>
              </a:pathLst>
            </a:custGeom>
            <a:noFill/>
            <a:ln w="12613"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1BA8995D-AA80-4748-890D-815089BE8308}"/>
                </a:ext>
              </a:extLst>
            </p:cNvPr>
            <p:cNvSpPr/>
            <p:nvPr/>
          </p:nvSpPr>
          <p:spPr>
            <a:xfrm>
              <a:off x="4181475" y="5678805"/>
              <a:ext cx="109537" cy="9525"/>
            </a:xfrm>
            <a:custGeom>
              <a:avLst/>
              <a:gdLst>
                <a:gd name="connsiteX0" fmla="*/ 0 w 109537"/>
                <a:gd name="connsiteY0" fmla="*/ 0 h 9525"/>
                <a:gd name="connsiteX1" fmla="*/ 109538 w 109537"/>
                <a:gd name="connsiteY1" fmla="*/ 0 h 9525"/>
              </a:gdLst>
              <a:ahLst/>
              <a:cxnLst>
                <a:cxn ang="0">
                  <a:pos x="connsiteX0" y="connsiteY0"/>
                </a:cxn>
                <a:cxn ang="0">
                  <a:pos x="connsiteX1" y="connsiteY1"/>
                </a:cxn>
              </a:cxnLst>
              <a:rect l="l" t="t" r="r" b="b"/>
              <a:pathLst>
                <a:path w="109537" h="9525">
                  <a:moveTo>
                    <a:pt x="0" y="0"/>
                  </a:moveTo>
                  <a:lnTo>
                    <a:pt x="109538" y="0"/>
                  </a:lnTo>
                </a:path>
              </a:pathLst>
            </a:custGeom>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1916D193-C1B4-7F4F-84EC-A96CBE69B8F9}"/>
                </a:ext>
              </a:extLst>
            </p:cNvPr>
            <p:cNvSpPr/>
            <p:nvPr/>
          </p:nvSpPr>
          <p:spPr>
            <a:xfrm>
              <a:off x="4181475" y="5678805"/>
              <a:ext cx="109537" cy="9525"/>
            </a:xfrm>
            <a:custGeom>
              <a:avLst/>
              <a:gdLst>
                <a:gd name="connsiteX0" fmla="*/ 0 w 109537"/>
                <a:gd name="connsiteY0" fmla="*/ 0 h 9525"/>
                <a:gd name="connsiteX1" fmla="*/ 109538 w 109537"/>
                <a:gd name="connsiteY1" fmla="*/ 0 h 9525"/>
              </a:gdLst>
              <a:ahLst/>
              <a:cxnLst>
                <a:cxn ang="0">
                  <a:pos x="connsiteX0" y="connsiteY0"/>
                </a:cxn>
                <a:cxn ang="0">
                  <a:pos x="connsiteX1" y="connsiteY1"/>
                </a:cxn>
              </a:cxnLst>
              <a:rect l="l" t="t" r="r" b="b"/>
              <a:pathLst>
                <a:path w="109537" h="9525">
                  <a:moveTo>
                    <a:pt x="0" y="0"/>
                  </a:moveTo>
                  <a:lnTo>
                    <a:pt x="109538" y="0"/>
                  </a:lnTo>
                </a:path>
              </a:pathLst>
            </a:custGeom>
            <a:ln w="12613"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A6C185E2-4CE4-9246-9351-8903EBD9E555}"/>
                </a:ext>
              </a:extLst>
            </p:cNvPr>
            <p:cNvSpPr/>
            <p:nvPr/>
          </p:nvSpPr>
          <p:spPr>
            <a:xfrm>
              <a:off x="4357687" y="5677852"/>
              <a:ext cx="109537" cy="952"/>
            </a:xfrm>
            <a:custGeom>
              <a:avLst/>
              <a:gdLst>
                <a:gd name="connsiteX0" fmla="*/ 0 w 109537"/>
                <a:gd name="connsiteY0" fmla="*/ 953 h 952"/>
                <a:gd name="connsiteX1" fmla="*/ 109538 w 109537"/>
                <a:gd name="connsiteY1" fmla="*/ 0 h 952"/>
              </a:gdLst>
              <a:ahLst/>
              <a:cxnLst>
                <a:cxn ang="0">
                  <a:pos x="connsiteX0" y="connsiteY0"/>
                </a:cxn>
                <a:cxn ang="0">
                  <a:pos x="connsiteX1" y="connsiteY1"/>
                </a:cxn>
              </a:cxnLst>
              <a:rect l="l" t="t" r="r" b="b"/>
              <a:pathLst>
                <a:path w="109537" h="952">
                  <a:moveTo>
                    <a:pt x="0" y="953"/>
                  </a:moveTo>
                  <a:lnTo>
                    <a:pt x="109538" y="0"/>
                  </a:lnTo>
                </a:path>
              </a:pathLst>
            </a:custGeom>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CF1F5625-2342-3949-8D1D-5E3E5EDF2968}"/>
                </a:ext>
              </a:extLst>
            </p:cNvPr>
            <p:cNvSpPr/>
            <p:nvPr/>
          </p:nvSpPr>
          <p:spPr>
            <a:xfrm>
              <a:off x="4357687" y="5677852"/>
              <a:ext cx="109537" cy="952"/>
            </a:xfrm>
            <a:custGeom>
              <a:avLst/>
              <a:gdLst>
                <a:gd name="connsiteX0" fmla="*/ 0 w 109537"/>
                <a:gd name="connsiteY0" fmla="*/ 953 h 952"/>
                <a:gd name="connsiteX1" fmla="*/ 109538 w 109537"/>
                <a:gd name="connsiteY1" fmla="*/ 0 h 952"/>
              </a:gdLst>
              <a:ahLst/>
              <a:cxnLst>
                <a:cxn ang="0">
                  <a:pos x="connsiteX0" y="connsiteY0"/>
                </a:cxn>
                <a:cxn ang="0">
                  <a:pos x="connsiteX1" y="connsiteY1"/>
                </a:cxn>
              </a:cxnLst>
              <a:rect l="l" t="t" r="r" b="b"/>
              <a:pathLst>
                <a:path w="109537" h="952">
                  <a:moveTo>
                    <a:pt x="0" y="953"/>
                  </a:moveTo>
                  <a:lnTo>
                    <a:pt x="109538" y="0"/>
                  </a:lnTo>
                </a:path>
              </a:pathLst>
            </a:custGeom>
            <a:ln w="12613"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8F4BB0B3-385F-D94F-8FA4-198917A2E808}"/>
                </a:ext>
              </a:extLst>
            </p:cNvPr>
            <p:cNvSpPr/>
            <p:nvPr/>
          </p:nvSpPr>
          <p:spPr>
            <a:xfrm>
              <a:off x="4291012" y="5611177"/>
              <a:ext cx="66675" cy="145732"/>
            </a:xfrm>
            <a:custGeom>
              <a:avLst/>
              <a:gdLst>
                <a:gd name="connsiteX0" fmla="*/ 33338 w 66675"/>
                <a:gd name="connsiteY0" fmla="*/ 145733 h 145732"/>
                <a:gd name="connsiteX1" fmla="*/ 33338 w 66675"/>
                <a:gd name="connsiteY1" fmla="*/ 145733 h 145732"/>
                <a:gd name="connsiteX2" fmla="*/ 0 w 66675"/>
                <a:gd name="connsiteY2" fmla="*/ 112395 h 145732"/>
                <a:gd name="connsiteX3" fmla="*/ 0 w 66675"/>
                <a:gd name="connsiteY3" fmla="*/ 33338 h 145732"/>
                <a:gd name="connsiteX4" fmla="*/ 33338 w 66675"/>
                <a:gd name="connsiteY4" fmla="*/ 0 h 145732"/>
                <a:gd name="connsiteX5" fmla="*/ 66675 w 66675"/>
                <a:gd name="connsiteY5" fmla="*/ 33338 h 145732"/>
                <a:gd name="connsiteX6" fmla="*/ 66675 w 66675"/>
                <a:gd name="connsiteY6" fmla="*/ 112395 h 145732"/>
                <a:gd name="connsiteX7" fmla="*/ 33338 w 66675"/>
                <a:gd name="connsiteY7" fmla="*/ 145733 h 14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145732">
                  <a:moveTo>
                    <a:pt x="33338" y="145733"/>
                  </a:moveTo>
                  <a:lnTo>
                    <a:pt x="33338" y="145733"/>
                  </a:lnTo>
                  <a:cubicBezTo>
                    <a:pt x="14288" y="145733"/>
                    <a:pt x="0" y="130493"/>
                    <a:pt x="0" y="112395"/>
                  </a:cubicBezTo>
                  <a:lnTo>
                    <a:pt x="0" y="33338"/>
                  </a:lnTo>
                  <a:cubicBezTo>
                    <a:pt x="0" y="14288"/>
                    <a:pt x="15240" y="0"/>
                    <a:pt x="33338" y="0"/>
                  </a:cubicBezTo>
                  <a:cubicBezTo>
                    <a:pt x="52388" y="0"/>
                    <a:pt x="66675" y="15240"/>
                    <a:pt x="66675" y="33338"/>
                  </a:cubicBezTo>
                  <a:lnTo>
                    <a:pt x="66675" y="112395"/>
                  </a:lnTo>
                  <a:cubicBezTo>
                    <a:pt x="66675" y="130493"/>
                    <a:pt x="52388" y="145733"/>
                    <a:pt x="33338" y="145733"/>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D996EE23-A2A3-D54A-B1DE-E0794DA2FEEC}"/>
                </a:ext>
              </a:extLst>
            </p:cNvPr>
            <p:cNvSpPr/>
            <p:nvPr/>
          </p:nvSpPr>
          <p:spPr>
            <a:xfrm>
              <a:off x="4291012" y="5611177"/>
              <a:ext cx="66675" cy="145732"/>
            </a:xfrm>
            <a:custGeom>
              <a:avLst/>
              <a:gdLst>
                <a:gd name="connsiteX0" fmla="*/ 33338 w 66675"/>
                <a:gd name="connsiteY0" fmla="*/ 145733 h 145732"/>
                <a:gd name="connsiteX1" fmla="*/ 33338 w 66675"/>
                <a:gd name="connsiteY1" fmla="*/ 145733 h 145732"/>
                <a:gd name="connsiteX2" fmla="*/ 0 w 66675"/>
                <a:gd name="connsiteY2" fmla="*/ 112395 h 145732"/>
                <a:gd name="connsiteX3" fmla="*/ 0 w 66675"/>
                <a:gd name="connsiteY3" fmla="*/ 33338 h 145732"/>
                <a:gd name="connsiteX4" fmla="*/ 33338 w 66675"/>
                <a:gd name="connsiteY4" fmla="*/ 0 h 145732"/>
                <a:gd name="connsiteX5" fmla="*/ 66675 w 66675"/>
                <a:gd name="connsiteY5" fmla="*/ 33338 h 145732"/>
                <a:gd name="connsiteX6" fmla="*/ 66675 w 66675"/>
                <a:gd name="connsiteY6" fmla="*/ 112395 h 145732"/>
                <a:gd name="connsiteX7" fmla="*/ 33338 w 66675"/>
                <a:gd name="connsiteY7" fmla="*/ 145733 h 14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145732">
                  <a:moveTo>
                    <a:pt x="33338" y="145733"/>
                  </a:moveTo>
                  <a:lnTo>
                    <a:pt x="33338" y="145733"/>
                  </a:lnTo>
                  <a:cubicBezTo>
                    <a:pt x="14288" y="145733"/>
                    <a:pt x="0" y="130493"/>
                    <a:pt x="0" y="112395"/>
                  </a:cubicBezTo>
                  <a:lnTo>
                    <a:pt x="0" y="33338"/>
                  </a:lnTo>
                  <a:cubicBezTo>
                    <a:pt x="0" y="14288"/>
                    <a:pt x="15240" y="0"/>
                    <a:pt x="33338" y="0"/>
                  </a:cubicBezTo>
                  <a:cubicBezTo>
                    <a:pt x="52388" y="0"/>
                    <a:pt x="66675" y="15240"/>
                    <a:pt x="66675" y="33338"/>
                  </a:cubicBezTo>
                  <a:lnTo>
                    <a:pt x="66675" y="112395"/>
                  </a:lnTo>
                  <a:cubicBezTo>
                    <a:pt x="66675" y="130493"/>
                    <a:pt x="52388" y="145733"/>
                    <a:pt x="33338" y="145733"/>
                  </a:cubicBezTo>
                  <a:close/>
                </a:path>
              </a:pathLst>
            </a:custGeom>
            <a:noFill/>
            <a:ln w="12613" cap="rnd">
              <a:solidFill>
                <a:srgbClr val="EB995D"/>
              </a:solidFill>
              <a:prstDash val="solid"/>
              <a:round/>
            </a:ln>
          </p:spPr>
          <p:txBody>
            <a:bodyPr rtlCol="0" anchor="ctr"/>
            <a:lstStyle/>
            <a:p>
              <a:endParaRPr lang="en-US"/>
            </a:p>
          </p:txBody>
        </p:sp>
      </p:grpSp>
      <p:sp>
        <p:nvSpPr>
          <p:cNvPr id="63" name="Picture Placeholder 62">
            <a:extLst>
              <a:ext uri="{FF2B5EF4-FFF2-40B4-BE49-F238E27FC236}">
                <a16:creationId xmlns:a16="http://schemas.microsoft.com/office/drawing/2014/main" id="{00B89EF6-A85A-9E41-A778-86A5615A4440}"/>
              </a:ext>
            </a:extLst>
          </p:cNvPr>
          <p:cNvSpPr>
            <a:spLocks noGrp="1"/>
          </p:cNvSpPr>
          <p:nvPr>
            <p:ph type="pic" sz="quarter" idx="10" hasCustomPrompt="1"/>
          </p:nvPr>
        </p:nvSpPr>
        <p:spPr>
          <a:xfrm>
            <a:off x="-4102" y="390398"/>
            <a:ext cx="4445238" cy="6319176"/>
          </a:xfrm>
          <a:custGeom>
            <a:avLst/>
            <a:gdLst>
              <a:gd name="connsiteX0" fmla="*/ 1891351 w 4445238"/>
              <a:gd name="connsiteY0" fmla="*/ 1727 h 6319176"/>
              <a:gd name="connsiteX1" fmla="*/ 2570284 w 4445238"/>
              <a:gd name="connsiteY1" fmla="*/ 106807 h 6319176"/>
              <a:gd name="connsiteX2" fmla="*/ 3441822 w 4445238"/>
              <a:gd name="connsiteY2" fmla="*/ 538290 h 6319176"/>
              <a:gd name="connsiteX3" fmla="*/ 4039992 w 4445238"/>
              <a:gd name="connsiteY3" fmla="*/ 1345057 h 6319176"/>
              <a:gd name="connsiteX4" fmla="*/ 4403847 w 4445238"/>
              <a:gd name="connsiteY4" fmla="*/ 2644267 h 6319176"/>
              <a:gd name="connsiteX5" fmla="*/ 3870447 w 4445238"/>
              <a:gd name="connsiteY5" fmla="*/ 5195062 h 6319176"/>
              <a:gd name="connsiteX6" fmla="*/ 1847336 w 4445238"/>
              <a:gd name="connsiteY6" fmla="*/ 6289485 h 6319176"/>
              <a:gd name="connsiteX7" fmla="*/ 177038 w 4445238"/>
              <a:gd name="connsiteY7" fmla="*/ 6056688 h 6319176"/>
              <a:gd name="connsiteX8" fmla="*/ 0 w 4445238"/>
              <a:gd name="connsiteY8" fmla="*/ 5954716 h 6319176"/>
              <a:gd name="connsiteX9" fmla="*/ 0 w 4445238"/>
              <a:gd name="connsiteY9" fmla="*/ 483462 h 6319176"/>
              <a:gd name="connsiteX10" fmla="*/ 84032 w 4445238"/>
              <a:gd name="connsiteY10" fmla="*/ 430107 h 6319176"/>
              <a:gd name="connsiteX11" fmla="*/ 1273931 w 4445238"/>
              <a:gd name="connsiteY11" fmla="*/ 32512 h 6319176"/>
              <a:gd name="connsiteX12" fmla="*/ 1636283 w 4445238"/>
              <a:gd name="connsiteY12" fmla="*/ 2866 h 6319176"/>
              <a:gd name="connsiteX13" fmla="*/ 1891351 w 4445238"/>
              <a:gd name="connsiteY13" fmla="*/ 1727 h 631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45238" h="6319176">
                <a:moveTo>
                  <a:pt x="1891351" y="1727"/>
                </a:moveTo>
                <a:cubicBezTo>
                  <a:pt x="2139248" y="9630"/>
                  <a:pt x="2365616" y="44657"/>
                  <a:pt x="2570284" y="106807"/>
                </a:cubicBezTo>
                <a:cubicBezTo>
                  <a:pt x="2934139" y="217297"/>
                  <a:pt x="3224651" y="361125"/>
                  <a:pt x="3441822" y="538290"/>
                </a:cubicBezTo>
                <a:cubicBezTo>
                  <a:pt x="3658992" y="715455"/>
                  <a:pt x="3859017" y="984060"/>
                  <a:pt x="4039992" y="1345057"/>
                </a:cubicBezTo>
                <a:cubicBezTo>
                  <a:pt x="4220967" y="1706055"/>
                  <a:pt x="4341934" y="2138490"/>
                  <a:pt x="4403847" y="2644267"/>
                </a:cubicBezTo>
                <a:cubicBezTo>
                  <a:pt x="4534339" y="3719640"/>
                  <a:pt x="4356222" y="4569270"/>
                  <a:pt x="3870447" y="5195062"/>
                </a:cubicBezTo>
                <a:cubicBezTo>
                  <a:pt x="3383719" y="5819902"/>
                  <a:pt x="2709349" y="6184710"/>
                  <a:pt x="1847336" y="6289485"/>
                </a:cubicBezTo>
                <a:cubicBezTo>
                  <a:pt x="1200827" y="6368066"/>
                  <a:pt x="643793" y="6290735"/>
                  <a:pt x="177038" y="6056688"/>
                </a:cubicBezTo>
                <a:lnTo>
                  <a:pt x="0" y="5954716"/>
                </a:lnTo>
                <a:lnTo>
                  <a:pt x="0" y="483462"/>
                </a:lnTo>
                <a:lnTo>
                  <a:pt x="84032" y="430107"/>
                </a:lnTo>
                <a:cubicBezTo>
                  <a:pt x="451209" y="216836"/>
                  <a:pt x="847687" y="84304"/>
                  <a:pt x="1273931" y="32512"/>
                </a:cubicBezTo>
                <a:cubicBezTo>
                  <a:pt x="1398947" y="17272"/>
                  <a:pt x="1519736" y="7390"/>
                  <a:pt x="1636283" y="2866"/>
                </a:cubicBezTo>
                <a:cubicBezTo>
                  <a:pt x="1723694" y="-527"/>
                  <a:pt x="1808718" y="-907"/>
                  <a:pt x="1891351" y="1727"/>
                </a:cubicBezTo>
                <a:close/>
              </a:path>
            </a:pathLst>
          </a:custGeom>
          <a:solidFill>
            <a:schemeClr val="bg1"/>
          </a:solidFill>
        </p:spPr>
        <p:txBody>
          <a:bodyPr wrap="square" anchor="ctr">
            <a:noAutofit/>
          </a:bodyPr>
          <a:lstStyle>
            <a:lvl1pPr marL="0" indent="0" algn="r">
              <a:buNone/>
              <a:defRPr sz="1600"/>
            </a:lvl1pPr>
          </a:lstStyle>
          <a:p>
            <a:r>
              <a:rPr lang="en-US" dirty="0"/>
              <a:t>Put picture here</a:t>
            </a:r>
          </a:p>
        </p:txBody>
      </p:sp>
      <p:sp>
        <p:nvSpPr>
          <p:cNvPr id="36" name="Text Placeholder 425">
            <a:extLst>
              <a:ext uri="{FF2B5EF4-FFF2-40B4-BE49-F238E27FC236}">
                <a16:creationId xmlns:a16="http://schemas.microsoft.com/office/drawing/2014/main" id="{6AC8205B-4E77-A048-A1C7-DC9F24E4B34B}"/>
              </a:ext>
            </a:extLst>
          </p:cNvPr>
          <p:cNvSpPr>
            <a:spLocks noGrp="1"/>
          </p:cNvSpPr>
          <p:nvPr>
            <p:ph type="body" sz="quarter" idx="11" hasCustomPrompt="1"/>
          </p:nvPr>
        </p:nvSpPr>
        <p:spPr>
          <a:xfrm>
            <a:off x="5027294" y="2095500"/>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3"/>
          </a:solidFill>
        </p:spPr>
        <p:txBody>
          <a:bodyPr wrap="square" anchor="ctr">
            <a:noAutofit/>
          </a:bodyPr>
          <a:lstStyle>
            <a:lvl1pPr marL="0" indent="0" algn="ctr">
              <a:buNone/>
              <a:defRPr sz="1600">
                <a:solidFill>
                  <a:schemeClr val="bg1"/>
                </a:solidFill>
              </a:defRPr>
            </a:lvl1pPr>
          </a:lstStyle>
          <a:p>
            <a:pPr lvl="0"/>
            <a:r>
              <a:rPr lang="en-US" dirty="0"/>
              <a:t>01</a:t>
            </a:r>
          </a:p>
        </p:txBody>
      </p:sp>
      <p:sp>
        <p:nvSpPr>
          <p:cNvPr id="37" name="Text Placeholder 58">
            <a:extLst>
              <a:ext uri="{FF2B5EF4-FFF2-40B4-BE49-F238E27FC236}">
                <a16:creationId xmlns:a16="http://schemas.microsoft.com/office/drawing/2014/main" id="{4CD54707-B727-F847-9270-D2D33B3D1144}"/>
              </a:ext>
            </a:extLst>
          </p:cNvPr>
          <p:cNvSpPr>
            <a:spLocks noGrp="1"/>
          </p:cNvSpPr>
          <p:nvPr>
            <p:ph type="body" sz="quarter" idx="14" hasCustomPrompt="1"/>
          </p:nvPr>
        </p:nvSpPr>
        <p:spPr>
          <a:xfrm>
            <a:off x="5655817" y="2156777"/>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38" name="Text Placeholder 432">
            <a:extLst>
              <a:ext uri="{FF2B5EF4-FFF2-40B4-BE49-F238E27FC236}">
                <a16:creationId xmlns:a16="http://schemas.microsoft.com/office/drawing/2014/main" id="{E058B72F-72C3-884E-9251-99DADD008F54}"/>
              </a:ext>
            </a:extLst>
          </p:cNvPr>
          <p:cNvSpPr>
            <a:spLocks noGrp="1"/>
          </p:cNvSpPr>
          <p:nvPr>
            <p:ph type="body" sz="quarter" idx="15" hasCustomPrompt="1"/>
          </p:nvPr>
        </p:nvSpPr>
        <p:spPr>
          <a:xfrm>
            <a:off x="5040757" y="2997730"/>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4"/>
          </a:solidFill>
        </p:spPr>
        <p:txBody>
          <a:bodyPr wrap="square" anchor="ctr">
            <a:noAutofit/>
          </a:bodyPr>
          <a:lstStyle>
            <a:lvl1pPr marL="0" indent="0" algn="ctr">
              <a:buNone/>
              <a:defRPr sz="1600">
                <a:solidFill>
                  <a:schemeClr val="bg1"/>
                </a:solidFill>
              </a:defRPr>
            </a:lvl1pPr>
          </a:lstStyle>
          <a:p>
            <a:pPr lvl="0"/>
            <a:r>
              <a:rPr lang="en-US" dirty="0"/>
              <a:t>02</a:t>
            </a:r>
          </a:p>
        </p:txBody>
      </p:sp>
      <p:sp>
        <p:nvSpPr>
          <p:cNvPr id="39" name="Text Placeholder 58">
            <a:extLst>
              <a:ext uri="{FF2B5EF4-FFF2-40B4-BE49-F238E27FC236}">
                <a16:creationId xmlns:a16="http://schemas.microsoft.com/office/drawing/2014/main" id="{B90334F8-63F2-D04D-AF24-16D5D054F318}"/>
              </a:ext>
            </a:extLst>
          </p:cNvPr>
          <p:cNvSpPr>
            <a:spLocks noGrp="1"/>
          </p:cNvSpPr>
          <p:nvPr>
            <p:ph type="body" sz="quarter" idx="16" hasCustomPrompt="1"/>
          </p:nvPr>
        </p:nvSpPr>
        <p:spPr>
          <a:xfrm>
            <a:off x="5669280" y="3059007"/>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40" name="Text Placeholder 438">
            <a:extLst>
              <a:ext uri="{FF2B5EF4-FFF2-40B4-BE49-F238E27FC236}">
                <a16:creationId xmlns:a16="http://schemas.microsoft.com/office/drawing/2014/main" id="{60C8431C-43D0-3041-98BD-76E17FC6055D}"/>
              </a:ext>
            </a:extLst>
          </p:cNvPr>
          <p:cNvSpPr>
            <a:spLocks noGrp="1"/>
          </p:cNvSpPr>
          <p:nvPr>
            <p:ph type="body" sz="quarter" idx="17" hasCustomPrompt="1"/>
          </p:nvPr>
        </p:nvSpPr>
        <p:spPr>
          <a:xfrm>
            <a:off x="5027294" y="3851666"/>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5"/>
          </a:solidFill>
        </p:spPr>
        <p:txBody>
          <a:bodyPr wrap="square" anchor="ctr">
            <a:noAutofit/>
          </a:bodyPr>
          <a:lstStyle>
            <a:lvl1pPr marL="0" indent="0" algn="ctr">
              <a:buNone/>
              <a:defRPr sz="1600">
                <a:solidFill>
                  <a:schemeClr val="bg1"/>
                </a:solidFill>
              </a:defRPr>
            </a:lvl1pPr>
          </a:lstStyle>
          <a:p>
            <a:pPr lvl="0"/>
            <a:r>
              <a:rPr lang="en-US" dirty="0"/>
              <a:t>03</a:t>
            </a:r>
          </a:p>
        </p:txBody>
      </p:sp>
      <p:sp>
        <p:nvSpPr>
          <p:cNvPr id="41" name="Text Placeholder 58">
            <a:extLst>
              <a:ext uri="{FF2B5EF4-FFF2-40B4-BE49-F238E27FC236}">
                <a16:creationId xmlns:a16="http://schemas.microsoft.com/office/drawing/2014/main" id="{DDC2238B-F8E7-C94A-AE0D-50741A627AC2}"/>
              </a:ext>
            </a:extLst>
          </p:cNvPr>
          <p:cNvSpPr>
            <a:spLocks noGrp="1"/>
          </p:cNvSpPr>
          <p:nvPr>
            <p:ph type="body" sz="quarter" idx="18" hasCustomPrompt="1"/>
          </p:nvPr>
        </p:nvSpPr>
        <p:spPr>
          <a:xfrm>
            <a:off x="5655817" y="3912943"/>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42" name="Text Placeholder 440">
            <a:extLst>
              <a:ext uri="{FF2B5EF4-FFF2-40B4-BE49-F238E27FC236}">
                <a16:creationId xmlns:a16="http://schemas.microsoft.com/office/drawing/2014/main" id="{A73C7EDE-3DC1-7445-9944-DEB50A0B05EC}"/>
              </a:ext>
            </a:extLst>
          </p:cNvPr>
          <p:cNvSpPr>
            <a:spLocks noGrp="1"/>
          </p:cNvSpPr>
          <p:nvPr>
            <p:ph type="body" sz="quarter" idx="19" hasCustomPrompt="1"/>
          </p:nvPr>
        </p:nvSpPr>
        <p:spPr>
          <a:xfrm>
            <a:off x="5013831" y="4705602"/>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6"/>
          </a:solidFill>
        </p:spPr>
        <p:txBody>
          <a:bodyPr wrap="square" anchor="ctr">
            <a:noAutofit/>
          </a:bodyPr>
          <a:lstStyle>
            <a:lvl1pPr marL="0" indent="0" algn="ctr">
              <a:buNone/>
              <a:defRPr sz="1600">
                <a:solidFill>
                  <a:schemeClr val="bg1"/>
                </a:solidFill>
              </a:defRPr>
            </a:lvl1pPr>
          </a:lstStyle>
          <a:p>
            <a:pPr lvl="0"/>
            <a:r>
              <a:rPr lang="en-US" dirty="0"/>
              <a:t>04</a:t>
            </a:r>
          </a:p>
        </p:txBody>
      </p:sp>
      <p:sp>
        <p:nvSpPr>
          <p:cNvPr id="43" name="Text Placeholder 58">
            <a:extLst>
              <a:ext uri="{FF2B5EF4-FFF2-40B4-BE49-F238E27FC236}">
                <a16:creationId xmlns:a16="http://schemas.microsoft.com/office/drawing/2014/main" id="{99125975-D1F3-0D4F-9A51-E541F5D54572}"/>
              </a:ext>
            </a:extLst>
          </p:cNvPr>
          <p:cNvSpPr>
            <a:spLocks noGrp="1"/>
          </p:cNvSpPr>
          <p:nvPr>
            <p:ph type="body" sz="quarter" idx="20" hasCustomPrompt="1"/>
          </p:nvPr>
        </p:nvSpPr>
        <p:spPr>
          <a:xfrm>
            <a:off x="5642354" y="4766879"/>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47" name="Text Placeholder 20">
            <a:extLst>
              <a:ext uri="{FF2B5EF4-FFF2-40B4-BE49-F238E27FC236}">
                <a16:creationId xmlns:a16="http://schemas.microsoft.com/office/drawing/2014/main" id="{1BA7EADD-A982-5A4E-BF87-D6D7079CB74A}"/>
              </a:ext>
            </a:extLst>
          </p:cNvPr>
          <p:cNvSpPr>
            <a:spLocks noGrp="1"/>
          </p:cNvSpPr>
          <p:nvPr>
            <p:ph type="body" sz="quarter" idx="21" hasCustomPrompt="1"/>
          </p:nvPr>
        </p:nvSpPr>
        <p:spPr>
          <a:xfrm>
            <a:off x="5584377" y="596828"/>
            <a:ext cx="4168302" cy="607217"/>
          </a:xfrm>
        </p:spPr>
        <p:txBody>
          <a:bodyPr anchor="t">
            <a:normAutofit/>
          </a:bodyPr>
          <a:lstStyle>
            <a:lvl1pPr marL="0" indent="0" algn="l">
              <a:buNone/>
              <a:defRPr sz="3600" b="1">
                <a:solidFill>
                  <a:schemeClr val="accent3"/>
                </a:solidFill>
                <a:latin typeface="+mj-lt"/>
              </a:defRPr>
            </a:lvl1pPr>
          </a:lstStyle>
          <a:p>
            <a:pPr lvl="0"/>
            <a:r>
              <a:rPr lang="en-US" dirty="0"/>
              <a:t>Table of content</a:t>
            </a:r>
          </a:p>
        </p:txBody>
      </p:sp>
      <p:sp>
        <p:nvSpPr>
          <p:cNvPr id="48" name="Graphic 7">
            <a:extLst>
              <a:ext uri="{FF2B5EF4-FFF2-40B4-BE49-F238E27FC236}">
                <a16:creationId xmlns:a16="http://schemas.microsoft.com/office/drawing/2014/main" id="{1C2D7979-78B3-E341-9C9F-081A7DF996B5}"/>
              </a:ext>
            </a:extLst>
          </p:cNvPr>
          <p:cNvSpPr/>
          <p:nvPr userDrawn="1"/>
        </p:nvSpPr>
        <p:spPr>
          <a:xfrm>
            <a:off x="8655766" y="227304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49" name="Graphic 7">
            <a:extLst>
              <a:ext uri="{FF2B5EF4-FFF2-40B4-BE49-F238E27FC236}">
                <a16:creationId xmlns:a16="http://schemas.microsoft.com/office/drawing/2014/main" id="{A7765DD8-53F4-504E-808D-46655E497C93}"/>
              </a:ext>
            </a:extLst>
          </p:cNvPr>
          <p:cNvSpPr/>
          <p:nvPr userDrawn="1"/>
        </p:nvSpPr>
        <p:spPr>
          <a:xfrm>
            <a:off x="8655766" y="318744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0" name="Graphic 7">
            <a:extLst>
              <a:ext uri="{FF2B5EF4-FFF2-40B4-BE49-F238E27FC236}">
                <a16:creationId xmlns:a16="http://schemas.microsoft.com/office/drawing/2014/main" id="{6BCD91EC-9506-1B43-B86E-E4AD768D51EF}"/>
              </a:ext>
            </a:extLst>
          </p:cNvPr>
          <p:cNvSpPr/>
          <p:nvPr userDrawn="1"/>
        </p:nvSpPr>
        <p:spPr>
          <a:xfrm>
            <a:off x="8655766" y="408279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1" name="Graphic 7">
            <a:extLst>
              <a:ext uri="{FF2B5EF4-FFF2-40B4-BE49-F238E27FC236}">
                <a16:creationId xmlns:a16="http://schemas.microsoft.com/office/drawing/2014/main" id="{F9CFE325-2852-6D44-A310-50C1F74BAE57}"/>
              </a:ext>
            </a:extLst>
          </p:cNvPr>
          <p:cNvSpPr/>
          <p:nvPr userDrawn="1"/>
        </p:nvSpPr>
        <p:spPr>
          <a:xfrm>
            <a:off x="8655766" y="499719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2" name="Text Placeholder 425">
            <a:extLst>
              <a:ext uri="{FF2B5EF4-FFF2-40B4-BE49-F238E27FC236}">
                <a16:creationId xmlns:a16="http://schemas.microsoft.com/office/drawing/2014/main" id="{757A6B1B-A6A8-784E-97F2-425EF060B4D1}"/>
              </a:ext>
            </a:extLst>
          </p:cNvPr>
          <p:cNvSpPr>
            <a:spLocks noGrp="1"/>
          </p:cNvSpPr>
          <p:nvPr>
            <p:ph type="body" sz="quarter" idx="22" hasCustomPrompt="1"/>
          </p:nvPr>
        </p:nvSpPr>
        <p:spPr>
          <a:xfrm>
            <a:off x="8603378" y="2091121"/>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3"/>
          </a:solidFill>
        </p:spPr>
        <p:txBody>
          <a:bodyPr wrap="square" anchor="ctr">
            <a:noAutofit/>
          </a:bodyPr>
          <a:lstStyle>
            <a:lvl1pPr marL="0" indent="0" algn="ctr">
              <a:buNone/>
              <a:defRPr sz="1600">
                <a:solidFill>
                  <a:schemeClr val="bg1"/>
                </a:solidFill>
              </a:defRPr>
            </a:lvl1pPr>
          </a:lstStyle>
          <a:p>
            <a:pPr lvl="0"/>
            <a:r>
              <a:rPr lang="en-US" dirty="0"/>
              <a:t>05</a:t>
            </a:r>
          </a:p>
        </p:txBody>
      </p:sp>
      <p:sp>
        <p:nvSpPr>
          <p:cNvPr id="53" name="Text Placeholder 58">
            <a:extLst>
              <a:ext uri="{FF2B5EF4-FFF2-40B4-BE49-F238E27FC236}">
                <a16:creationId xmlns:a16="http://schemas.microsoft.com/office/drawing/2014/main" id="{F1A21E99-1494-7040-B018-195D86C1C969}"/>
              </a:ext>
            </a:extLst>
          </p:cNvPr>
          <p:cNvSpPr>
            <a:spLocks noGrp="1"/>
          </p:cNvSpPr>
          <p:nvPr>
            <p:ph type="body" sz="quarter" idx="23" hasCustomPrompt="1"/>
          </p:nvPr>
        </p:nvSpPr>
        <p:spPr>
          <a:xfrm>
            <a:off x="9231901" y="2152398"/>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54" name="Text Placeholder 432">
            <a:extLst>
              <a:ext uri="{FF2B5EF4-FFF2-40B4-BE49-F238E27FC236}">
                <a16:creationId xmlns:a16="http://schemas.microsoft.com/office/drawing/2014/main" id="{2065BFA1-497A-6E46-BEAE-C4EFC820A526}"/>
              </a:ext>
            </a:extLst>
          </p:cNvPr>
          <p:cNvSpPr>
            <a:spLocks noGrp="1"/>
          </p:cNvSpPr>
          <p:nvPr>
            <p:ph type="body" sz="quarter" idx="24" hasCustomPrompt="1"/>
          </p:nvPr>
        </p:nvSpPr>
        <p:spPr>
          <a:xfrm>
            <a:off x="8616841" y="2993351"/>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4"/>
          </a:solidFill>
        </p:spPr>
        <p:txBody>
          <a:bodyPr wrap="square" anchor="ctr">
            <a:noAutofit/>
          </a:bodyPr>
          <a:lstStyle>
            <a:lvl1pPr marL="0" indent="0" algn="ctr">
              <a:buNone/>
              <a:defRPr sz="1600">
                <a:solidFill>
                  <a:schemeClr val="bg1"/>
                </a:solidFill>
              </a:defRPr>
            </a:lvl1pPr>
          </a:lstStyle>
          <a:p>
            <a:pPr lvl="0"/>
            <a:r>
              <a:rPr lang="en-US" dirty="0"/>
              <a:t>06</a:t>
            </a:r>
          </a:p>
        </p:txBody>
      </p:sp>
      <p:sp>
        <p:nvSpPr>
          <p:cNvPr id="55" name="Text Placeholder 58">
            <a:extLst>
              <a:ext uri="{FF2B5EF4-FFF2-40B4-BE49-F238E27FC236}">
                <a16:creationId xmlns:a16="http://schemas.microsoft.com/office/drawing/2014/main" id="{680BD8E3-BF14-4F4B-81EC-174C49627E94}"/>
              </a:ext>
            </a:extLst>
          </p:cNvPr>
          <p:cNvSpPr>
            <a:spLocks noGrp="1"/>
          </p:cNvSpPr>
          <p:nvPr>
            <p:ph type="body" sz="quarter" idx="25" hasCustomPrompt="1"/>
          </p:nvPr>
        </p:nvSpPr>
        <p:spPr>
          <a:xfrm>
            <a:off x="9245364" y="3054628"/>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56" name="Text Placeholder 438">
            <a:extLst>
              <a:ext uri="{FF2B5EF4-FFF2-40B4-BE49-F238E27FC236}">
                <a16:creationId xmlns:a16="http://schemas.microsoft.com/office/drawing/2014/main" id="{D5533E89-6BF3-DD46-84AD-AAD09D5B4A5C}"/>
              </a:ext>
            </a:extLst>
          </p:cNvPr>
          <p:cNvSpPr>
            <a:spLocks noGrp="1"/>
          </p:cNvSpPr>
          <p:nvPr>
            <p:ph type="body" sz="quarter" idx="26" hasCustomPrompt="1"/>
          </p:nvPr>
        </p:nvSpPr>
        <p:spPr>
          <a:xfrm>
            <a:off x="8603378" y="3847287"/>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5"/>
          </a:solidFill>
        </p:spPr>
        <p:txBody>
          <a:bodyPr wrap="square" anchor="ctr">
            <a:noAutofit/>
          </a:bodyPr>
          <a:lstStyle>
            <a:lvl1pPr marL="0" indent="0" algn="ctr">
              <a:buNone/>
              <a:defRPr sz="1600">
                <a:solidFill>
                  <a:schemeClr val="bg1"/>
                </a:solidFill>
              </a:defRPr>
            </a:lvl1pPr>
          </a:lstStyle>
          <a:p>
            <a:pPr lvl="0"/>
            <a:r>
              <a:rPr lang="en-US" dirty="0"/>
              <a:t>07</a:t>
            </a:r>
          </a:p>
        </p:txBody>
      </p:sp>
      <p:sp>
        <p:nvSpPr>
          <p:cNvPr id="57" name="Text Placeholder 58">
            <a:extLst>
              <a:ext uri="{FF2B5EF4-FFF2-40B4-BE49-F238E27FC236}">
                <a16:creationId xmlns:a16="http://schemas.microsoft.com/office/drawing/2014/main" id="{F4E6EF87-6748-1948-9073-EA9DDC74F37B}"/>
              </a:ext>
            </a:extLst>
          </p:cNvPr>
          <p:cNvSpPr>
            <a:spLocks noGrp="1"/>
          </p:cNvSpPr>
          <p:nvPr>
            <p:ph type="body" sz="quarter" idx="27" hasCustomPrompt="1"/>
          </p:nvPr>
        </p:nvSpPr>
        <p:spPr>
          <a:xfrm>
            <a:off x="9231901" y="3908564"/>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58" name="Text Placeholder 440">
            <a:extLst>
              <a:ext uri="{FF2B5EF4-FFF2-40B4-BE49-F238E27FC236}">
                <a16:creationId xmlns:a16="http://schemas.microsoft.com/office/drawing/2014/main" id="{3BEB34E5-3A11-2548-BA3E-0A8AC3B99E05}"/>
              </a:ext>
            </a:extLst>
          </p:cNvPr>
          <p:cNvSpPr>
            <a:spLocks noGrp="1"/>
          </p:cNvSpPr>
          <p:nvPr>
            <p:ph type="body" sz="quarter" idx="28" hasCustomPrompt="1"/>
          </p:nvPr>
        </p:nvSpPr>
        <p:spPr>
          <a:xfrm>
            <a:off x="8589915" y="4701223"/>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6"/>
          </a:solidFill>
        </p:spPr>
        <p:txBody>
          <a:bodyPr wrap="square" anchor="ctr">
            <a:noAutofit/>
          </a:bodyPr>
          <a:lstStyle>
            <a:lvl1pPr marL="0" indent="0" algn="ctr">
              <a:buNone/>
              <a:defRPr sz="1600">
                <a:solidFill>
                  <a:schemeClr val="bg1"/>
                </a:solidFill>
              </a:defRPr>
            </a:lvl1pPr>
          </a:lstStyle>
          <a:p>
            <a:pPr lvl="0"/>
            <a:r>
              <a:rPr lang="en-US" dirty="0"/>
              <a:t>08</a:t>
            </a:r>
          </a:p>
        </p:txBody>
      </p:sp>
      <p:sp>
        <p:nvSpPr>
          <p:cNvPr id="59" name="Text Placeholder 58">
            <a:extLst>
              <a:ext uri="{FF2B5EF4-FFF2-40B4-BE49-F238E27FC236}">
                <a16:creationId xmlns:a16="http://schemas.microsoft.com/office/drawing/2014/main" id="{5EA3FDA0-F640-134E-8CB3-B24E89D87D39}"/>
              </a:ext>
            </a:extLst>
          </p:cNvPr>
          <p:cNvSpPr>
            <a:spLocks noGrp="1"/>
          </p:cNvSpPr>
          <p:nvPr>
            <p:ph type="body" sz="quarter" idx="29" hasCustomPrompt="1"/>
          </p:nvPr>
        </p:nvSpPr>
        <p:spPr>
          <a:xfrm>
            <a:off x="9218438" y="4762500"/>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grpSp>
        <p:nvGrpSpPr>
          <p:cNvPr id="60" name="Groep 12">
            <a:extLst>
              <a:ext uri="{FF2B5EF4-FFF2-40B4-BE49-F238E27FC236}">
                <a16:creationId xmlns:a16="http://schemas.microsoft.com/office/drawing/2014/main" id="{B2EE1390-8CA4-4393-9B3C-9232EC5596FD}"/>
              </a:ext>
            </a:extLst>
          </p:cNvPr>
          <p:cNvGrpSpPr/>
          <p:nvPr userDrawn="1"/>
        </p:nvGrpSpPr>
        <p:grpSpPr>
          <a:xfrm>
            <a:off x="12447223" y="266938"/>
            <a:ext cx="3322320" cy="6324124"/>
            <a:chOff x="-3619025" y="0"/>
            <a:chExt cx="3322320" cy="6324124"/>
          </a:xfrm>
        </p:grpSpPr>
        <p:grpSp>
          <p:nvGrpSpPr>
            <p:cNvPr id="61" name="Groep 13">
              <a:extLst>
                <a:ext uri="{FF2B5EF4-FFF2-40B4-BE49-F238E27FC236}">
                  <a16:creationId xmlns:a16="http://schemas.microsoft.com/office/drawing/2014/main" id="{03597701-C1C1-4B25-BC25-78B92252FC03}"/>
                </a:ext>
              </a:extLst>
            </p:cNvPr>
            <p:cNvGrpSpPr/>
            <p:nvPr/>
          </p:nvGrpSpPr>
          <p:grpSpPr>
            <a:xfrm>
              <a:off x="-3619025" y="0"/>
              <a:ext cx="3322320" cy="6324124"/>
              <a:chOff x="12390120" y="132973"/>
              <a:chExt cx="3322320" cy="6324124"/>
            </a:xfrm>
          </p:grpSpPr>
          <p:sp>
            <p:nvSpPr>
              <p:cNvPr id="65" name="TextBox 7">
                <a:extLst>
                  <a:ext uri="{FF2B5EF4-FFF2-40B4-BE49-F238E27FC236}">
                    <a16:creationId xmlns:a16="http://schemas.microsoft.com/office/drawing/2014/main" id="{12DC6D80-D41B-4DCE-A1EA-9A0D6DEF09D9}"/>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66" name="TextBox 10">
                <a:extLst>
                  <a:ext uri="{FF2B5EF4-FFF2-40B4-BE49-F238E27FC236}">
                    <a16:creationId xmlns:a16="http://schemas.microsoft.com/office/drawing/2014/main" id="{94F5EC1C-7A38-43FD-8E0D-22D75B37ECEF}"/>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62" name="Afbeelding 14">
              <a:extLst>
                <a:ext uri="{FF2B5EF4-FFF2-40B4-BE49-F238E27FC236}">
                  <a16:creationId xmlns:a16="http://schemas.microsoft.com/office/drawing/2014/main" id="{F5F3CE14-1689-4F50-95ED-A5FCC923816B}"/>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64" name="Afbeelding 15" descr="Afbeelding met tekst, antenne  Automatisch gegenereerde beschrijving">
              <a:extLst>
                <a:ext uri="{FF2B5EF4-FFF2-40B4-BE49-F238E27FC236}">
                  <a16:creationId xmlns:a16="http://schemas.microsoft.com/office/drawing/2014/main" id="{9BF2A5A9-61CB-4589-A06F-C8ADBCCFF3DA}"/>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67" name="Graphic 66">
            <a:extLst>
              <a:ext uri="{FF2B5EF4-FFF2-40B4-BE49-F238E27FC236}">
                <a16:creationId xmlns:a16="http://schemas.microsoft.com/office/drawing/2014/main" id="{3E4580C8-9A38-42AD-B73D-08039DC40E6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213654718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522" userDrawn="1">
          <p15:clr>
            <a:srgbClr val="FBAE40"/>
          </p15:clr>
        </p15:guide>
        <p15:guide id="3" pos="724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icture with headline">
    <p:bg>
      <p:bgPr>
        <a:solidFill>
          <a:schemeClr val="accent1"/>
        </a:solidFill>
        <a:effectLst/>
      </p:bgPr>
    </p:bg>
    <p:spTree>
      <p:nvGrpSpPr>
        <p:cNvPr id="1" name=""/>
        <p:cNvGrpSpPr/>
        <p:nvPr/>
      </p:nvGrpSpPr>
      <p:grpSpPr>
        <a:xfrm>
          <a:off x="0" y="0"/>
          <a:ext cx="0" cy="0"/>
          <a:chOff x="0" y="0"/>
          <a:chExt cx="0" cy="0"/>
        </a:xfrm>
      </p:grpSpPr>
      <p:sp>
        <p:nvSpPr>
          <p:cNvPr id="177" name="Freeform 176">
            <a:extLst>
              <a:ext uri="{FF2B5EF4-FFF2-40B4-BE49-F238E27FC236}">
                <a16:creationId xmlns:a16="http://schemas.microsoft.com/office/drawing/2014/main" id="{C579C464-2946-114E-B336-A956F32A3610}"/>
              </a:ext>
            </a:extLst>
          </p:cNvPr>
          <p:cNvSpPr/>
          <p:nvPr userDrawn="1"/>
        </p:nvSpPr>
        <p:spPr>
          <a:xfrm flipH="1">
            <a:off x="-257985" y="1"/>
            <a:ext cx="7044548" cy="6871271"/>
          </a:xfrm>
          <a:custGeom>
            <a:avLst/>
            <a:gdLst>
              <a:gd name="connsiteX0" fmla="*/ 7044548 w 7044548"/>
              <a:gd name="connsiteY0" fmla="*/ 0 h 6871271"/>
              <a:gd name="connsiteX1" fmla="*/ 736477 w 7044548"/>
              <a:gd name="connsiteY1" fmla="*/ 0 h 6871271"/>
              <a:gd name="connsiteX2" fmla="*/ 651556 w 7044548"/>
              <a:gd name="connsiteY2" fmla="*/ 96774 h 6871271"/>
              <a:gd name="connsiteX3" fmla="*/ 268107 w 7044548"/>
              <a:gd name="connsiteY3" fmla="*/ 972572 h 6871271"/>
              <a:gd name="connsiteX4" fmla="*/ 242680 w 7044548"/>
              <a:gd name="connsiteY4" fmla="*/ 2225604 h 6871271"/>
              <a:gd name="connsiteX5" fmla="*/ 341339 w 7044548"/>
              <a:gd name="connsiteY5" fmla="*/ 2755054 h 6871271"/>
              <a:gd name="connsiteX6" fmla="*/ 91132 w 7044548"/>
              <a:gd name="connsiteY6" fmla="*/ 3413558 h 6871271"/>
              <a:gd name="connsiteX7" fmla="*/ 132833 w 7044548"/>
              <a:gd name="connsiteY7" fmla="*/ 4956684 h 6871271"/>
              <a:gd name="connsiteX8" fmla="*/ 637317 w 7044548"/>
              <a:gd name="connsiteY8" fmla="*/ 5717769 h 6871271"/>
              <a:gd name="connsiteX9" fmla="*/ 1342171 w 7044548"/>
              <a:gd name="connsiteY9" fmla="*/ 6165595 h 6871271"/>
              <a:gd name="connsiteX10" fmla="*/ 1369632 w 7044548"/>
              <a:gd name="connsiteY10" fmla="*/ 6310092 h 6871271"/>
              <a:gd name="connsiteX11" fmla="*/ 1455625 w 7044548"/>
              <a:gd name="connsiteY11" fmla="*/ 6621954 h 6871271"/>
              <a:gd name="connsiteX12" fmla="*/ 1560534 w 7044548"/>
              <a:gd name="connsiteY12" fmla="*/ 6871271 h 6871271"/>
              <a:gd name="connsiteX13" fmla="*/ 6786565 w 7044548"/>
              <a:gd name="connsiteY13" fmla="*/ 6871271 h 6871271"/>
              <a:gd name="connsiteX14" fmla="*/ 6786565 w 7044548"/>
              <a:gd name="connsiteY14" fmla="*/ 2 h 6871271"/>
              <a:gd name="connsiteX15" fmla="*/ 7044548 w 7044548"/>
              <a:gd name="connsiteY15" fmla="*/ 2 h 6871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44548" h="6871271">
                <a:moveTo>
                  <a:pt x="7044548" y="0"/>
                </a:moveTo>
                <a:lnTo>
                  <a:pt x="736477" y="0"/>
                </a:lnTo>
                <a:lnTo>
                  <a:pt x="651556" y="96774"/>
                </a:lnTo>
                <a:cubicBezTo>
                  <a:pt x="474580" y="312966"/>
                  <a:pt x="346425" y="604163"/>
                  <a:pt x="268107" y="972572"/>
                </a:cubicBezTo>
                <a:cubicBezTo>
                  <a:pt x="188773" y="1340981"/>
                  <a:pt x="180637" y="1757923"/>
                  <a:pt x="242680" y="2225604"/>
                </a:cubicBezTo>
                <a:cubicBezTo>
                  <a:pt x="268107" y="2415324"/>
                  <a:pt x="300655" y="2591807"/>
                  <a:pt x="341339" y="2755054"/>
                </a:cubicBezTo>
                <a:cubicBezTo>
                  <a:pt x="241664" y="2940362"/>
                  <a:pt x="158260" y="3158760"/>
                  <a:pt x="91132" y="3413558"/>
                </a:cubicBezTo>
                <a:cubicBezTo>
                  <a:pt x="-43125" y="3919845"/>
                  <a:pt x="-28887" y="4433852"/>
                  <a:pt x="132833" y="4956684"/>
                </a:cubicBezTo>
                <a:cubicBezTo>
                  <a:pt x="219286" y="5230233"/>
                  <a:pt x="387109" y="5483928"/>
                  <a:pt x="637317" y="5717769"/>
                </a:cubicBezTo>
                <a:cubicBezTo>
                  <a:pt x="830567" y="5898664"/>
                  <a:pt x="1065518" y="6047573"/>
                  <a:pt x="1342171" y="6165595"/>
                </a:cubicBezTo>
                <a:cubicBezTo>
                  <a:pt x="1350308" y="6213026"/>
                  <a:pt x="1359461" y="6261559"/>
                  <a:pt x="1369632" y="6310092"/>
                </a:cubicBezTo>
                <a:cubicBezTo>
                  <a:pt x="1392263" y="6417637"/>
                  <a:pt x="1420932" y="6521596"/>
                  <a:pt x="1455625" y="6621954"/>
                </a:cubicBezTo>
                <a:lnTo>
                  <a:pt x="1560534" y="6871271"/>
                </a:lnTo>
                <a:lnTo>
                  <a:pt x="6786565" y="6871271"/>
                </a:lnTo>
                <a:lnTo>
                  <a:pt x="6786565" y="2"/>
                </a:lnTo>
                <a:lnTo>
                  <a:pt x="7044548" y="2"/>
                </a:lnTo>
                <a:close/>
              </a:path>
            </a:pathLst>
          </a:custGeom>
          <a:solidFill>
            <a:schemeClr val="bg1"/>
          </a:solidFill>
          <a:ln w="9525" cap="flat">
            <a:noFill/>
            <a:prstDash val="solid"/>
            <a:miter/>
          </a:ln>
        </p:spPr>
        <p:txBody>
          <a:bodyPr wrap="square" rtlCol="0" anchor="ctr">
            <a:noAutofit/>
          </a:bodyPr>
          <a:lstStyle/>
          <a:p>
            <a:endParaRPr lang="en-US"/>
          </a:p>
        </p:txBody>
      </p:sp>
      <p:sp>
        <p:nvSpPr>
          <p:cNvPr id="142" name="Freeform 141">
            <a:extLst>
              <a:ext uri="{FF2B5EF4-FFF2-40B4-BE49-F238E27FC236}">
                <a16:creationId xmlns:a16="http://schemas.microsoft.com/office/drawing/2014/main" id="{B08F3A45-2A61-A54E-A815-F2DBB7D152E7}"/>
              </a:ext>
            </a:extLst>
          </p:cNvPr>
          <p:cNvSpPr/>
          <p:nvPr userDrawn="1"/>
        </p:nvSpPr>
        <p:spPr>
          <a:xfrm flipH="1">
            <a:off x="3738663" y="-47256"/>
            <a:ext cx="73253" cy="47256"/>
          </a:xfrm>
          <a:custGeom>
            <a:avLst/>
            <a:gdLst>
              <a:gd name="connsiteX0" fmla="*/ 64505 w 73253"/>
              <a:gd name="connsiteY0" fmla="*/ 0 h 47256"/>
              <a:gd name="connsiteX1" fmla="*/ 0 w 73253"/>
              <a:gd name="connsiteY1" fmla="*/ 32800 h 47256"/>
              <a:gd name="connsiteX2" fmla="*/ 6747 w 73253"/>
              <a:gd name="connsiteY2" fmla="*/ 47256 h 47256"/>
              <a:gd name="connsiteX3" fmla="*/ 11540 w 73253"/>
              <a:gd name="connsiteY3" fmla="*/ 47256 h 47256"/>
              <a:gd name="connsiteX4" fmla="*/ 73253 w 73253"/>
              <a:gd name="connsiteY4" fmla="*/ 16399 h 47256"/>
              <a:gd name="connsiteX5" fmla="*/ 64505 w 73253"/>
              <a:gd name="connsiteY5" fmla="*/ 0 h 4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253" h="47256">
                <a:moveTo>
                  <a:pt x="64505" y="0"/>
                </a:moveTo>
                <a:cubicBezTo>
                  <a:pt x="42639" y="10933"/>
                  <a:pt x="21866" y="21867"/>
                  <a:pt x="0" y="32800"/>
                </a:cubicBezTo>
                <a:lnTo>
                  <a:pt x="6747" y="47256"/>
                </a:lnTo>
                <a:lnTo>
                  <a:pt x="11540" y="47256"/>
                </a:lnTo>
                <a:lnTo>
                  <a:pt x="73253" y="16399"/>
                </a:ln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40" name="Freeform 139">
            <a:extLst>
              <a:ext uri="{FF2B5EF4-FFF2-40B4-BE49-F238E27FC236}">
                <a16:creationId xmlns:a16="http://schemas.microsoft.com/office/drawing/2014/main" id="{210A564C-5EE6-BE42-9140-6412FCA609D4}"/>
              </a:ext>
            </a:extLst>
          </p:cNvPr>
          <p:cNvSpPr/>
          <p:nvPr userDrawn="1"/>
        </p:nvSpPr>
        <p:spPr>
          <a:xfrm flipH="1">
            <a:off x="3800376" y="0"/>
            <a:ext cx="4793" cy="1943"/>
          </a:xfrm>
          <a:custGeom>
            <a:avLst/>
            <a:gdLst>
              <a:gd name="connsiteX0" fmla="*/ 4793 w 4793"/>
              <a:gd name="connsiteY0" fmla="*/ 0 h 1943"/>
              <a:gd name="connsiteX1" fmla="*/ 0 w 4793"/>
              <a:gd name="connsiteY1" fmla="*/ 0 h 1943"/>
              <a:gd name="connsiteX2" fmla="*/ 907 w 4793"/>
              <a:gd name="connsiteY2" fmla="*/ 1943 h 1943"/>
              <a:gd name="connsiteX3" fmla="*/ 4793 w 4793"/>
              <a:gd name="connsiteY3" fmla="*/ 0 h 1943"/>
            </a:gdLst>
            <a:ahLst/>
            <a:cxnLst>
              <a:cxn ang="0">
                <a:pos x="connsiteX0" y="connsiteY0"/>
              </a:cxn>
              <a:cxn ang="0">
                <a:pos x="connsiteX1" y="connsiteY1"/>
              </a:cxn>
              <a:cxn ang="0">
                <a:pos x="connsiteX2" y="connsiteY2"/>
              </a:cxn>
              <a:cxn ang="0">
                <a:pos x="connsiteX3" y="connsiteY3"/>
              </a:cxn>
            </a:cxnLst>
            <a:rect l="l" t="t" r="r" b="b"/>
            <a:pathLst>
              <a:path w="4793" h="1943">
                <a:moveTo>
                  <a:pt x="4793" y="0"/>
                </a:moveTo>
                <a:lnTo>
                  <a:pt x="0" y="0"/>
                </a:lnTo>
                <a:lnTo>
                  <a:pt x="907" y="1943"/>
                </a:lnTo>
                <a:lnTo>
                  <a:pt x="47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9" name="Freeform 138">
            <a:extLst>
              <a:ext uri="{FF2B5EF4-FFF2-40B4-BE49-F238E27FC236}">
                <a16:creationId xmlns:a16="http://schemas.microsoft.com/office/drawing/2014/main" id="{BAF4495F-51DF-5546-9F2F-F8EC6D4A174B}"/>
              </a:ext>
            </a:extLst>
          </p:cNvPr>
          <p:cNvSpPr/>
          <p:nvPr userDrawn="1"/>
        </p:nvSpPr>
        <p:spPr>
          <a:xfrm flipH="1">
            <a:off x="3868769" y="18344"/>
            <a:ext cx="73253" cy="47012"/>
          </a:xfrm>
          <a:custGeom>
            <a:avLst/>
            <a:gdLst>
              <a:gd name="connsiteX0" fmla="*/ 65599 w 73253"/>
              <a:gd name="connsiteY0" fmla="*/ 0 h 47012"/>
              <a:gd name="connsiteX1" fmla="*/ 0 w 73253"/>
              <a:gd name="connsiteY1" fmla="*/ 30612 h 47012"/>
              <a:gd name="connsiteX2" fmla="*/ 7654 w 73253"/>
              <a:gd name="connsiteY2" fmla="*/ 47012 h 47012"/>
              <a:gd name="connsiteX3" fmla="*/ 73253 w 73253"/>
              <a:gd name="connsiteY3" fmla="*/ 16399 h 47012"/>
              <a:gd name="connsiteX4" fmla="*/ 65599 w 73253"/>
              <a:gd name="connsiteY4" fmla="*/ 0 h 47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2">
                <a:moveTo>
                  <a:pt x="65599" y="0"/>
                </a:moveTo>
                <a:cubicBezTo>
                  <a:pt x="43733" y="9839"/>
                  <a:pt x="21867" y="20772"/>
                  <a:pt x="0" y="30612"/>
                </a:cubicBezTo>
                <a:lnTo>
                  <a:pt x="7654" y="47012"/>
                </a:lnTo>
                <a:cubicBezTo>
                  <a:pt x="29520" y="36078"/>
                  <a:pt x="51387" y="26239"/>
                  <a:pt x="73253" y="16399"/>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8" name="Freeform 137">
            <a:extLst>
              <a:ext uri="{FF2B5EF4-FFF2-40B4-BE49-F238E27FC236}">
                <a16:creationId xmlns:a16="http://schemas.microsoft.com/office/drawing/2014/main" id="{285DAC43-EA10-004C-AF7D-C134B84B2B49}"/>
              </a:ext>
            </a:extLst>
          </p:cNvPr>
          <p:cNvSpPr/>
          <p:nvPr userDrawn="1"/>
        </p:nvSpPr>
        <p:spPr>
          <a:xfrm flipH="1">
            <a:off x="4001060" y="78476"/>
            <a:ext cx="73253" cy="45919"/>
          </a:xfrm>
          <a:custGeom>
            <a:avLst/>
            <a:gdLst>
              <a:gd name="connsiteX0" fmla="*/ 65599 w 73253"/>
              <a:gd name="connsiteY0" fmla="*/ 0 h 45919"/>
              <a:gd name="connsiteX1" fmla="*/ 0 w 73253"/>
              <a:gd name="connsiteY1" fmla="*/ 29520 h 45919"/>
              <a:gd name="connsiteX2" fmla="*/ 7654 w 73253"/>
              <a:gd name="connsiteY2" fmla="*/ 45919 h 45919"/>
              <a:gd name="connsiteX3" fmla="*/ 73253 w 73253"/>
              <a:gd name="connsiteY3" fmla="*/ 16400 h 45919"/>
              <a:gd name="connsiteX4" fmla="*/ 65599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65599" y="0"/>
                </a:moveTo>
                <a:cubicBezTo>
                  <a:pt x="43733" y="9840"/>
                  <a:pt x="21866" y="19679"/>
                  <a:pt x="0" y="29520"/>
                </a:cubicBezTo>
                <a:lnTo>
                  <a:pt x="7654" y="45919"/>
                </a:lnTo>
                <a:cubicBezTo>
                  <a:pt x="29520" y="36080"/>
                  <a:pt x="51387" y="26239"/>
                  <a:pt x="73253" y="16400"/>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7" name="Freeform 136">
            <a:extLst>
              <a:ext uri="{FF2B5EF4-FFF2-40B4-BE49-F238E27FC236}">
                <a16:creationId xmlns:a16="http://schemas.microsoft.com/office/drawing/2014/main" id="{6C733C64-D805-114F-B633-C3C2B987A94D}"/>
              </a:ext>
            </a:extLst>
          </p:cNvPr>
          <p:cNvSpPr/>
          <p:nvPr userDrawn="1"/>
        </p:nvSpPr>
        <p:spPr>
          <a:xfrm flipH="1">
            <a:off x="4133352" y="136422"/>
            <a:ext cx="73253" cy="44826"/>
          </a:xfrm>
          <a:custGeom>
            <a:avLst/>
            <a:gdLst>
              <a:gd name="connsiteX0" fmla="*/ 66693 w 73253"/>
              <a:gd name="connsiteY0" fmla="*/ 0 h 44826"/>
              <a:gd name="connsiteX1" fmla="*/ 0 w 73253"/>
              <a:gd name="connsiteY1" fmla="*/ 28426 h 44826"/>
              <a:gd name="connsiteX2" fmla="*/ 6560 w 73253"/>
              <a:gd name="connsiteY2" fmla="*/ 44826 h 44826"/>
              <a:gd name="connsiteX3" fmla="*/ 73253 w 73253"/>
              <a:gd name="connsiteY3" fmla="*/ 16399 h 44826"/>
              <a:gd name="connsiteX4" fmla="*/ 66693 w 73253"/>
              <a:gd name="connsiteY4" fmla="*/ 0 h 44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4826">
                <a:moveTo>
                  <a:pt x="66693" y="0"/>
                </a:moveTo>
                <a:cubicBezTo>
                  <a:pt x="44827" y="9839"/>
                  <a:pt x="21866" y="19680"/>
                  <a:pt x="0" y="28426"/>
                </a:cubicBezTo>
                <a:lnTo>
                  <a:pt x="6560" y="44826"/>
                </a:lnTo>
                <a:cubicBezTo>
                  <a:pt x="28426" y="36079"/>
                  <a:pt x="50293" y="26240"/>
                  <a:pt x="73253"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6" name="Freeform 135">
            <a:extLst>
              <a:ext uri="{FF2B5EF4-FFF2-40B4-BE49-F238E27FC236}">
                <a16:creationId xmlns:a16="http://schemas.microsoft.com/office/drawing/2014/main" id="{1812E2A8-FE92-544E-8EB7-A67D7390BAE0}"/>
              </a:ext>
            </a:extLst>
          </p:cNvPr>
          <p:cNvSpPr/>
          <p:nvPr userDrawn="1"/>
        </p:nvSpPr>
        <p:spPr>
          <a:xfrm flipH="1">
            <a:off x="4267831" y="193275"/>
            <a:ext cx="73252" cy="42639"/>
          </a:xfrm>
          <a:custGeom>
            <a:avLst/>
            <a:gdLst>
              <a:gd name="connsiteX0" fmla="*/ 66693 w 73252"/>
              <a:gd name="connsiteY0" fmla="*/ 0 h 42639"/>
              <a:gd name="connsiteX1" fmla="*/ 0 w 73252"/>
              <a:gd name="connsiteY1" fmla="*/ 26239 h 42639"/>
              <a:gd name="connsiteX2" fmla="*/ 6560 w 73252"/>
              <a:gd name="connsiteY2" fmla="*/ 42639 h 42639"/>
              <a:gd name="connsiteX3" fmla="*/ 73252 w 73252"/>
              <a:gd name="connsiteY3" fmla="*/ 16399 h 42639"/>
              <a:gd name="connsiteX4" fmla="*/ 66693 w 73252"/>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2639">
                <a:moveTo>
                  <a:pt x="66693" y="0"/>
                </a:moveTo>
                <a:cubicBezTo>
                  <a:pt x="44827" y="8746"/>
                  <a:pt x="21866" y="17493"/>
                  <a:pt x="0" y="26239"/>
                </a:cubicBezTo>
                <a:lnTo>
                  <a:pt x="6560" y="42639"/>
                </a:lnTo>
                <a:cubicBezTo>
                  <a:pt x="28426" y="32799"/>
                  <a:pt x="51386" y="24053"/>
                  <a:pt x="73252"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5" name="Freeform 134">
            <a:extLst>
              <a:ext uri="{FF2B5EF4-FFF2-40B4-BE49-F238E27FC236}">
                <a16:creationId xmlns:a16="http://schemas.microsoft.com/office/drawing/2014/main" id="{7A0D170A-0AF9-724D-839A-379F996F5372}"/>
              </a:ext>
            </a:extLst>
          </p:cNvPr>
          <p:cNvSpPr/>
          <p:nvPr userDrawn="1"/>
        </p:nvSpPr>
        <p:spPr>
          <a:xfrm flipH="1">
            <a:off x="4402309" y="244660"/>
            <a:ext cx="74346" cy="42640"/>
          </a:xfrm>
          <a:custGeom>
            <a:avLst/>
            <a:gdLst>
              <a:gd name="connsiteX0" fmla="*/ 67786 w 74346"/>
              <a:gd name="connsiteY0" fmla="*/ 0 h 42640"/>
              <a:gd name="connsiteX1" fmla="*/ 0 w 74346"/>
              <a:gd name="connsiteY1" fmla="*/ 26240 h 42640"/>
              <a:gd name="connsiteX2" fmla="*/ 6560 w 74346"/>
              <a:gd name="connsiteY2" fmla="*/ 42640 h 42640"/>
              <a:gd name="connsiteX3" fmla="*/ 74346 w 74346"/>
              <a:gd name="connsiteY3" fmla="*/ 16401 h 42640"/>
              <a:gd name="connsiteX4" fmla="*/ 67786 w 74346"/>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40">
                <a:moveTo>
                  <a:pt x="67786" y="0"/>
                </a:moveTo>
                <a:cubicBezTo>
                  <a:pt x="44826" y="8747"/>
                  <a:pt x="22960" y="17493"/>
                  <a:pt x="0" y="26240"/>
                </a:cubicBezTo>
                <a:lnTo>
                  <a:pt x="6560" y="42640"/>
                </a:lnTo>
                <a:cubicBezTo>
                  <a:pt x="29519" y="33894"/>
                  <a:pt x="51386" y="26240"/>
                  <a:pt x="74346" y="16401"/>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4" name="Freeform 133">
            <a:extLst>
              <a:ext uri="{FF2B5EF4-FFF2-40B4-BE49-F238E27FC236}">
                <a16:creationId xmlns:a16="http://schemas.microsoft.com/office/drawing/2014/main" id="{71036991-A184-4141-ABCE-F3BEA54E0B31}"/>
              </a:ext>
            </a:extLst>
          </p:cNvPr>
          <p:cNvSpPr/>
          <p:nvPr userDrawn="1"/>
        </p:nvSpPr>
        <p:spPr>
          <a:xfrm flipH="1">
            <a:off x="4537881" y="297140"/>
            <a:ext cx="74345" cy="42640"/>
          </a:xfrm>
          <a:custGeom>
            <a:avLst/>
            <a:gdLst>
              <a:gd name="connsiteX0" fmla="*/ 67786 w 74345"/>
              <a:gd name="connsiteY0" fmla="*/ 0 h 42640"/>
              <a:gd name="connsiteX1" fmla="*/ 0 w 74345"/>
              <a:gd name="connsiteY1" fmla="*/ 26239 h 42640"/>
              <a:gd name="connsiteX2" fmla="*/ 6560 w 74345"/>
              <a:gd name="connsiteY2" fmla="*/ 42640 h 42640"/>
              <a:gd name="connsiteX3" fmla="*/ 74345 w 74345"/>
              <a:gd name="connsiteY3" fmla="*/ 16400 h 42640"/>
              <a:gd name="connsiteX4" fmla="*/ 67786 w 74345"/>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2640">
                <a:moveTo>
                  <a:pt x="67786" y="0"/>
                </a:moveTo>
                <a:lnTo>
                  <a:pt x="0" y="26239"/>
                </a:lnTo>
                <a:lnTo>
                  <a:pt x="6560" y="42640"/>
                </a:lnTo>
                <a:lnTo>
                  <a:pt x="74345" y="16400"/>
                </a:ln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3" name="Freeform 132">
            <a:extLst>
              <a:ext uri="{FF2B5EF4-FFF2-40B4-BE49-F238E27FC236}">
                <a16:creationId xmlns:a16="http://schemas.microsoft.com/office/drawing/2014/main" id="{5C007EC1-8F6A-F94F-B6C6-D14BA1A87165}"/>
              </a:ext>
            </a:extLst>
          </p:cNvPr>
          <p:cNvSpPr/>
          <p:nvPr userDrawn="1"/>
        </p:nvSpPr>
        <p:spPr>
          <a:xfrm flipH="1">
            <a:off x="4673452" y="348526"/>
            <a:ext cx="74346" cy="42639"/>
          </a:xfrm>
          <a:custGeom>
            <a:avLst/>
            <a:gdLst>
              <a:gd name="connsiteX0" fmla="*/ 67786 w 74346"/>
              <a:gd name="connsiteY0" fmla="*/ 0 h 42639"/>
              <a:gd name="connsiteX1" fmla="*/ 0 w 74346"/>
              <a:gd name="connsiteY1" fmla="*/ 26240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7"/>
                  <a:pt x="22959" y="17493"/>
                  <a:pt x="0" y="26240"/>
                </a:cubicBezTo>
                <a:lnTo>
                  <a:pt x="6560" y="42639"/>
                </a:lnTo>
                <a:cubicBezTo>
                  <a:pt x="29519" y="33892"/>
                  <a:pt x="52479"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2" name="Freeform 131">
            <a:extLst>
              <a:ext uri="{FF2B5EF4-FFF2-40B4-BE49-F238E27FC236}">
                <a16:creationId xmlns:a16="http://schemas.microsoft.com/office/drawing/2014/main" id="{50F3014A-40B4-A045-9D71-BA5BE3E397B6}"/>
              </a:ext>
            </a:extLst>
          </p:cNvPr>
          <p:cNvSpPr/>
          <p:nvPr userDrawn="1"/>
        </p:nvSpPr>
        <p:spPr>
          <a:xfrm flipH="1">
            <a:off x="4807931" y="401005"/>
            <a:ext cx="74346" cy="42639"/>
          </a:xfrm>
          <a:custGeom>
            <a:avLst/>
            <a:gdLst>
              <a:gd name="connsiteX0" fmla="*/ 67786 w 74346"/>
              <a:gd name="connsiteY0" fmla="*/ 0 h 42639"/>
              <a:gd name="connsiteX1" fmla="*/ 0 w 74346"/>
              <a:gd name="connsiteY1" fmla="*/ 26240 h 42639"/>
              <a:gd name="connsiteX2" fmla="*/ 6561 w 74346"/>
              <a:gd name="connsiteY2" fmla="*/ 42639 h 42639"/>
              <a:gd name="connsiteX3" fmla="*/ 74346 w 74346"/>
              <a:gd name="connsiteY3" fmla="*/ 16400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7" y="8747"/>
                  <a:pt x="22960" y="17494"/>
                  <a:pt x="0" y="26240"/>
                </a:cubicBezTo>
                <a:lnTo>
                  <a:pt x="6561" y="42639"/>
                </a:lnTo>
                <a:cubicBezTo>
                  <a:pt x="28428" y="33893"/>
                  <a:pt x="51387" y="25146"/>
                  <a:pt x="74346" y="16400"/>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1" name="Freeform 130">
            <a:extLst>
              <a:ext uri="{FF2B5EF4-FFF2-40B4-BE49-F238E27FC236}">
                <a16:creationId xmlns:a16="http://schemas.microsoft.com/office/drawing/2014/main" id="{F41E8EB9-D117-C943-B5D2-04CF9502ACC0}"/>
              </a:ext>
            </a:extLst>
          </p:cNvPr>
          <p:cNvSpPr/>
          <p:nvPr userDrawn="1"/>
        </p:nvSpPr>
        <p:spPr>
          <a:xfrm flipH="1">
            <a:off x="4942409" y="453485"/>
            <a:ext cx="74346" cy="42639"/>
          </a:xfrm>
          <a:custGeom>
            <a:avLst/>
            <a:gdLst>
              <a:gd name="connsiteX0" fmla="*/ 67786 w 74346"/>
              <a:gd name="connsiteY0" fmla="*/ 0 h 42639"/>
              <a:gd name="connsiteX1" fmla="*/ 0 w 74346"/>
              <a:gd name="connsiteY1" fmla="*/ 26239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6"/>
                  <a:pt x="21867" y="17493"/>
                  <a:pt x="0" y="26239"/>
                </a:cubicBezTo>
                <a:lnTo>
                  <a:pt x="6560" y="42639"/>
                </a:lnTo>
                <a:cubicBezTo>
                  <a:pt x="28427" y="33892"/>
                  <a:pt x="51386"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0" name="Freeform 129">
            <a:extLst>
              <a:ext uri="{FF2B5EF4-FFF2-40B4-BE49-F238E27FC236}">
                <a16:creationId xmlns:a16="http://schemas.microsoft.com/office/drawing/2014/main" id="{35A1002D-703E-2043-B2CE-6D4A73C90AE1}"/>
              </a:ext>
            </a:extLst>
          </p:cNvPr>
          <p:cNvSpPr/>
          <p:nvPr userDrawn="1"/>
        </p:nvSpPr>
        <p:spPr>
          <a:xfrm flipH="1">
            <a:off x="5076888" y="507057"/>
            <a:ext cx="73252" cy="43733"/>
          </a:xfrm>
          <a:custGeom>
            <a:avLst/>
            <a:gdLst>
              <a:gd name="connsiteX0" fmla="*/ 66694 w 73252"/>
              <a:gd name="connsiteY0" fmla="*/ 0 h 43733"/>
              <a:gd name="connsiteX1" fmla="*/ 0 w 73252"/>
              <a:gd name="connsiteY1" fmla="*/ 27333 h 43733"/>
              <a:gd name="connsiteX2" fmla="*/ 6560 w 73252"/>
              <a:gd name="connsiteY2" fmla="*/ 43733 h 43733"/>
              <a:gd name="connsiteX3" fmla="*/ 73252 w 73252"/>
              <a:gd name="connsiteY3" fmla="*/ 16400 h 43733"/>
              <a:gd name="connsiteX4" fmla="*/ 66694 w 73252"/>
              <a:gd name="connsiteY4" fmla="*/ 0 h 4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3733">
                <a:moveTo>
                  <a:pt x="66694" y="0"/>
                </a:moveTo>
                <a:cubicBezTo>
                  <a:pt x="44827" y="8746"/>
                  <a:pt x="21867" y="17493"/>
                  <a:pt x="0" y="27333"/>
                </a:cubicBezTo>
                <a:lnTo>
                  <a:pt x="6560" y="43733"/>
                </a:lnTo>
                <a:cubicBezTo>
                  <a:pt x="28427" y="34986"/>
                  <a:pt x="50293" y="25147"/>
                  <a:pt x="73252" y="16400"/>
                </a:cubicBezTo>
                <a:lnTo>
                  <a:pt x="6669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9" name="Freeform 128">
            <a:extLst>
              <a:ext uri="{FF2B5EF4-FFF2-40B4-BE49-F238E27FC236}">
                <a16:creationId xmlns:a16="http://schemas.microsoft.com/office/drawing/2014/main" id="{7301CD1B-56C5-794F-AE88-DAA4331E85E8}"/>
              </a:ext>
            </a:extLst>
          </p:cNvPr>
          <p:cNvSpPr/>
          <p:nvPr userDrawn="1"/>
        </p:nvSpPr>
        <p:spPr>
          <a:xfrm flipH="1">
            <a:off x="5210273" y="561723"/>
            <a:ext cx="74345" cy="45919"/>
          </a:xfrm>
          <a:custGeom>
            <a:avLst/>
            <a:gdLst>
              <a:gd name="connsiteX0" fmla="*/ 66693 w 74345"/>
              <a:gd name="connsiteY0" fmla="*/ 0 h 45919"/>
              <a:gd name="connsiteX1" fmla="*/ 0 w 74345"/>
              <a:gd name="connsiteY1" fmla="*/ 29520 h 45919"/>
              <a:gd name="connsiteX2" fmla="*/ 7653 w 74345"/>
              <a:gd name="connsiteY2" fmla="*/ 45919 h 45919"/>
              <a:gd name="connsiteX3" fmla="*/ 74345 w 74345"/>
              <a:gd name="connsiteY3" fmla="*/ 16400 h 45919"/>
              <a:gd name="connsiteX4" fmla="*/ 66693 w 74345"/>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5919">
                <a:moveTo>
                  <a:pt x="66693" y="0"/>
                </a:moveTo>
                <a:cubicBezTo>
                  <a:pt x="43732" y="9840"/>
                  <a:pt x="21866" y="19680"/>
                  <a:pt x="0" y="29520"/>
                </a:cubicBezTo>
                <a:lnTo>
                  <a:pt x="7653" y="45919"/>
                </a:lnTo>
                <a:cubicBezTo>
                  <a:pt x="29520" y="37173"/>
                  <a:pt x="52479" y="27333"/>
                  <a:pt x="74345" y="16400"/>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8" name="Freeform 127">
            <a:extLst>
              <a:ext uri="{FF2B5EF4-FFF2-40B4-BE49-F238E27FC236}">
                <a16:creationId xmlns:a16="http://schemas.microsoft.com/office/drawing/2014/main" id="{C3C82620-EF24-6C45-994E-E089E6DD5288}"/>
              </a:ext>
            </a:extLst>
          </p:cNvPr>
          <p:cNvSpPr/>
          <p:nvPr userDrawn="1"/>
        </p:nvSpPr>
        <p:spPr>
          <a:xfrm flipH="1">
            <a:off x="5342564" y="620762"/>
            <a:ext cx="73253" cy="47013"/>
          </a:xfrm>
          <a:custGeom>
            <a:avLst/>
            <a:gdLst>
              <a:gd name="connsiteX0" fmla="*/ 65599 w 73253"/>
              <a:gd name="connsiteY0" fmla="*/ 0 h 47013"/>
              <a:gd name="connsiteX1" fmla="*/ 0 w 73253"/>
              <a:gd name="connsiteY1" fmla="*/ 30613 h 47013"/>
              <a:gd name="connsiteX2" fmla="*/ 7654 w 73253"/>
              <a:gd name="connsiteY2" fmla="*/ 47013 h 47013"/>
              <a:gd name="connsiteX3" fmla="*/ 73253 w 73253"/>
              <a:gd name="connsiteY3" fmla="*/ 16401 h 47013"/>
              <a:gd name="connsiteX4" fmla="*/ 65599 w 73253"/>
              <a:gd name="connsiteY4" fmla="*/ 0 h 4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3">
                <a:moveTo>
                  <a:pt x="65599" y="0"/>
                </a:moveTo>
                <a:cubicBezTo>
                  <a:pt x="43733" y="9841"/>
                  <a:pt x="21867" y="20774"/>
                  <a:pt x="0" y="30613"/>
                </a:cubicBezTo>
                <a:lnTo>
                  <a:pt x="7654" y="47013"/>
                </a:lnTo>
                <a:cubicBezTo>
                  <a:pt x="29520" y="37173"/>
                  <a:pt x="51387" y="27334"/>
                  <a:pt x="73253" y="16401"/>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7" name="Freeform 126">
            <a:extLst>
              <a:ext uri="{FF2B5EF4-FFF2-40B4-BE49-F238E27FC236}">
                <a16:creationId xmlns:a16="http://schemas.microsoft.com/office/drawing/2014/main" id="{662C4EAE-C971-5845-BB4C-AC9643A3E216}"/>
              </a:ext>
            </a:extLst>
          </p:cNvPr>
          <p:cNvSpPr/>
          <p:nvPr userDrawn="1"/>
        </p:nvSpPr>
        <p:spPr>
          <a:xfrm flipH="1">
            <a:off x="5473762" y="683082"/>
            <a:ext cx="72159" cy="49199"/>
          </a:xfrm>
          <a:custGeom>
            <a:avLst/>
            <a:gdLst>
              <a:gd name="connsiteX0" fmla="*/ 64505 w 72159"/>
              <a:gd name="connsiteY0" fmla="*/ 0 h 49199"/>
              <a:gd name="connsiteX1" fmla="*/ 0 w 72159"/>
              <a:gd name="connsiteY1" fmla="*/ 32800 h 49199"/>
              <a:gd name="connsiteX2" fmla="*/ 8746 w 72159"/>
              <a:gd name="connsiteY2" fmla="*/ 49199 h 49199"/>
              <a:gd name="connsiteX3" fmla="*/ 72159 w 72159"/>
              <a:gd name="connsiteY3" fmla="*/ 16399 h 49199"/>
              <a:gd name="connsiteX4" fmla="*/ 64505 w 72159"/>
              <a:gd name="connsiteY4" fmla="*/ 0 h 4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49199">
                <a:moveTo>
                  <a:pt x="64505" y="0"/>
                </a:moveTo>
                <a:cubicBezTo>
                  <a:pt x="42639" y="10933"/>
                  <a:pt x="21866" y="21866"/>
                  <a:pt x="0" y="32800"/>
                </a:cubicBezTo>
                <a:lnTo>
                  <a:pt x="8746" y="49199"/>
                </a:lnTo>
                <a:cubicBezTo>
                  <a:pt x="29519" y="38266"/>
                  <a:pt x="51385" y="27332"/>
                  <a:pt x="72159" y="16399"/>
                </a:cubicBez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6" name="Freeform 125">
            <a:extLst>
              <a:ext uri="{FF2B5EF4-FFF2-40B4-BE49-F238E27FC236}">
                <a16:creationId xmlns:a16="http://schemas.microsoft.com/office/drawing/2014/main" id="{18EAD7ED-831D-804B-9D5C-75FE326C5E71}"/>
              </a:ext>
            </a:extLst>
          </p:cNvPr>
          <p:cNvSpPr/>
          <p:nvPr userDrawn="1"/>
        </p:nvSpPr>
        <p:spPr>
          <a:xfrm flipH="1">
            <a:off x="5601681" y="749774"/>
            <a:ext cx="72159" cy="50293"/>
          </a:xfrm>
          <a:custGeom>
            <a:avLst/>
            <a:gdLst>
              <a:gd name="connsiteX0" fmla="*/ 63412 w 72159"/>
              <a:gd name="connsiteY0" fmla="*/ 0 h 50293"/>
              <a:gd name="connsiteX1" fmla="*/ 0 w 72159"/>
              <a:gd name="connsiteY1" fmla="*/ 34986 h 50293"/>
              <a:gd name="connsiteX2" fmla="*/ 8746 w 72159"/>
              <a:gd name="connsiteY2" fmla="*/ 50293 h 50293"/>
              <a:gd name="connsiteX3" fmla="*/ 72159 w 72159"/>
              <a:gd name="connsiteY3" fmla="*/ 16400 h 50293"/>
              <a:gd name="connsiteX4" fmla="*/ 63412 w 72159"/>
              <a:gd name="connsiteY4" fmla="*/ 0 h 5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0293">
                <a:moveTo>
                  <a:pt x="63412" y="0"/>
                </a:moveTo>
                <a:cubicBezTo>
                  <a:pt x="41546" y="12027"/>
                  <a:pt x="20773" y="22960"/>
                  <a:pt x="0" y="34986"/>
                </a:cubicBezTo>
                <a:lnTo>
                  <a:pt x="8746" y="50293"/>
                </a:lnTo>
                <a:cubicBezTo>
                  <a:pt x="29520" y="39359"/>
                  <a:pt x="50292" y="27333"/>
                  <a:pt x="72159" y="16400"/>
                </a:cubicBezTo>
                <a:lnTo>
                  <a:pt x="6341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5" name="Freeform 124">
            <a:extLst>
              <a:ext uri="{FF2B5EF4-FFF2-40B4-BE49-F238E27FC236}">
                <a16:creationId xmlns:a16="http://schemas.microsoft.com/office/drawing/2014/main" id="{F289C4D9-3561-EF4A-B6EF-503FDE3F660C}"/>
              </a:ext>
            </a:extLst>
          </p:cNvPr>
          <p:cNvSpPr/>
          <p:nvPr userDrawn="1"/>
        </p:nvSpPr>
        <p:spPr>
          <a:xfrm flipH="1">
            <a:off x="5727412" y="820840"/>
            <a:ext cx="71067" cy="53572"/>
          </a:xfrm>
          <a:custGeom>
            <a:avLst/>
            <a:gdLst>
              <a:gd name="connsiteX0" fmla="*/ 62320 w 71067"/>
              <a:gd name="connsiteY0" fmla="*/ 0 h 53572"/>
              <a:gd name="connsiteX1" fmla="*/ 0 w 71067"/>
              <a:gd name="connsiteY1" fmla="*/ 38266 h 53572"/>
              <a:gd name="connsiteX2" fmla="*/ 9841 w 71067"/>
              <a:gd name="connsiteY2" fmla="*/ 53572 h 53572"/>
              <a:gd name="connsiteX3" fmla="*/ 71067 w 71067"/>
              <a:gd name="connsiteY3" fmla="*/ 15307 h 53572"/>
              <a:gd name="connsiteX4" fmla="*/ 62320 w 71067"/>
              <a:gd name="connsiteY4" fmla="*/ 0 h 5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7" h="53572">
                <a:moveTo>
                  <a:pt x="62320" y="0"/>
                </a:moveTo>
                <a:cubicBezTo>
                  <a:pt x="40454" y="13120"/>
                  <a:pt x="19680" y="26240"/>
                  <a:pt x="0" y="38266"/>
                </a:cubicBezTo>
                <a:lnTo>
                  <a:pt x="9841" y="53572"/>
                </a:lnTo>
                <a:cubicBezTo>
                  <a:pt x="29520" y="41546"/>
                  <a:pt x="50293" y="28427"/>
                  <a:pt x="71067" y="15307"/>
                </a:cubicBezTo>
                <a:lnTo>
                  <a:pt x="6232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4" name="Freeform 123">
            <a:extLst>
              <a:ext uri="{FF2B5EF4-FFF2-40B4-BE49-F238E27FC236}">
                <a16:creationId xmlns:a16="http://schemas.microsoft.com/office/drawing/2014/main" id="{4862E275-4E1E-9C44-90CC-92C01701F5E7}"/>
              </a:ext>
            </a:extLst>
          </p:cNvPr>
          <p:cNvSpPr/>
          <p:nvPr userDrawn="1"/>
        </p:nvSpPr>
        <p:spPr>
          <a:xfrm flipH="1">
            <a:off x="5849864" y="898465"/>
            <a:ext cx="69973" cy="55760"/>
          </a:xfrm>
          <a:custGeom>
            <a:avLst/>
            <a:gdLst>
              <a:gd name="connsiteX0" fmla="*/ 60132 w 69973"/>
              <a:gd name="connsiteY0" fmla="*/ 0 h 55760"/>
              <a:gd name="connsiteX1" fmla="*/ 0 w 69973"/>
              <a:gd name="connsiteY1" fmla="*/ 41547 h 55760"/>
              <a:gd name="connsiteX2" fmla="*/ 10934 w 69973"/>
              <a:gd name="connsiteY2" fmla="*/ 55760 h 55760"/>
              <a:gd name="connsiteX3" fmla="*/ 69973 w 69973"/>
              <a:gd name="connsiteY3" fmla="*/ 15307 h 55760"/>
              <a:gd name="connsiteX4" fmla="*/ 60132 w 69973"/>
              <a:gd name="connsiteY4" fmla="*/ 0 h 55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73" h="55760">
                <a:moveTo>
                  <a:pt x="60132" y="0"/>
                </a:moveTo>
                <a:cubicBezTo>
                  <a:pt x="39360" y="14214"/>
                  <a:pt x="19680" y="27334"/>
                  <a:pt x="0" y="41547"/>
                </a:cubicBezTo>
                <a:lnTo>
                  <a:pt x="10934" y="55760"/>
                </a:lnTo>
                <a:cubicBezTo>
                  <a:pt x="30613" y="42640"/>
                  <a:pt x="50293" y="28427"/>
                  <a:pt x="69973" y="15307"/>
                </a:cubicBezTo>
                <a:lnTo>
                  <a:pt x="6013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3" name="Freeform 122">
            <a:extLst>
              <a:ext uri="{FF2B5EF4-FFF2-40B4-BE49-F238E27FC236}">
                <a16:creationId xmlns:a16="http://schemas.microsoft.com/office/drawing/2014/main" id="{34F4BF74-FE30-CE48-8D5A-F18076FC6A0E}"/>
              </a:ext>
            </a:extLst>
          </p:cNvPr>
          <p:cNvSpPr/>
          <p:nvPr userDrawn="1"/>
        </p:nvSpPr>
        <p:spPr>
          <a:xfrm flipH="1">
            <a:off x="5966850" y="983744"/>
            <a:ext cx="67786" cy="59040"/>
          </a:xfrm>
          <a:custGeom>
            <a:avLst/>
            <a:gdLst>
              <a:gd name="connsiteX0" fmla="*/ 56853 w 67786"/>
              <a:gd name="connsiteY0" fmla="*/ 0 h 59040"/>
              <a:gd name="connsiteX1" fmla="*/ 0 w 67786"/>
              <a:gd name="connsiteY1" fmla="*/ 44827 h 59040"/>
              <a:gd name="connsiteX2" fmla="*/ 12027 w 67786"/>
              <a:gd name="connsiteY2" fmla="*/ 59040 h 59040"/>
              <a:gd name="connsiteX3" fmla="*/ 67786 w 67786"/>
              <a:gd name="connsiteY3" fmla="*/ 14214 h 59040"/>
              <a:gd name="connsiteX4" fmla="*/ 56853 w 67786"/>
              <a:gd name="connsiteY4" fmla="*/ 0 h 5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40">
                <a:moveTo>
                  <a:pt x="56853" y="0"/>
                </a:moveTo>
                <a:cubicBezTo>
                  <a:pt x="37173" y="14214"/>
                  <a:pt x="18587" y="29521"/>
                  <a:pt x="0" y="44827"/>
                </a:cubicBezTo>
                <a:lnTo>
                  <a:pt x="12027" y="59040"/>
                </a:lnTo>
                <a:cubicBezTo>
                  <a:pt x="29520" y="43733"/>
                  <a:pt x="49200" y="28427"/>
                  <a:pt x="67786" y="14214"/>
                </a:cubicBezTo>
                <a:lnTo>
                  <a:pt x="568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2" name="Freeform 121">
            <a:extLst>
              <a:ext uri="{FF2B5EF4-FFF2-40B4-BE49-F238E27FC236}">
                <a16:creationId xmlns:a16="http://schemas.microsoft.com/office/drawing/2014/main" id="{1B566C17-6FB8-B048-9D95-699D999B9BE8}"/>
              </a:ext>
            </a:extLst>
          </p:cNvPr>
          <p:cNvSpPr/>
          <p:nvPr userDrawn="1"/>
        </p:nvSpPr>
        <p:spPr>
          <a:xfrm flipH="1">
            <a:off x="6077275" y="1075583"/>
            <a:ext cx="65599" cy="63413"/>
          </a:xfrm>
          <a:custGeom>
            <a:avLst/>
            <a:gdLst>
              <a:gd name="connsiteX0" fmla="*/ 53572 w 65599"/>
              <a:gd name="connsiteY0" fmla="*/ 0 h 63413"/>
              <a:gd name="connsiteX1" fmla="*/ 0 w 65599"/>
              <a:gd name="connsiteY1" fmla="*/ 50293 h 63413"/>
              <a:gd name="connsiteX2" fmla="*/ 13120 w 65599"/>
              <a:gd name="connsiteY2" fmla="*/ 63413 h 63413"/>
              <a:gd name="connsiteX3" fmla="*/ 65599 w 65599"/>
              <a:gd name="connsiteY3" fmla="*/ 13120 h 63413"/>
              <a:gd name="connsiteX4" fmla="*/ 53572 w 65599"/>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9" h="63413">
                <a:moveTo>
                  <a:pt x="53572" y="0"/>
                </a:moveTo>
                <a:cubicBezTo>
                  <a:pt x="34986" y="16401"/>
                  <a:pt x="17493" y="33894"/>
                  <a:pt x="0" y="50293"/>
                </a:cubicBezTo>
                <a:lnTo>
                  <a:pt x="13120" y="63413"/>
                </a:lnTo>
                <a:cubicBezTo>
                  <a:pt x="29519" y="47013"/>
                  <a:pt x="48106" y="29520"/>
                  <a:pt x="65599" y="13120"/>
                </a:cubicBezTo>
                <a:lnTo>
                  <a:pt x="5357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1" name="Freeform 120">
            <a:extLst>
              <a:ext uri="{FF2B5EF4-FFF2-40B4-BE49-F238E27FC236}">
                <a16:creationId xmlns:a16="http://schemas.microsoft.com/office/drawing/2014/main" id="{A334097F-1CB7-4345-A515-BB088AB6DD7A}"/>
              </a:ext>
            </a:extLst>
          </p:cNvPr>
          <p:cNvSpPr/>
          <p:nvPr userDrawn="1"/>
        </p:nvSpPr>
        <p:spPr>
          <a:xfrm flipH="1">
            <a:off x="6180047" y="1177262"/>
            <a:ext cx="61226" cy="66692"/>
          </a:xfrm>
          <a:custGeom>
            <a:avLst/>
            <a:gdLst>
              <a:gd name="connsiteX0" fmla="*/ 48106 w 61226"/>
              <a:gd name="connsiteY0" fmla="*/ 0 h 66692"/>
              <a:gd name="connsiteX1" fmla="*/ 0 w 61226"/>
              <a:gd name="connsiteY1" fmla="*/ 54667 h 66692"/>
              <a:gd name="connsiteX2" fmla="*/ 14213 w 61226"/>
              <a:gd name="connsiteY2" fmla="*/ 66692 h 66692"/>
              <a:gd name="connsiteX3" fmla="*/ 61226 w 61226"/>
              <a:gd name="connsiteY3" fmla="*/ 12026 h 66692"/>
              <a:gd name="connsiteX4" fmla="*/ 48106 w 61226"/>
              <a:gd name="connsiteY4" fmla="*/ 0 h 66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26" h="66692">
                <a:moveTo>
                  <a:pt x="48106" y="0"/>
                </a:moveTo>
                <a:cubicBezTo>
                  <a:pt x="31706" y="17494"/>
                  <a:pt x="15307" y="36080"/>
                  <a:pt x="0" y="54667"/>
                </a:cubicBezTo>
                <a:lnTo>
                  <a:pt x="14213" y="66692"/>
                </a:lnTo>
                <a:cubicBezTo>
                  <a:pt x="29519" y="49199"/>
                  <a:pt x="44826" y="30613"/>
                  <a:pt x="61226" y="12026"/>
                </a:cubicBezTo>
                <a:lnTo>
                  <a:pt x="4810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0" name="Freeform 119">
            <a:extLst>
              <a:ext uri="{FF2B5EF4-FFF2-40B4-BE49-F238E27FC236}">
                <a16:creationId xmlns:a16="http://schemas.microsoft.com/office/drawing/2014/main" id="{415F1F46-95CB-C641-A2BE-28AF90CD7802}"/>
              </a:ext>
            </a:extLst>
          </p:cNvPr>
          <p:cNvSpPr/>
          <p:nvPr userDrawn="1"/>
        </p:nvSpPr>
        <p:spPr>
          <a:xfrm flipH="1">
            <a:off x="6272980" y="1289874"/>
            <a:ext cx="55758" cy="68880"/>
          </a:xfrm>
          <a:custGeom>
            <a:avLst/>
            <a:gdLst>
              <a:gd name="connsiteX0" fmla="*/ 41546 w 55758"/>
              <a:gd name="connsiteY0" fmla="*/ 0 h 68880"/>
              <a:gd name="connsiteX1" fmla="*/ 0 w 55758"/>
              <a:gd name="connsiteY1" fmla="*/ 59039 h 68880"/>
              <a:gd name="connsiteX2" fmla="*/ 15306 w 55758"/>
              <a:gd name="connsiteY2" fmla="*/ 68880 h 68880"/>
              <a:gd name="connsiteX3" fmla="*/ 55758 w 55758"/>
              <a:gd name="connsiteY3" fmla="*/ 10933 h 68880"/>
              <a:gd name="connsiteX4" fmla="*/ 41546 w 55758"/>
              <a:gd name="connsiteY4" fmla="*/ 0 h 6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58" h="68880">
                <a:moveTo>
                  <a:pt x="41546" y="0"/>
                </a:moveTo>
                <a:cubicBezTo>
                  <a:pt x="27332" y="18587"/>
                  <a:pt x="13120" y="39359"/>
                  <a:pt x="0" y="59039"/>
                </a:cubicBezTo>
                <a:lnTo>
                  <a:pt x="15306" y="68880"/>
                </a:lnTo>
                <a:cubicBezTo>
                  <a:pt x="28426" y="49200"/>
                  <a:pt x="42639" y="29520"/>
                  <a:pt x="55758" y="10933"/>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9" name="Freeform 118">
            <a:extLst>
              <a:ext uri="{FF2B5EF4-FFF2-40B4-BE49-F238E27FC236}">
                <a16:creationId xmlns:a16="http://schemas.microsoft.com/office/drawing/2014/main" id="{9EDCD65B-9CC7-1242-8BC8-898053F6EF25}"/>
              </a:ext>
            </a:extLst>
          </p:cNvPr>
          <p:cNvSpPr/>
          <p:nvPr userDrawn="1"/>
        </p:nvSpPr>
        <p:spPr>
          <a:xfrm flipH="1">
            <a:off x="6351699" y="1411233"/>
            <a:ext cx="50292" cy="72159"/>
          </a:xfrm>
          <a:custGeom>
            <a:avLst/>
            <a:gdLst>
              <a:gd name="connsiteX0" fmla="*/ 34986 w 50292"/>
              <a:gd name="connsiteY0" fmla="*/ 0 h 72159"/>
              <a:gd name="connsiteX1" fmla="*/ 0 w 50292"/>
              <a:gd name="connsiteY1" fmla="*/ 64505 h 72159"/>
              <a:gd name="connsiteX2" fmla="*/ 16400 w 50292"/>
              <a:gd name="connsiteY2" fmla="*/ 72159 h 72159"/>
              <a:gd name="connsiteX3" fmla="*/ 50292 w 50292"/>
              <a:gd name="connsiteY3" fmla="*/ 8747 h 72159"/>
              <a:gd name="connsiteX4" fmla="*/ 34986 w 50292"/>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2" h="72159">
                <a:moveTo>
                  <a:pt x="34986" y="0"/>
                </a:moveTo>
                <a:cubicBezTo>
                  <a:pt x="22960" y="21866"/>
                  <a:pt x="10933" y="42639"/>
                  <a:pt x="0" y="64505"/>
                </a:cubicBezTo>
                <a:lnTo>
                  <a:pt x="16400" y="72159"/>
                </a:lnTo>
                <a:cubicBezTo>
                  <a:pt x="27333" y="51385"/>
                  <a:pt x="38267" y="29519"/>
                  <a:pt x="50292" y="8747"/>
                </a:cubicBezTo>
                <a:lnTo>
                  <a:pt x="349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8" name="Freeform 117">
            <a:extLst>
              <a:ext uri="{FF2B5EF4-FFF2-40B4-BE49-F238E27FC236}">
                <a16:creationId xmlns:a16="http://schemas.microsoft.com/office/drawing/2014/main" id="{26E71687-902B-1446-B249-ECC74F89D5E5}"/>
              </a:ext>
            </a:extLst>
          </p:cNvPr>
          <p:cNvSpPr/>
          <p:nvPr userDrawn="1"/>
        </p:nvSpPr>
        <p:spPr>
          <a:xfrm flipH="1">
            <a:off x="6416204" y="1540245"/>
            <a:ext cx="43733" cy="74345"/>
          </a:xfrm>
          <a:custGeom>
            <a:avLst/>
            <a:gdLst>
              <a:gd name="connsiteX0" fmla="*/ 27333 w 43733"/>
              <a:gd name="connsiteY0" fmla="*/ 0 h 74345"/>
              <a:gd name="connsiteX1" fmla="*/ 0 w 43733"/>
              <a:gd name="connsiteY1" fmla="*/ 67786 h 74345"/>
              <a:gd name="connsiteX2" fmla="*/ 17494 w 43733"/>
              <a:gd name="connsiteY2" fmla="*/ 74345 h 74345"/>
              <a:gd name="connsiteX3" fmla="*/ 43733 w 43733"/>
              <a:gd name="connsiteY3" fmla="*/ 7652 h 74345"/>
              <a:gd name="connsiteX4" fmla="*/ 27333 w 437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3" h="74345">
                <a:moveTo>
                  <a:pt x="27333" y="0"/>
                </a:moveTo>
                <a:cubicBezTo>
                  <a:pt x="17494" y="21866"/>
                  <a:pt x="8747" y="44825"/>
                  <a:pt x="0" y="67786"/>
                </a:cubicBezTo>
                <a:lnTo>
                  <a:pt x="17494" y="74345"/>
                </a:lnTo>
                <a:cubicBezTo>
                  <a:pt x="25146" y="52479"/>
                  <a:pt x="33893" y="30613"/>
                  <a:pt x="43733" y="7652"/>
                </a:cubicBezTo>
                <a:lnTo>
                  <a:pt x="2733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7" name="Freeform 116">
            <a:extLst>
              <a:ext uri="{FF2B5EF4-FFF2-40B4-BE49-F238E27FC236}">
                <a16:creationId xmlns:a16="http://schemas.microsoft.com/office/drawing/2014/main" id="{611E9B10-DE46-014B-AB59-9F81FF6DF018}"/>
              </a:ext>
            </a:extLst>
          </p:cNvPr>
          <p:cNvSpPr/>
          <p:nvPr userDrawn="1"/>
        </p:nvSpPr>
        <p:spPr>
          <a:xfrm flipH="1">
            <a:off x="6465404" y="1678003"/>
            <a:ext cx="36079" cy="74346"/>
          </a:xfrm>
          <a:custGeom>
            <a:avLst/>
            <a:gdLst>
              <a:gd name="connsiteX0" fmla="*/ 18586 w 36079"/>
              <a:gd name="connsiteY0" fmla="*/ 0 h 74346"/>
              <a:gd name="connsiteX1" fmla="*/ 0 w 36079"/>
              <a:gd name="connsiteY1" fmla="*/ 69972 h 74346"/>
              <a:gd name="connsiteX2" fmla="*/ 17493 w 36079"/>
              <a:gd name="connsiteY2" fmla="*/ 74346 h 74346"/>
              <a:gd name="connsiteX3" fmla="*/ 36079 w 36079"/>
              <a:gd name="connsiteY3" fmla="*/ 5466 h 74346"/>
              <a:gd name="connsiteX4" fmla="*/ 18586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8586" y="0"/>
                </a:moveTo>
                <a:cubicBezTo>
                  <a:pt x="12026" y="22959"/>
                  <a:pt x="5466" y="45919"/>
                  <a:pt x="0" y="69972"/>
                </a:cubicBezTo>
                <a:lnTo>
                  <a:pt x="17493" y="74346"/>
                </a:lnTo>
                <a:cubicBezTo>
                  <a:pt x="22959" y="51385"/>
                  <a:pt x="29519" y="28426"/>
                  <a:pt x="36079" y="5466"/>
                </a:cubicBezTo>
                <a:lnTo>
                  <a:pt x="185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6" name="Freeform 115">
            <a:extLst>
              <a:ext uri="{FF2B5EF4-FFF2-40B4-BE49-F238E27FC236}">
                <a16:creationId xmlns:a16="http://schemas.microsoft.com/office/drawing/2014/main" id="{083AF04F-3333-2B4B-BD97-44A25DE76F71}"/>
              </a:ext>
            </a:extLst>
          </p:cNvPr>
          <p:cNvSpPr/>
          <p:nvPr userDrawn="1"/>
        </p:nvSpPr>
        <p:spPr>
          <a:xfrm flipH="1">
            <a:off x="6498203" y="1820135"/>
            <a:ext cx="27333" cy="74345"/>
          </a:xfrm>
          <a:custGeom>
            <a:avLst/>
            <a:gdLst>
              <a:gd name="connsiteX0" fmla="*/ 9840 w 27333"/>
              <a:gd name="connsiteY0" fmla="*/ 0 h 74345"/>
              <a:gd name="connsiteX1" fmla="*/ 0 w 27333"/>
              <a:gd name="connsiteY1" fmla="*/ 72159 h 74345"/>
              <a:gd name="connsiteX2" fmla="*/ 17493 w 27333"/>
              <a:gd name="connsiteY2" fmla="*/ 74345 h 74345"/>
              <a:gd name="connsiteX3" fmla="*/ 27333 w 27333"/>
              <a:gd name="connsiteY3" fmla="*/ 3279 h 74345"/>
              <a:gd name="connsiteX4" fmla="*/ 9840 w 273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4345">
                <a:moveTo>
                  <a:pt x="9840" y="0"/>
                </a:moveTo>
                <a:cubicBezTo>
                  <a:pt x="6560" y="24053"/>
                  <a:pt x="3280" y="48106"/>
                  <a:pt x="0" y="72159"/>
                </a:cubicBezTo>
                <a:lnTo>
                  <a:pt x="17493" y="74345"/>
                </a:lnTo>
                <a:cubicBezTo>
                  <a:pt x="19680" y="50292"/>
                  <a:pt x="24053" y="26239"/>
                  <a:pt x="27333" y="3279"/>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5" name="Freeform 114">
            <a:extLst>
              <a:ext uri="{FF2B5EF4-FFF2-40B4-BE49-F238E27FC236}">
                <a16:creationId xmlns:a16="http://schemas.microsoft.com/office/drawing/2014/main" id="{DAA6D9AA-18BE-2A40-B000-D6BBA46D62AD}"/>
              </a:ext>
            </a:extLst>
          </p:cNvPr>
          <p:cNvSpPr/>
          <p:nvPr userDrawn="1"/>
        </p:nvSpPr>
        <p:spPr>
          <a:xfrm flipH="1">
            <a:off x="6514603" y="1964453"/>
            <a:ext cx="20773" cy="73252"/>
          </a:xfrm>
          <a:custGeom>
            <a:avLst/>
            <a:gdLst>
              <a:gd name="connsiteX0" fmla="*/ 2186 w 20773"/>
              <a:gd name="connsiteY0" fmla="*/ 0 h 73252"/>
              <a:gd name="connsiteX1" fmla="*/ 0 w 20773"/>
              <a:gd name="connsiteY1" fmla="*/ 73252 h 73252"/>
              <a:gd name="connsiteX2" fmla="*/ 18587 w 20773"/>
              <a:gd name="connsiteY2" fmla="*/ 73252 h 73252"/>
              <a:gd name="connsiteX3" fmla="*/ 20773 w 20773"/>
              <a:gd name="connsiteY3" fmla="*/ 1093 h 73252"/>
              <a:gd name="connsiteX4" fmla="*/ 2186 w 2077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3" h="73252">
                <a:moveTo>
                  <a:pt x="2186" y="0"/>
                </a:moveTo>
                <a:cubicBezTo>
                  <a:pt x="1094" y="24053"/>
                  <a:pt x="0" y="49199"/>
                  <a:pt x="0" y="73252"/>
                </a:cubicBezTo>
                <a:lnTo>
                  <a:pt x="18587" y="73252"/>
                </a:lnTo>
                <a:cubicBezTo>
                  <a:pt x="18587" y="49199"/>
                  <a:pt x="19680" y="25146"/>
                  <a:pt x="20773" y="1093"/>
                </a:cubicBezTo>
                <a:lnTo>
                  <a:pt x="21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4" name="Freeform 113">
            <a:extLst>
              <a:ext uri="{FF2B5EF4-FFF2-40B4-BE49-F238E27FC236}">
                <a16:creationId xmlns:a16="http://schemas.microsoft.com/office/drawing/2014/main" id="{EDDD6B94-9D2A-5E4B-831C-56D439903B04}"/>
              </a:ext>
            </a:extLst>
          </p:cNvPr>
          <p:cNvSpPr/>
          <p:nvPr userDrawn="1"/>
        </p:nvSpPr>
        <p:spPr>
          <a:xfrm flipH="1">
            <a:off x="6509137" y="2109864"/>
            <a:ext cx="24053" cy="73253"/>
          </a:xfrm>
          <a:custGeom>
            <a:avLst/>
            <a:gdLst>
              <a:gd name="connsiteX0" fmla="*/ 18587 w 24053"/>
              <a:gd name="connsiteY0" fmla="*/ 0 h 73253"/>
              <a:gd name="connsiteX1" fmla="*/ 0 w 24053"/>
              <a:gd name="connsiteY1" fmla="*/ 1094 h 73253"/>
              <a:gd name="connsiteX2" fmla="*/ 5468 w 24053"/>
              <a:gd name="connsiteY2" fmla="*/ 73253 h 73253"/>
              <a:gd name="connsiteX3" fmla="*/ 24053 w 24053"/>
              <a:gd name="connsiteY3" fmla="*/ 72159 h 73253"/>
              <a:gd name="connsiteX4" fmla="*/ 18587 w 2405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3">
                <a:moveTo>
                  <a:pt x="18587" y="0"/>
                </a:moveTo>
                <a:lnTo>
                  <a:pt x="0" y="1094"/>
                </a:lnTo>
                <a:cubicBezTo>
                  <a:pt x="1094" y="24053"/>
                  <a:pt x="3281" y="49200"/>
                  <a:pt x="5468" y="73253"/>
                </a:cubicBezTo>
                <a:lnTo>
                  <a:pt x="24053" y="72159"/>
                </a:lnTo>
                <a:cubicBezTo>
                  <a:pt x="21867" y="48106"/>
                  <a:pt x="19680" y="24053"/>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3" name="Freeform 112">
            <a:extLst>
              <a:ext uri="{FF2B5EF4-FFF2-40B4-BE49-F238E27FC236}">
                <a16:creationId xmlns:a16="http://schemas.microsoft.com/office/drawing/2014/main" id="{5F9BAF4C-61A6-A849-9CFE-7125A17CB7FE}"/>
              </a:ext>
            </a:extLst>
          </p:cNvPr>
          <p:cNvSpPr/>
          <p:nvPr userDrawn="1"/>
        </p:nvSpPr>
        <p:spPr>
          <a:xfrm flipH="1">
            <a:off x="6488363" y="2251995"/>
            <a:ext cx="29520" cy="74346"/>
          </a:xfrm>
          <a:custGeom>
            <a:avLst/>
            <a:gdLst>
              <a:gd name="connsiteX0" fmla="*/ 17493 w 29520"/>
              <a:gd name="connsiteY0" fmla="*/ 0 h 74346"/>
              <a:gd name="connsiteX1" fmla="*/ 0 w 29520"/>
              <a:gd name="connsiteY1" fmla="*/ 2187 h 74346"/>
              <a:gd name="connsiteX2" fmla="*/ 12027 w 29520"/>
              <a:gd name="connsiteY2" fmla="*/ 74346 h 74346"/>
              <a:gd name="connsiteX3" fmla="*/ 29520 w 29520"/>
              <a:gd name="connsiteY3" fmla="*/ 71067 h 74346"/>
              <a:gd name="connsiteX4" fmla="*/ 17493 w 29520"/>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0" h="74346">
                <a:moveTo>
                  <a:pt x="17493" y="0"/>
                </a:moveTo>
                <a:lnTo>
                  <a:pt x="0" y="2187"/>
                </a:lnTo>
                <a:cubicBezTo>
                  <a:pt x="3280" y="26240"/>
                  <a:pt x="7654" y="50293"/>
                  <a:pt x="12027" y="74346"/>
                </a:cubicBezTo>
                <a:lnTo>
                  <a:pt x="29520" y="71067"/>
                </a:lnTo>
                <a:cubicBezTo>
                  <a:pt x="25147" y="47014"/>
                  <a:pt x="20774" y="22961"/>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2" name="Freeform 111">
            <a:extLst>
              <a:ext uri="{FF2B5EF4-FFF2-40B4-BE49-F238E27FC236}">
                <a16:creationId xmlns:a16="http://schemas.microsoft.com/office/drawing/2014/main" id="{E3C7E7D8-2F5F-B749-9CC8-8D3846A1E09E}"/>
              </a:ext>
            </a:extLst>
          </p:cNvPr>
          <p:cNvSpPr/>
          <p:nvPr userDrawn="1"/>
        </p:nvSpPr>
        <p:spPr>
          <a:xfrm flipH="1">
            <a:off x="6454471" y="2394127"/>
            <a:ext cx="36079" cy="74346"/>
          </a:xfrm>
          <a:custGeom>
            <a:avLst/>
            <a:gdLst>
              <a:gd name="connsiteX0" fmla="*/ 17494 w 36079"/>
              <a:gd name="connsiteY0" fmla="*/ 0 h 74346"/>
              <a:gd name="connsiteX1" fmla="*/ 0 w 36079"/>
              <a:gd name="connsiteY1" fmla="*/ 4373 h 74346"/>
              <a:gd name="connsiteX2" fmla="*/ 18586 w 36079"/>
              <a:gd name="connsiteY2" fmla="*/ 74346 h 74346"/>
              <a:gd name="connsiteX3" fmla="*/ 36079 w 36079"/>
              <a:gd name="connsiteY3" fmla="*/ 69972 h 74346"/>
              <a:gd name="connsiteX4" fmla="*/ 17494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7494" y="0"/>
                </a:moveTo>
                <a:lnTo>
                  <a:pt x="0" y="4373"/>
                </a:lnTo>
                <a:cubicBezTo>
                  <a:pt x="5466" y="27333"/>
                  <a:pt x="12026" y="51386"/>
                  <a:pt x="18586" y="74346"/>
                </a:cubicBezTo>
                <a:lnTo>
                  <a:pt x="36079" y="69972"/>
                </a:lnTo>
                <a:cubicBezTo>
                  <a:pt x="29519" y="47013"/>
                  <a:pt x="22960" y="22960"/>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1" name="Freeform 110">
            <a:extLst>
              <a:ext uri="{FF2B5EF4-FFF2-40B4-BE49-F238E27FC236}">
                <a16:creationId xmlns:a16="http://schemas.microsoft.com/office/drawing/2014/main" id="{340039BD-3779-9540-B62C-516D2E35DE87}"/>
              </a:ext>
            </a:extLst>
          </p:cNvPr>
          <p:cNvSpPr/>
          <p:nvPr userDrawn="1"/>
        </p:nvSpPr>
        <p:spPr>
          <a:xfrm flipH="1">
            <a:off x="6408551" y="2531885"/>
            <a:ext cx="41546" cy="74346"/>
          </a:xfrm>
          <a:custGeom>
            <a:avLst/>
            <a:gdLst>
              <a:gd name="connsiteX0" fmla="*/ 17493 w 41546"/>
              <a:gd name="connsiteY0" fmla="*/ 0 h 74346"/>
              <a:gd name="connsiteX1" fmla="*/ 0 w 41546"/>
              <a:gd name="connsiteY1" fmla="*/ 5467 h 74346"/>
              <a:gd name="connsiteX2" fmla="*/ 24053 w 41546"/>
              <a:gd name="connsiteY2" fmla="*/ 74346 h 74346"/>
              <a:gd name="connsiteX3" fmla="*/ 41546 w 41546"/>
              <a:gd name="connsiteY3" fmla="*/ 67786 h 74346"/>
              <a:gd name="connsiteX4" fmla="*/ 17493 w 415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46" h="74346">
                <a:moveTo>
                  <a:pt x="17493" y="0"/>
                </a:moveTo>
                <a:lnTo>
                  <a:pt x="0" y="5467"/>
                </a:lnTo>
                <a:cubicBezTo>
                  <a:pt x="7654" y="28426"/>
                  <a:pt x="15306" y="51387"/>
                  <a:pt x="24053" y="74346"/>
                </a:cubicBezTo>
                <a:lnTo>
                  <a:pt x="41546" y="67786"/>
                </a:lnTo>
                <a:cubicBezTo>
                  <a:pt x="32799" y="45920"/>
                  <a:pt x="25147"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0" name="Freeform 109">
            <a:extLst>
              <a:ext uri="{FF2B5EF4-FFF2-40B4-BE49-F238E27FC236}">
                <a16:creationId xmlns:a16="http://schemas.microsoft.com/office/drawing/2014/main" id="{2ED4D871-B103-DC40-BE79-33D3919AA787}"/>
              </a:ext>
            </a:extLst>
          </p:cNvPr>
          <p:cNvSpPr/>
          <p:nvPr userDrawn="1"/>
        </p:nvSpPr>
        <p:spPr>
          <a:xfrm flipH="1">
            <a:off x="6352791" y="2667457"/>
            <a:ext cx="45920" cy="73253"/>
          </a:xfrm>
          <a:custGeom>
            <a:avLst/>
            <a:gdLst>
              <a:gd name="connsiteX0" fmla="*/ 16400 w 45920"/>
              <a:gd name="connsiteY0" fmla="*/ 0 h 73253"/>
              <a:gd name="connsiteX1" fmla="*/ 0 w 45920"/>
              <a:gd name="connsiteY1" fmla="*/ 6560 h 73253"/>
              <a:gd name="connsiteX2" fmla="*/ 29519 w 45920"/>
              <a:gd name="connsiteY2" fmla="*/ 73253 h 73253"/>
              <a:gd name="connsiteX3" fmla="*/ 45920 w 45920"/>
              <a:gd name="connsiteY3" fmla="*/ 65599 h 73253"/>
              <a:gd name="connsiteX4" fmla="*/ 16400 w 45920"/>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20" h="73253">
                <a:moveTo>
                  <a:pt x="16400" y="0"/>
                </a:moveTo>
                <a:lnTo>
                  <a:pt x="0" y="6560"/>
                </a:lnTo>
                <a:cubicBezTo>
                  <a:pt x="8747" y="28426"/>
                  <a:pt x="19680" y="51386"/>
                  <a:pt x="29519" y="73253"/>
                </a:cubicBezTo>
                <a:lnTo>
                  <a:pt x="45920" y="65599"/>
                </a:lnTo>
                <a:cubicBezTo>
                  <a:pt x="36079" y="43733"/>
                  <a:pt x="25146" y="21866"/>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9" name="Freeform 108">
            <a:extLst>
              <a:ext uri="{FF2B5EF4-FFF2-40B4-BE49-F238E27FC236}">
                <a16:creationId xmlns:a16="http://schemas.microsoft.com/office/drawing/2014/main" id="{786F0D27-3951-C44E-BED5-A78BB8434B60}"/>
              </a:ext>
            </a:extLst>
          </p:cNvPr>
          <p:cNvSpPr/>
          <p:nvPr userDrawn="1"/>
        </p:nvSpPr>
        <p:spPr>
          <a:xfrm flipH="1">
            <a:off x="6286099" y="2796469"/>
            <a:ext cx="50293" cy="73253"/>
          </a:xfrm>
          <a:custGeom>
            <a:avLst/>
            <a:gdLst>
              <a:gd name="connsiteX0" fmla="*/ 16400 w 50293"/>
              <a:gd name="connsiteY0" fmla="*/ 0 h 73253"/>
              <a:gd name="connsiteX1" fmla="*/ 0 w 50293"/>
              <a:gd name="connsiteY1" fmla="*/ 8746 h 73253"/>
              <a:gd name="connsiteX2" fmla="*/ 33893 w 50293"/>
              <a:gd name="connsiteY2" fmla="*/ 73253 h 73253"/>
              <a:gd name="connsiteX3" fmla="*/ 50293 w 50293"/>
              <a:gd name="connsiteY3" fmla="*/ 63412 h 73253"/>
              <a:gd name="connsiteX4" fmla="*/ 16400 w 5029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3253">
                <a:moveTo>
                  <a:pt x="16400" y="0"/>
                </a:moveTo>
                <a:lnTo>
                  <a:pt x="0" y="8746"/>
                </a:lnTo>
                <a:cubicBezTo>
                  <a:pt x="10933" y="30612"/>
                  <a:pt x="21866" y="52479"/>
                  <a:pt x="33893" y="73253"/>
                </a:cubicBezTo>
                <a:lnTo>
                  <a:pt x="50293" y="63412"/>
                </a:lnTo>
                <a:cubicBezTo>
                  <a:pt x="38267" y="42640"/>
                  <a:pt x="27334" y="20773"/>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8" name="Freeform 107">
            <a:extLst>
              <a:ext uri="{FF2B5EF4-FFF2-40B4-BE49-F238E27FC236}">
                <a16:creationId xmlns:a16="http://schemas.microsoft.com/office/drawing/2014/main" id="{201613F8-A7B9-FB4C-820C-2384D3CA3A63}"/>
              </a:ext>
            </a:extLst>
          </p:cNvPr>
          <p:cNvSpPr/>
          <p:nvPr userDrawn="1"/>
        </p:nvSpPr>
        <p:spPr>
          <a:xfrm flipH="1">
            <a:off x="6213940" y="2923294"/>
            <a:ext cx="52480" cy="71066"/>
          </a:xfrm>
          <a:custGeom>
            <a:avLst/>
            <a:gdLst>
              <a:gd name="connsiteX0" fmla="*/ 15307 w 52480"/>
              <a:gd name="connsiteY0" fmla="*/ 0 h 71066"/>
              <a:gd name="connsiteX1" fmla="*/ 0 w 52480"/>
              <a:gd name="connsiteY1" fmla="*/ 8746 h 71066"/>
              <a:gd name="connsiteX2" fmla="*/ 37173 w 52480"/>
              <a:gd name="connsiteY2" fmla="*/ 71066 h 71066"/>
              <a:gd name="connsiteX3" fmla="*/ 52480 w 52480"/>
              <a:gd name="connsiteY3" fmla="*/ 61226 h 71066"/>
              <a:gd name="connsiteX4" fmla="*/ 15307 w 52480"/>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1066">
                <a:moveTo>
                  <a:pt x="15307" y="0"/>
                </a:moveTo>
                <a:lnTo>
                  <a:pt x="0" y="8746"/>
                </a:lnTo>
                <a:cubicBezTo>
                  <a:pt x="12028" y="29520"/>
                  <a:pt x="24053" y="50292"/>
                  <a:pt x="37173" y="71066"/>
                </a:cubicBezTo>
                <a:lnTo>
                  <a:pt x="52480" y="61226"/>
                </a:lnTo>
                <a:cubicBezTo>
                  <a:pt x="40454" y="41546"/>
                  <a:pt x="27334"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7" name="Freeform 106">
            <a:extLst>
              <a:ext uri="{FF2B5EF4-FFF2-40B4-BE49-F238E27FC236}">
                <a16:creationId xmlns:a16="http://schemas.microsoft.com/office/drawing/2014/main" id="{54F306DB-3758-614B-9470-AC5CB7211042}"/>
              </a:ext>
            </a:extLst>
          </p:cNvPr>
          <p:cNvSpPr/>
          <p:nvPr userDrawn="1"/>
        </p:nvSpPr>
        <p:spPr>
          <a:xfrm flipH="1">
            <a:off x="6136314" y="3045745"/>
            <a:ext cx="54666" cy="71067"/>
          </a:xfrm>
          <a:custGeom>
            <a:avLst/>
            <a:gdLst>
              <a:gd name="connsiteX0" fmla="*/ 15307 w 54666"/>
              <a:gd name="connsiteY0" fmla="*/ 0 h 71067"/>
              <a:gd name="connsiteX1" fmla="*/ 0 w 54666"/>
              <a:gd name="connsiteY1" fmla="*/ 9841 h 71067"/>
              <a:gd name="connsiteX2" fmla="*/ 39360 w 54666"/>
              <a:gd name="connsiteY2" fmla="*/ 71067 h 71067"/>
              <a:gd name="connsiteX3" fmla="*/ 54666 w 54666"/>
              <a:gd name="connsiteY3" fmla="*/ 61226 h 71067"/>
              <a:gd name="connsiteX4" fmla="*/ 15307 w 54666"/>
              <a:gd name="connsiteY4" fmla="*/ 0 h 71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7">
                <a:moveTo>
                  <a:pt x="15307" y="0"/>
                </a:moveTo>
                <a:lnTo>
                  <a:pt x="0" y="9841"/>
                </a:lnTo>
                <a:cubicBezTo>
                  <a:pt x="13120" y="30613"/>
                  <a:pt x="26240" y="50293"/>
                  <a:pt x="39360" y="71067"/>
                </a:cubicBezTo>
                <a:lnTo>
                  <a:pt x="54666" y="61226"/>
                </a:lnTo>
                <a:cubicBezTo>
                  <a:pt x="41546" y="40454"/>
                  <a:pt x="28426" y="20774"/>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6" name="Freeform 105">
            <a:extLst>
              <a:ext uri="{FF2B5EF4-FFF2-40B4-BE49-F238E27FC236}">
                <a16:creationId xmlns:a16="http://schemas.microsoft.com/office/drawing/2014/main" id="{29E56465-7209-1B4E-818B-3702D986ADB1}"/>
              </a:ext>
            </a:extLst>
          </p:cNvPr>
          <p:cNvSpPr/>
          <p:nvPr userDrawn="1"/>
        </p:nvSpPr>
        <p:spPr>
          <a:xfrm flipH="1">
            <a:off x="6057595" y="3167104"/>
            <a:ext cx="54666" cy="71066"/>
          </a:xfrm>
          <a:custGeom>
            <a:avLst/>
            <a:gdLst>
              <a:gd name="connsiteX0" fmla="*/ 15307 w 54666"/>
              <a:gd name="connsiteY0" fmla="*/ 0 h 71066"/>
              <a:gd name="connsiteX1" fmla="*/ 0 w 54666"/>
              <a:gd name="connsiteY1" fmla="*/ 9840 h 71066"/>
              <a:gd name="connsiteX2" fmla="*/ 39360 w 54666"/>
              <a:gd name="connsiteY2" fmla="*/ 71066 h 71066"/>
              <a:gd name="connsiteX3" fmla="*/ 54666 w 54666"/>
              <a:gd name="connsiteY3" fmla="*/ 61226 h 71066"/>
              <a:gd name="connsiteX4" fmla="*/ 15307 w 54666"/>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6">
                <a:moveTo>
                  <a:pt x="15307" y="0"/>
                </a:moveTo>
                <a:lnTo>
                  <a:pt x="0" y="9840"/>
                </a:lnTo>
                <a:cubicBezTo>
                  <a:pt x="13120" y="30613"/>
                  <a:pt x="26240" y="50293"/>
                  <a:pt x="39360" y="71066"/>
                </a:cubicBezTo>
                <a:lnTo>
                  <a:pt x="54666" y="61226"/>
                </a:lnTo>
                <a:cubicBezTo>
                  <a:pt x="41546" y="40453"/>
                  <a:pt x="28426"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5" name="Freeform 104">
            <a:extLst>
              <a:ext uri="{FF2B5EF4-FFF2-40B4-BE49-F238E27FC236}">
                <a16:creationId xmlns:a16="http://schemas.microsoft.com/office/drawing/2014/main" id="{DE2E130A-BEFC-B549-8C68-5AAF2C82B7A8}"/>
              </a:ext>
            </a:extLst>
          </p:cNvPr>
          <p:cNvSpPr/>
          <p:nvPr userDrawn="1"/>
        </p:nvSpPr>
        <p:spPr>
          <a:xfrm flipH="1">
            <a:off x="5982156" y="3289556"/>
            <a:ext cx="52480" cy="72160"/>
          </a:xfrm>
          <a:custGeom>
            <a:avLst/>
            <a:gdLst>
              <a:gd name="connsiteX0" fmla="*/ 15307 w 52480"/>
              <a:gd name="connsiteY0" fmla="*/ 0 h 72160"/>
              <a:gd name="connsiteX1" fmla="*/ 0 w 52480"/>
              <a:gd name="connsiteY1" fmla="*/ 9840 h 72160"/>
              <a:gd name="connsiteX2" fmla="*/ 37173 w 52480"/>
              <a:gd name="connsiteY2" fmla="*/ 72160 h 72160"/>
              <a:gd name="connsiteX3" fmla="*/ 52480 w 52480"/>
              <a:gd name="connsiteY3" fmla="*/ 62319 h 72160"/>
              <a:gd name="connsiteX4" fmla="*/ 15307 w 52480"/>
              <a:gd name="connsiteY4" fmla="*/ 0 h 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60">
                <a:moveTo>
                  <a:pt x="15307" y="0"/>
                </a:moveTo>
                <a:lnTo>
                  <a:pt x="0" y="9840"/>
                </a:lnTo>
                <a:cubicBezTo>
                  <a:pt x="13120" y="31706"/>
                  <a:pt x="25147" y="52480"/>
                  <a:pt x="37173" y="72160"/>
                </a:cubicBezTo>
                <a:lnTo>
                  <a:pt x="52480" y="62319"/>
                </a:lnTo>
                <a:cubicBezTo>
                  <a:pt x="41546" y="42639"/>
                  <a:pt x="28427" y="21867"/>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4" name="Freeform 103">
            <a:extLst>
              <a:ext uri="{FF2B5EF4-FFF2-40B4-BE49-F238E27FC236}">
                <a16:creationId xmlns:a16="http://schemas.microsoft.com/office/drawing/2014/main" id="{B10D46D2-1AB6-8442-AFF7-561970D6D875}"/>
              </a:ext>
            </a:extLst>
          </p:cNvPr>
          <p:cNvSpPr/>
          <p:nvPr userDrawn="1"/>
        </p:nvSpPr>
        <p:spPr>
          <a:xfrm flipH="1">
            <a:off x="5912184" y="3416382"/>
            <a:ext cx="50293" cy="72159"/>
          </a:xfrm>
          <a:custGeom>
            <a:avLst/>
            <a:gdLst>
              <a:gd name="connsiteX0" fmla="*/ 16401 w 50293"/>
              <a:gd name="connsiteY0" fmla="*/ 0 h 72159"/>
              <a:gd name="connsiteX1" fmla="*/ 0 w 50293"/>
              <a:gd name="connsiteY1" fmla="*/ 8746 h 72159"/>
              <a:gd name="connsiteX2" fmla="*/ 33894 w 50293"/>
              <a:gd name="connsiteY2" fmla="*/ 72159 h 72159"/>
              <a:gd name="connsiteX3" fmla="*/ 50293 w 50293"/>
              <a:gd name="connsiteY3" fmla="*/ 64505 h 72159"/>
              <a:gd name="connsiteX4" fmla="*/ 16401 w 50293"/>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2159">
                <a:moveTo>
                  <a:pt x="16401" y="0"/>
                </a:moveTo>
                <a:lnTo>
                  <a:pt x="0" y="8746"/>
                </a:lnTo>
                <a:cubicBezTo>
                  <a:pt x="12027" y="30612"/>
                  <a:pt x="24053" y="51385"/>
                  <a:pt x="33894" y="72159"/>
                </a:cubicBezTo>
                <a:lnTo>
                  <a:pt x="50293" y="64505"/>
                </a:lnTo>
                <a:cubicBezTo>
                  <a:pt x="39360" y="43732"/>
                  <a:pt x="28427" y="21866"/>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3" name="Freeform 102">
            <a:extLst>
              <a:ext uri="{FF2B5EF4-FFF2-40B4-BE49-F238E27FC236}">
                <a16:creationId xmlns:a16="http://schemas.microsoft.com/office/drawing/2014/main" id="{0369A172-A184-E24F-A1FE-340C9A504667}"/>
              </a:ext>
            </a:extLst>
          </p:cNvPr>
          <p:cNvSpPr/>
          <p:nvPr userDrawn="1"/>
        </p:nvSpPr>
        <p:spPr>
          <a:xfrm flipH="1">
            <a:off x="5852051" y="3545393"/>
            <a:ext cx="44827" cy="74346"/>
          </a:xfrm>
          <a:custGeom>
            <a:avLst/>
            <a:gdLst>
              <a:gd name="connsiteX0" fmla="*/ 16401 w 44827"/>
              <a:gd name="connsiteY0" fmla="*/ 0 h 74346"/>
              <a:gd name="connsiteX1" fmla="*/ 0 w 44827"/>
              <a:gd name="connsiteY1" fmla="*/ 7653 h 74346"/>
              <a:gd name="connsiteX2" fmla="*/ 27334 w 44827"/>
              <a:gd name="connsiteY2" fmla="*/ 74346 h 74346"/>
              <a:gd name="connsiteX3" fmla="*/ 44827 w 44827"/>
              <a:gd name="connsiteY3" fmla="*/ 66692 h 74346"/>
              <a:gd name="connsiteX4" fmla="*/ 16401 w 448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7" h="74346">
                <a:moveTo>
                  <a:pt x="16401" y="0"/>
                </a:moveTo>
                <a:lnTo>
                  <a:pt x="0" y="7653"/>
                </a:lnTo>
                <a:cubicBezTo>
                  <a:pt x="9841" y="30613"/>
                  <a:pt x="18587" y="52480"/>
                  <a:pt x="27334" y="74346"/>
                </a:cubicBezTo>
                <a:lnTo>
                  <a:pt x="44827" y="66692"/>
                </a:lnTo>
                <a:cubicBezTo>
                  <a:pt x="36081" y="44826"/>
                  <a:pt x="26240" y="22959"/>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2" name="Freeform 101">
            <a:extLst>
              <a:ext uri="{FF2B5EF4-FFF2-40B4-BE49-F238E27FC236}">
                <a16:creationId xmlns:a16="http://schemas.microsoft.com/office/drawing/2014/main" id="{2AE76057-CD97-3F48-A423-E68C2BDE52A5}"/>
              </a:ext>
            </a:extLst>
          </p:cNvPr>
          <p:cNvSpPr/>
          <p:nvPr userDrawn="1"/>
        </p:nvSpPr>
        <p:spPr>
          <a:xfrm flipH="1">
            <a:off x="5807225" y="3682058"/>
            <a:ext cx="38266" cy="74345"/>
          </a:xfrm>
          <a:custGeom>
            <a:avLst/>
            <a:gdLst>
              <a:gd name="connsiteX0" fmla="*/ 17493 w 38266"/>
              <a:gd name="connsiteY0" fmla="*/ 0 h 74345"/>
              <a:gd name="connsiteX1" fmla="*/ 0 w 38266"/>
              <a:gd name="connsiteY1" fmla="*/ 5467 h 74345"/>
              <a:gd name="connsiteX2" fmla="*/ 19680 w 38266"/>
              <a:gd name="connsiteY2" fmla="*/ 74345 h 74345"/>
              <a:gd name="connsiteX3" fmla="*/ 38266 w 38266"/>
              <a:gd name="connsiteY3" fmla="*/ 69972 h 74345"/>
              <a:gd name="connsiteX4" fmla="*/ 17493 w 38266"/>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66" h="74345">
                <a:moveTo>
                  <a:pt x="17493" y="0"/>
                </a:moveTo>
                <a:lnTo>
                  <a:pt x="0" y="5467"/>
                </a:lnTo>
                <a:cubicBezTo>
                  <a:pt x="6560" y="28426"/>
                  <a:pt x="13120" y="51386"/>
                  <a:pt x="19680" y="74345"/>
                </a:cubicBezTo>
                <a:lnTo>
                  <a:pt x="38266" y="69972"/>
                </a:lnTo>
                <a:cubicBezTo>
                  <a:pt x="31706" y="45919"/>
                  <a:pt x="2514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1" name="Freeform 100">
            <a:extLst>
              <a:ext uri="{FF2B5EF4-FFF2-40B4-BE49-F238E27FC236}">
                <a16:creationId xmlns:a16="http://schemas.microsoft.com/office/drawing/2014/main" id="{076BFA55-2534-8D47-AADF-C1A1B287FD13}"/>
              </a:ext>
            </a:extLst>
          </p:cNvPr>
          <p:cNvSpPr/>
          <p:nvPr userDrawn="1"/>
        </p:nvSpPr>
        <p:spPr>
          <a:xfrm flipH="1">
            <a:off x="5777705" y="3822003"/>
            <a:ext cx="30613" cy="74345"/>
          </a:xfrm>
          <a:custGeom>
            <a:avLst/>
            <a:gdLst>
              <a:gd name="connsiteX0" fmla="*/ 17493 w 30613"/>
              <a:gd name="connsiteY0" fmla="*/ 0 h 74345"/>
              <a:gd name="connsiteX1" fmla="*/ 0 w 30613"/>
              <a:gd name="connsiteY1" fmla="*/ 3280 h 74345"/>
              <a:gd name="connsiteX2" fmla="*/ 12026 w 30613"/>
              <a:gd name="connsiteY2" fmla="*/ 74345 h 74345"/>
              <a:gd name="connsiteX3" fmla="*/ 30613 w 30613"/>
              <a:gd name="connsiteY3" fmla="*/ 72159 h 74345"/>
              <a:gd name="connsiteX4" fmla="*/ 17493 w 3061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13" h="74345">
                <a:moveTo>
                  <a:pt x="17493" y="0"/>
                </a:moveTo>
                <a:lnTo>
                  <a:pt x="0" y="3280"/>
                </a:lnTo>
                <a:cubicBezTo>
                  <a:pt x="4373" y="26239"/>
                  <a:pt x="8747" y="50292"/>
                  <a:pt x="12026" y="74345"/>
                </a:cubicBezTo>
                <a:lnTo>
                  <a:pt x="30613" y="72159"/>
                </a:lnTo>
                <a:cubicBezTo>
                  <a:pt x="26240" y="47013"/>
                  <a:pt x="2186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0" name="Freeform 99">
            <a:extLst>
              <a:ext uri="{FF2B5EF4-FFF2-40B4-BE49-F238E27FC236}">
                <a16:creationId xmlns:a16="http://schemas.microsoft.com/office/drawing/2014/main" id="{102E6391-287A-2043-B323-6131AC2902D2}"/>
              </a:ext>
            </a:extLst>
          </p:cNvPr>
          <p:cNvSpPr/>
          <p:nvPr userDrawn="1"/>
        </p:nvSpPr>
        <p:spPr>
          <a:xfrm flipH="1">
            <a:off x="5764585" y="3965228"/>
            <a:ext cx="22961" cy="74346"/>
          </a:xfrm>
          <a:custGeom>
            <a:avLst/>
            <a:gdLst>
              <a:gd name="connsiteX0" fmla="*/ 17494 w 22961"/>
              <a:gd name="connsiteY0" fmla="*/ 0 h 74346"/>
              <a:gd name="connsiteX1" fmla="*/ 0 w 22961"/>
              <a:gd name="connsiteY1" fmla="*/ 2187 h 74346"/>
              <a:gd name="connsiteX2" fmla="*/ 5468 w 22961"/>
              <a:gd name="connsiteY2" fmla="*/ 74346 h 74346"/>
              <a:gd name="connsiteX3" fmla="*/ 22961 w 22961"/>
              <a:gd name="connsiteY3" fmla="*/ 72159 h 74346"/>
              <a:gd name="connsiteX4" fmla="*/ 17494 w 2296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4346">
                <a:moveTo>
                  <a:pt x="17494" y="0"/>
                </a:moveTo>
                <a:lnTo>
                  <a:pt x="0" y="2187"/>
                </a:lnTo>
                <a:cubicBezTo>
                  <a:pt x="2187" y="26240"/>
                  <a:pt x="4374" y="50293"/>
                  <a:pt x="5468" y="74346"/>
                </a:cubicBezTo>
                <a:lnTo>
                  <a:pt x="22961" y="72159"/>
                </a:lnTo>
                <a:cubicBezTo>
                  <a:pt x="21867" y="48106"/>
                  <a:pt x="19680"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9" name="Freeform 98">
            <a:extLst>
              <a:ext uri="{FF2B5EF4-FFF2-40B4-BE49-F238E27FC236}">
                <a16:creationId xmlns:a16="http://schemas.microsoft.com/office/drawing/2014/main" id="{C751044C-52DB-DE46-9179-4F06F7BDF6C4}"/>
              </a:ext>
            </a:extLst>
          </p:cNvPr>
          <p:cNvSpPr/>
          <p:nvPr userDrawn="1"/>
        </p:nvSpPr>
        <p:spPr>
          <a:xfrm flipH="1">
            <a:off x="5761306" y="4111733"/>
            <a:ext cx="18586" cy="72159"/>
          </a:xfrm>
          <a:custGeom>
            <a:avLst/>
            <a:gdLst>
              <a:gd name="connsiteX0" fmla="*/ 18586 w 18586"/>
              <a:gd name="connsiteY0" fmla="*/ 0 h 72159"/>
              <a:gd name="connsiteX1" fmla="*/ 0 w 18586"/>
              <a:gd name="connsiteY1" fmla="*/ 0 h 72159"/>
              <a:gd name="connsiteX2" fmla="*/ 0 w 18586"/>
              <a:gd name="connsiteY2" fmla="*/ 33892 h 72159"/>
              <a:gd name="connsiteX3" fmla="*/ 0 w 18586"/>
              <a:gd name="connsiteY3" fmla="*/ 72159 h 72159"/>
              <a:gd name="connsiteX4" fmla="*/ 18586 w 18586"/>
              <a:gd name="connsiteY4" fmla="*/ 72159 h 72159"/>
              <a:gd name="connsiteX5" fmla="*/ 18586 w 18586"/>
              <a:gd name="connsiteY5" fmla="*/ 33892 h 72159"/>
              <a:gd name="connsiteX6" fmla="*/ 18586 w 18586"/>
              <a:gd name="connsiteY6" fmla="*/ 0 h 7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6" h="72159">
                <a:moveTo>
                  <a:pt x="18586" y="0"/>
                </a:moveTo>
                <a:lnTo>
                  <a:pt x="0" y="0"/>
                </a:lnTo>
                <a:cubicBezTo>
                  <a:pt x="0" y="12026"/>
                  <a:pt x="0" y="22959"/>
                  <a:pt x="0" y="33892"/>
                </a:cubicBezTo>
                <a:cubicBezTo>
                  <a:pt x="0" y="47012"/>
                  <a:pt x="0" y="59039"/>
                  <a:pt x="0" y="72159"/>
                </a:cubicBezTo>
                <a:lnTo>
                  <a:pt x="18586" y="72159"/>
                </a:lnTo>
                <a:cubicBezTo>
                  <a:pt x="18586" y="59039"/>
                  <a:pt x="18586" y="47012"/>
                  <a:pt x="18586" y="33892"/>
                </a:cubicBezTo>
                <a:cubicBezTo>
                  <a:pt x="18586" y="22959"/>
                  <a:pt x="18586" y="1093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8" name="Freeform 97">
            <a:extLst>
              <a:ext uri="{FF2B5EF4-FFF2-40B4-BE49-F238E27FC236}">
                <a16:creationId xmlns:a16="http://schemas.microsoft.com/office/drawing/2014/main" id="{8F228DE0-1541-B342-9232-5372589F1AF0}"/>
              </a:ext>
            </a:extLst>
          </p:cNvPr>
          <p:cNvSpPr/>
          <p:nvPr userDrawn="1"/>
        </p:nvSpPr>
        <p:spPr>
          <a:xfrm flipH="1">
            <a:off x="5764585" y="4256051"/>
            <a:ext cx="22961" cy="73252"/>
          </a:xfrm>
          <a:custGeom>
            <a:avLst/>
            <a:gdLst>
              <a:gd name="connsiteX0" fmla="*/ 4374 w 22961"/>
              <a:gd name="connsiteY0" fmla="*/ 0 h 73252"/>
              <a:gd name="connsiteX1" fmla="*/ 0 w 22961"/>
              <a:gd name="connsiteY1" fmla="*/ 72159 h 73252"/>
              <a:gd name="connsiteX2" fmla="*/ 18587 w 22961"/>
              <a:gd name="connsiteY2" fmla="*/ 73252 h 73252"/>
              <a:gd name="connsiteX3" fmla="*/ 22961 w 22961"/>
              <a:gd name="connsiteY3" fmla="*/ 1093 h 73252"/>
              <a:gd name="connsiteX4" fmla="*/ 4374 w 22961"/>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3252">
                <a:moveTo>
                  <a:pt x="4374" y="0"/>
                </a:moveTo>
                <a:cubicBezTo>
                  <a:pt x="3281" y="22959"/>
                  <a:pt x="2187" y="48106"/>
                  <a:pt x="0" y="72159"/>
                </a:cubicBezTo>
                <a:lnTo>
                  <a:pt x="18587" y="73252"/>
                </a:lnTo>
                <a:cubicBezTo>
                  <a:pt x="20774" y="48106"/>
                  <a:pt x="21867" y="24053"/>
                  <a:pt x="22961" y="1093"/>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7" name="Freeform 96">
            <a:extLst>
              <a:ext uri="{FF2B5EF4-FFF2-40B4-BE49-F238E27FC236}">
                <a16:creationId xmlns:a16="http://schemas.microsoft.com/office/drawing/2014/main" id="{9DA03640-FFA5-3844-A6A4-71FAAECB85E9}"/>
              </a:ext>
            </a:extLst>
          </p:cNvPr>
          <p:cNvSpPr/>
          <p:nvPr userDrawn="1"/>
        </p:nvSpPr>
        <p:spPr>
          <a:xfrm flipH="1">
            <a:off x="5775518" y="4399275"/>
            <a:ext cx="25147" cy="74346"/>
          </a:xfrm>
          <a:custGeom>
            <a:avLst/>
            <a:gdLst>
              <a:gd name="connsiteX0" fmla="*/ 7653 w 25147"/>
              <a:gd name="connsiteY0" fmla="*/ 0 h 74346"/>
              <a:gd name="connsiteX1" fmla="*/ 0 w 25147"/>
              <a:gd name="connsiteY1" fmla="*/ 72159 h 74346"/>
              <a:gd name="connsiteX2" fmla="*/ 17493 w 25147"/>
              <a:gd name="connsiteY2" fmla="*/ 74346 h 74346"/>
              <a:gd name="connsiteX3" fmla="*/ 25147 w 25147"/>
              <a:gd name="connsiteY3" fmla="*/ 2187 h 74346"/>
              <a:gd name="connsiteX4" fmla="*/ 7653 w 2514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7" h="74346">
                <a:moveTo>
                  <a:pt x="7653" y="0"/>
                </a:moveTo>
                <a:cubicBezTo>
                  <a:pt x="5467" y="24053"/>
                  <a:pt x="3280" y="48106"/>
                  <a:pt x="0" y="72159"/>
                </a:cubicBezTo>
                <a:lnTo>
                  <a:pt x="17493" y="74346"/>
                </a:lnTo>
                <a:cubicBezTo>
                  <a:pt x="20773" y="50293"/>
                  <a:pt x="22960" y="26240"/>
                  <a:pt x="25147"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6" name="Freeform 95">
            <a:extLst>
              <a:ext uri="{FF2B5EF4-FFF2-40B4-BE49-F238E27FC236}">
                <a16:creationId xmlns:a16="http://schemas.microsoft.com/office/drawing/2014/main" id="{EF9CC55C-3539-B842-B31C-457CDB865D34}"/>
              </a:ext>
            </a:extLst>
          </p:cNvPr>
          <p:cNvSpPr/>
          <p:nvPr userDrawn="1"/>
        </p:nvSpPr>
        <p:spPr>
          <a:xfrm flipH="1">
            <a:off x="5793012" y="4543594"/>
            <a:ext cx="27333" cy="73253"/>
          </a:xfrm>
          <a:custGeom>
            <a:avLst/>
            <a:gdLst>
              <a:gd name="connsiteX0" fmla="*/ 9840 w 27333"/>
              <a:gd name="connsiteY0" fmla="*/ 0 h 73253"/>
              <a:gd name="connsiteX1" fmla="*/ 0 w 27333"/>
              <a:gd name="connsiteY1" fmla="*/ 71066 h 73253"/>
              <a:gd name="connsiteX2" fmla="*/ 17493 w 27333"/>
              <a:gd name="connsiteY2" fmla="*/ 73253 h 73253"/>
              <a:gd name="connsiteX3" fmla="*/ 27333 w 27333"/>
              <a:gd name="connsiteY3" fmla="*/ 2186 h 73253"/>
              <a:gd name="connsiteX4" fmla="*/ 9840 w 2733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3253">
                <a:moveTo>
                  <a:pt x="9840" y="0"/>
                </a:moveTo>
                <a:cubicBezTo>
                  <a:pt x="6560" y="22960"/>
                  <a:pt x="3280" y="47013"/>
                  <a:pt x="0" y="71066"/>
                </a:cubicBezTo>
                <a:lnTo>
                  <a:pt x="17493" y="73253"/>
                </a:lnTo>
                <a:cubicBezTo>
                  <a:pt x="21866" y="50292"/>
                  <a:pt x="25147" y="26239"/>
                  <a:pt x="27333" y="2186"/>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5" name="Freeform 94">
            <a:extLst>
              <a:ext uri="{FF2B5EF4-FFF2-40B4-BE49-F238E27FC236}">
                <a16:creationId xmlns:a16="http://schemas.microsoft.com/office/drawing/2014/main" id="{91727F80-7447-F44C-B2A7-516E9AE631A0}"/>
              </a:ext>
            </a:extLst>
          </p:cNvPr>
          <p:cNvSpPr/>
          <p:nvPr userDrawn="1"/>
        </p:nvSpPr>
        <p:spPr>
          <a:xfrm flipH="1">
            <a:off x="5813785" y="4685725"/>
            <a:ext cx="28427" cy="74346"/>
          </a:xfrm>
          <a:custGeom>
            <a:avLst/>
            <a:gdLst>
              <a:gd name="connsiteX0" fmla="*/ 10934 w 28427"/>
              <a:gd name="connsiteY0" fmla="*/ 0 h 74346"/>
              <a:gd name="connsiteX1" fmla="*/ 0 w 28427"/>
              <a:gd name="connsiteY1" fmla="*/ 71067 h 74346"/>
              <a:gd name="connsiteX2" fmla="*/ 17494 w 28427"/>
              <a:gd name="connsiteY2" fmla="*/ 74346 h 74346"/>
              <a:gd name="connsiteX3" fmla="*/ 28427 w 28427"/>
              <a:gd name="connsiteY3" fmla="*/ 3281 h 74346"/>
              <a:gd name="connsiteX4" fmla="*/ 10934 w 284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6">
                <a:moveTo>
                  <a:pt x="10934" y="0"/>
                </a:moveTo>
                <a:cubicBezTo>
                  <a:pt x="7654" y="22960"/>
                  <a:pt x="3281" y="47013"/>
                  <a:pt x="0" y="71067"/>
                </a:cubicBezTo>
                <a:lnTo>
                  <a:pt x="17494" y="74346"/>
                </a:lnTo>
                <a:cubicBezTo>
                  <a:pt x="21867" y="51387"/>
                  <a:pt x="25147" y="27334"/>
                  <a:pt x="28427" y="3281"/>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4" name="Freeform 93">
            <a:extLst>
              <a:ext uri="{FF2B5EF4-FFF2-40B4-BE49-F238E27FC236}">
                <a16:creationId xmlns:a16="http://schemas.microsoft.com/office/drawing/2014/main" id="{18F7FBE9-A548-5248-85D9-024094EB766F}"/>
              </a:ext>
            </a:extLst>
          </p:cNvPr>
          <p:cNvSpPr/>
          <p:nvPr userDrawn="1"/>
        </p:nvSpPr>
        <p:spPr>
          <a:xfrm flipH="1">
            <a:off x="5836744" y="4828951"/>
            <a:ext cx="28427" cy="74345"/>
          </a:xfrm>
          <a:custGeom>
            <a:avLst/>
            <a:gdLst>
              <a:gd name="connsiteX0" fmla="*/ 10934 w 28427"/>
              <a:gd name="connsiteY0" fmla="*/ 0 h 74345"/>
              <a:gd name="connsiteX1" fmla="*/ 0 w 28427"/>
              <a:gd name="connsiteY1" fmla="*/ 71065 h 74345"/>
              <a:gd name="connsiteX2" fmla="*/ 17493 w 28427"/>
              <a:gd name="connsiteY2" fmla="*/ 74345 h 74345"/>
              <a:gd name="connsiteX3" fmla="*/ 28427 w 28427"/>
              <a:gd name="connsiteY3" fmla="*/ 3279 h 74345"/>
              <a:gd name="connsiteX4" fmla="*/ 10934 w 28427"/>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5">
                <a:moveTo>
                  <a:pt x="10934" y="0"/>
                </a:moveTo>
                <a:cubicBezTo>
                  <a:pt x="7653" y="22959"/>
                  <a:pt x="3280" y="47012"/>
                  <a:pt x="0" y="71065"/>
                </a:cubicBezTo>
                <a:lnTo>
                  <a:pt x="17493" y="74345"/>
                </a:lnTo>
                <a:cubicBezTo>
                  <a:pt x="21867" y="50292"/>
                  <a:pt x="25146" y="27332"/>
                  <a:pt x="28427" y="3279"/>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3" name="Freeform 92">
            <a:extLst>
              <a:ext uri="{FF2B5EF4-FFF2-40B4-BE49-F238E27FC236}">
                <a16:creationId xmlns:a16="http://schemas.microsoft.com/office/drawing/2014/main" id="{A03AF0D0-C0FD-F944-BF0F-BBEE16F6A52B}"/>
              </a:ext>
            </a:extLst>
          </p:cNvPr>
          <p:cNvSpPr/>
          <p:nvPr userDrawn="1"/>
        </p:nvSpPr>
        <p:spPr>
          <a:xfrm flipH="1">
            <a:off x="5858611" y="4972175"/>
            <a:ext cx="27333" cy="74346"/>
          </a:xfrm>
          <a:custGeom>
            <a:avLst/>
            <a:gdLst>
              <a:gd name="connsiteX0" fmla="*/ 9840 w 27333"/>
              <a:gd name="connsiteY0" fmla="*/ 0 h 74346"/>
              <a:gd name="connsiteX1" fmla="*/ 8746 w 27333"/>
              <a:gd name="connsiteY1" fmla="*/ 10933 h 74346"/>
              <a:gd name="connsiteX2" fmla="*/ 0 w 27333"/>
              <a:gd name="connsiteY2" fmla="*/ 72159 h 74346"/>
              <a:gd name="connsiteX3" fmla="*/ 17493 w 27333"/>
              <a:gd name="connsiteY3" fmla="*/ 74346 h 74346"/>
              <a:gd name="connsiteX4" fmla="*/ 26239 w 27333"/>
              <a:gd name="connsiteY4" fmla="*/ 13120 h 74346"/>
              <a:gd name="connsiteX5" fmla="*/ 27333 w 27333"/>
              <a:gd name="connsiteY5" fmla="*/ 2187 h 74346"/>
              <a:gd name="connsiteX6" fmla="*/ 9840 w 27333"/>
              <a:gd name="connsiteY6" fmla="*/ 0 h 7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33" h="74346">
                <a:moveTo>
                  <a:pt x="9840" y="0"/>
                </a:moveTo>
                <a:lnTo>
                  <a:pt x="8746" y="10933"/>
                </a:lnTo>
                <a:cubicBezTo>
                  <a:pt x="5467" y="31707"/>
                  <a:pt x="3280" y="51387"/>
                  <a:pt x="0" y="72159"/>
                </a:cubicBezTo>
                <a:lnTo>
                  <a:pt x="17493" y="74346"/>
                </a:lnTo>
                <a:cubicBezTo>
                  <a:pt x="20773" y="53573"/>
                  <a:pt x="22960" y="33893"/>
                  <a:pt x="26239" y="13120"/>
                </a:cubicBezTo>
                <a:lnTo>
                  <a:pt x="27333" y="2187"/>
                </a:ln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2" name="Freeform 91">
            <a:extLst>
              <a:ext uri="{FF2B5EF4-FFF2-40B4-BE49-F238E27FC236}">
                <a16:creationId xmlns:a16="http://schemas.microsoft.com/office/drawing/2014/main" id="{87472C5C-41B5-1848-A8A3-3DB0425529EA}"/>
              </a:ext>
            </a:extLst>
          </p:cNvPr>
          <p:cNvSpPr/>
          <p:nvPr userDrawn="1"/>
        </p:nvSpPr>
        <p:spPr>
          <a:xfrm flipH="1">
            <a:off x="5877198" y="5115400"/>
            <a:ext cx="25146" cy="74346"/>
          </a:xfrm>
          <a:custGeom>
            <a:avLst/>
            <a:gdLst>
              <a:gd name="connsiteX0" fmla="*/ 7653 w 25146"/>
              <a:gd name="connsiteY0" fmla="*/ 0 h 74346"/>
              <a:gd name="connsiteX1" fmla="*/ 0 w 25146"/>
              <a:gd name="connsiteY1" fmla="*/ 72160 h 74346"/>
              <a:gd name="connsiteX2" fmla="*/ 17494 w 25146"/>
              <a:gd name="connsiteY2" fmla="*/ 74346 h 74346"/>
              <a:gd name="connsiteX3" fmla="*/ 25146 w 25146"/>
              <a:gd name="connsiteY3" fmla="*/ 2187 h 74346"/>
              <a:gd name="connsiteX4" fmla="*/ 7653 w 251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 h="74346">
                <a:moveTo>
                  <a:pt x="7653" y="0"/>
                </a:moveTo>
                <a:cubicBezTo>
                  <a:pt x="4374" y="24053"/>
                  <a:pt x="2187" y="48106"/>
                  <a:pt x="0" y="72160"/>
                </a:cubicBezTo>
                <a:lnTo>
                  <a:pt x="17494" y="74346"/>
                </a:lnTo>
                <a:cubicBezTo>
                  <a:pt x="19680" y="51386"/>
                  <a:pt x="21867" y="27333"/>
                  <a:pt x="25146"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1" name="Freeform 90">
            <a:extLst>
              <a:ext uri="{FF2B5EF4-FFF2-40B4-BE49-F238E27FC236}">
                <a16:creationId xmlns:a16="http://schemas.microsoft.com/office/drawing/2014/main" id="{B3AD05C7-C209-B945-92E9-6FF158BD967D}"/>
              </a:ext>
            </a:extLst>
          </p:cNvPr>
          <p:cNvSpPr/>
          <p:nvPr userDrawn="1"/>
        </p:nvSpPr>
        <p:spPr>
          <a:xfrm flipH="1">
            <a:off x="5890318" y="5260811"/>
            <a:ext cx="22959" cy="73253"/>
          </a:xfrm>
          <a:custGeom>
            <a:avLst/>
            <a:gdLst>
              <a:gd name="connsiteX0" fmla="*/ 4374 w 22959"/>
              <a:gd name="connsiteY0" fmla="*/ 0 h 73253"/>
              <a:gd name="connsiteX1" fmla="*/ 0 w 22959"/>
              <a:gd name="connsiteY1" fmla="*/ 72159 h 73253"/>
              <a:gd name="connsiteX2" fmla="*/ 18586 w 22959"/>
              <a:gd name="connsiteY2" fmla="*/ 73253 h 73253"/>
              <a:gd name="connsiteX3" fmla="*/ 22959 w 22959"/>
              <a:gd name="connsiteY3" fmla="*/ 1094 h 73253"/>
              <a:gd name="connsiteX4" fmla="*/ 4374 w 22959"/>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9" h="73253">
                <a:moveTo>
                  <a:pt x="4374" y="0"/>
                </a:moveTo>
                <a:cubicBezTo>
                  <a:pt x="2187" y="24053"/>
                  <a:pt x="1093" y="49200"/>
                  <a:pt x="0" y="72159"/>
                </a:cubicBezTo>
                <a:lnTo>
                  <a:pt x="18586" y="73253"/>
                </a:lnTo>
                <a:cubicBezTo>
                  <a:pt x="19680" y="49200"/>
                  <a:pt x="20773" y="25147"/>
                  <a:pt x="22959" y="1094"/>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0" name="Freeform 89">
            <a:extLst>
              <a:ext uri="{FF2B5EF4-FFF2-40B4-BE49-F238E27FC236}">
                <a16:creationId xmlns:a16="http://schemas.microsoft.com/office/drawing/2014/main" id="{C25D89F3-4BEA-1E45-B1AC-F115204E0A07}"/>
              </a:ext>
            </a:extLst>
          </p:cNvPr>
          <p:cNvSpPr/>
          <p:nvPr userDrawn="1"/>
        </p:nvSpPr>
        <p:spPr>
          <a:xfrm flipH="1">
            <a:off x="5895784" y="5405130"/>
            <a:ext cx="18587" cy="73253"/>
          </a:xfrm>
          <a:custGeom>
            <a:avLst/>
            <a:gdLst>
              <a:gd name="connsiteX0" fmla="*/ 18587 w 18587"/>
              <a:gd name="connsiteY0" fmla="*/ 0 h 73253"/>
              <a:gd name="connsiteX1" fmla="*/ 0 w 18587"/>
              <a:gd name="connsiteY1" fmla="*/ 0 h 73253"/>
              <a:gd name="connsiteX2" fmla="*/ 0 w 18587"/>
              <a:gd name="connsiteY2" fmla="*/ 27333 h 73253"/>
              <a:gd name="connsiteX3" fmla="*/ 0 w 18587"/>
              <a:gd name="connsiteY3" fmla="*/ 73253 h 73253"/>
              <a:gd name="connsiteX4" fmla="*/ 18587 w 18587"/>
              <a:gd name="connsiteY4" fmla="*/ 72159 h 73253"/>
              <a:gd name="connsiteX5" fmla="*/ 18587 w 18587"/>
              <a:gd name="connsiteY5" fmla="*/ 27333 h 73253"/>
              <a:gd name="connsiteX6" fmla="*/ 18587 w 18587"/>
              <a:gd name="connsiteY6" fmla="*/ 0 h 7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7" h="73253">
                <a:moveTo>
                  <a:pt x="18587" y="0"/>
                </a:moveTo>
                <a:lnTo>
                  <a:pt x="0" y="0"/>
                </a:lnTo>
                <a:cubicBezTo>
                  <a:pt x="0" y="8746"/>
                  <a:pt x="0" y="18587"/>
                  <a:pt x="0" y="27333"/>
                </a:cubicBezTo>
                <a:cubicBezTo>
                  <a:pt x="0" y="42640"/>
                  <a:pt x="0" y="57946"/>
                  <a:pt x="0" y="73253"/>
                </a:cubicBezTo>
                <a:lnTo>
                  <a:pt x="18587" y="72159"/>
                </a:lnTo>
                <a:cubicBezTo>
                  <a:pt x="18587" y="57946"/>
                  <a:pt x="18587" y="42640"/>
                  <a:pt x="18587" y="27333"/>
                </a:cubicBezTo>
                <a:cubicBezTo>
                  <a:pt x="18587" y="17493"/>
                  <a:pt x="18587" y="8746"/>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9" name="Freeform 88">
            <a:extLst>
              <a:ext uri="{FF2B5EF4-FFF2-40B4-BE49-F238E27FC236}">
                <a16:creationId xmlns:a16="http://schemas.microsoft.com/office/drawing/2014/main" id="{D03CFB9D-1DE9-2A4A-B505-836834228333}"/>
              </a:ext>
            </a:extLst>
          </p:cNvPr>
          <p:cNvSpPr/>
          <p:nvPr userDrawn="1"/>
        </p:nvSpPr>
        <p:spPr>
          <a:xfrm flipH="1">
            <a:off x="5887037" y="5550542"/>
            <a:ext cx="24053" cy="73252"/>
          </a:xfrm>
          <a:custGeom>
            <a:avLst/>
            <a:gdLst>
              <a:gd name="connsiteX0" fmla="*/ 18586 w 24053"/>
              <a:gd name="connsiteY0" fmla="*/ 0 h 73252"/>
              <a:gd name="connsiteX1" fmla="*/ 0 w 24053"/>
              <a:gd name="connsiteY1" fmla="*/ 1092 h 73252"/>
              <a:gd name="connsiteX2" fmla="*/ 5466 w 24053"/>
              <a:gd name="connsiteY2" fmla="*/ 73252 h 73252"/>
              <a:gd name="connsiteX3" fmla="*/ 24053 w 24053"/>
              <a:gd name="connsiteY3" fmla="*/ 72159 h 73252"/>
              <a:gd name="connsiteX4" fmla="*/ 18586 w 2405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2">
                <a:moveTo>
                  <a:pt x="18586" y="0"/>
                </a:moveTo>
                <a:lnTo>
                  <a:pt x="0" y="1092"/>
                </a:lnTo>
                <a:cubicBezTo>
                  <a:pt x="1093" y="25145"/>
                  <a:pt x="3279" y="49198"/>
                  <a:pt x="5466" y="73252"/>
                </a:cubicBezTo>
                <a:lnTo>
                  <a:pt x="24053" y="72159"/>
                </a:lnTo>
                <a:cubicBezTo>
                  <a:pt x="21866" y="48106"/>
                  <a:pt x="19680" y="2405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8" name="Freeform 87">
            <a:extLst>
              <a:ext uri="{FF2B5EF4-FFF2-40B4-BE49-F238E27FC236}">
                <a16:creationId xmlns:a16="http://schemas.microsoft.com/office/drawing/2014/main" id="{8E6A1224-E353-534A-81D6-A2A365DA776D}"/>
              </a:ext>
            </a:extLst>
          </p:cNvPr>
          <p:cNvSpPr/>
          <p:nvPr userDrawn="1"/>
        </p:nvSpPr>
        <p:spPr>
          <a:xfrm flipH="1">
            <a:off x="5867357" y="5692673"/>
            <a:ext cx="29521" cy="74346"/>
          </a:xfrm>
          <a:custGeom>
            <a:avLst/>
            <a:gdLst>
              <a:gd name="connsiteX0" fmla="*/ 17494 w 29521"/>
              <a:gd name="connsiteY0" fmla="*/ 0 h 74346"/>
              <a:gd name="connsiteX1" fmla="*/ 0 w 29521"/>
              <a:gd name="connsiteY1" fmla="*/ 2187 h 74346"/>
              <a:gd name="connsiteX2" fmla="*/ 12028 w 29521"/>
              <a:gd name="connsiteY2" fmla="*/ 74346 h 74346"/>
              <a:gd name="connsiteX3" fmla="*/ 29521 w 29521"/>
              <a:gd name="connsiteY3" fmla="*/ 71065 h 74346"/>
              <a:gd name="connsiteX4" fmla="*/ 17494 w 2952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1" h="74346">
                <a:moveTo>
                  <a:pt x="17494" y="0"/>
                </a:moveTo>
                <a:lnTo>
                  <a:pt x="0" y="2187"/>
                </a:lnTo>
                <a:cubicBezTo>
                  <a:pt x="3281" y="27333"/>
                  <a:pt x="7654" y="51386"/>
                  <a:pt x="12028" y="74346"/>
                </a:cubicBezTo>
                <a:lnTo>
                  <a:pt x="29521" y="71065"/>
                </a:lnTo>
                <a:cubicBezTo>
                  <a:pt x="25147" y="48106"/>
                  <a:pt x="20774"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7" name="Freeform 86">
            <a:extLst>
              <a:ext uri="{FF2B5EF4-FFF2-40B4-BE49-F238E27FC236}">
                <a16:creationId xmlns:a16="http://schemas.microsoft.com/office/drawing/2014/main" id="{3705E1EA-5668-6B43-99EF-0FAB5478C6E9}"/>
              </a:ext>
            </a:extLst>
          </p:cNvPr>
          <p:cNvSpPr/>
          <p:nvPr userDrawn="1"/>
        </p:nvSpPr>
        <p:spPr>
          <a:xfrm flipH="1">
            <a:off x="5831278" y="5833711"/>
            <a:ext cx="37173" cy="74346"/>
          </a:xfrm>
          <a:custGeom>
            <a:avLst/>
            <a:gdLst>
              <a:gd name="connsiteX0" fmla="*/ 17493 w 37173"/>
              <a:gd name="connsiteY0" fmla="*/ 0 h 74346"/>
              <a:gd name="connsiteX1" fmla="*/ 0 w 37173"/>
              <a:gd name="connsiteY1" fmla="*/ 4373 h 74346"/>
              <a:gd name="connsiteX2" fmla="*/ 19680 w 37173"/>
              <a:gd name="connsiteY2" fmla="*/ 74346 h 74346"/>
              <a:gd name="connsiteX3" fmla="*/ 37173 w 37173"/>
              <a:gd name="connsiteY3" fmla="*/ 68880 h 74346"/>
              <a:gd name="connsiteX4" fmla="*/ 17493 w 37173"/>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73" h="74346">
                <a:moveTo>
                  <a:pt x="17493" y="0"/>
                </a:moveTo>
                <a:lnTo>
                  <a:pt x="0" y="4373"/>
                </a:lnTo>
                <a:cubicBezTo>
                  <a:pt x="5467" y="28426"/>
                  <a:pt x="12027" y="51386"/>
                  <a:pt x="19680" y="74346"/>
                </a:cubicBezTo>
                <a:lnTo>
                  <a:pt x="37173" y="68880"/>
                </a:lnTo>
                <a:cubicBezTo>
                  <a:pt x="30613" y="47013"/>
                  <a:pt x="22960"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6" name="Freeform 85">
            <a:extLst>
              <a:ext uri="{FF2B5EF4-FFF2-40B4-BE49-F238E27FC236}">
                <a16:creationId xmlns:a16="http://schemas.microsoft.com/office/drawing/2014/main" id="{42009F88-01F9-9343-9B85-8E0ACF567217}"/>
              </a:ext>
            </a:extLst>
          </p:cNvPr>
          <p:cNvSpPr/>
          <p:nvPr userDrawn="1"/>
        </p:nvSpPr>
        <p:spPr>
          <a:xfrm flipH="1">
            <a:off x="5780986" y="5970376"/>
            <a:ext cx="43732" cy="74346"/>
          </a:xfrm>
          <a:custGeom>
            <a:avLst/>
            <a:gdLst>
              <a:gd name="connsiteX0" fmla="*/ 16400 w 43732"/>
              <a:gd name="connsiteY0" fmla="*/ 0 h 74346"/>
              <a:gd name="connsiteX1" fmla="*/ 0 w 43732"/>
              <a:gd name="connsiteY1" fmla="*/ 6560 h 74346"/>
              <a:gd name="connsiteX2" fmla="*/ 28426 w 43732"/>
              <a:gd name="connsiteY2" fmla="*/ 74346 h 74346"/>
              <a:gd name="connsiteX3" fmla="*/ 43732 w 43732"/>
              <a:gd name="connsiteY3" fmla="*/ 66692 h 74346"/>
              <a:gd name="connsiteX4" fmla="*/ 16400 w 43732"/>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2" h="74346">
                <a:moveTo>
                  <a:pt x="16400" y="0"/>
                </a:moveTo>
                <a:lnTo>
                  <a:pt x="0" y="6560"/>
                </a:lnTo>
                <a:cubicBezTo>
                  <a:pt x="8746" y="29519"/>
                  <a:pt x="18587" y="52480"/>
                  <a:pt x="28426" y="74346"/>
                </a:cubicBezTo>
                <a:lnTo>
                  <a:pt x="43732" y="66692"/>
                </a:lnTo>
                <a:cubicBezTo>
                  <a:pt x="33893" y="44826"/>
                  <a:pt x="25147" y="21867"/>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5" name="Freeform 84">
            <a:extLst>
              <a:ext uri="{FF2B5EF4-FFF2-40B4-BE49-F238E27FC236}">
                <a16:creationId xmlns:a16="http://schemas.microsoft.com/office/drawing/2014/main" id="{0D49888B-630E-2544-AD88-E71155B7A021}"/>
              </a:ext>
            </a:extLst>
          </p:cNvPr>
          <p:cNvSpPr/>
          <p:nvPr userDrawn="1"/>
        </p:nvSpPr>
        <p:spPr>
          <a:xfrm flipH="1">
            <a:off x="5711013" y="6101575"/>
            <a:ext cx="52480" cy="72159"/>
          </a:xfrm>
          <a:custGeom>
            <a:avLst/>
            <a:gdLst>
              <a:gd name="connsiteX0" fmla="*/ 16401 w 52480"/>
              <a:gd name="connsiteY0" fmla="*/ 0 h 72159"/>
              <a:gd name="connsiteX1" fmla="*/ 0 w 52480"/>
              <a:gd name="connsiteY1" fmla="*/ 8746 h 72159"/>
              <a:gd name="connsiteX2" fmla="*/ 36081 w 52480"/>
              <a:gd name="connsiteY2" fmla="*/ 72159 h 72159"/>
              <a:gd name="connsiteX3" fmla="*/ 52480 w 52480"/>
              <a:gd name="connsiteY3" fmla="*/ 62318 h 72159"/>
              <a:gd name="connsiteX4" fmla="*/ 16401 w 52480"/>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59">
                <a:moveTo>
                  <a:pt x="16401" y="0"/>
                </a:moveTo>
                <a:lnTo>
                  <a:pt x="0" y="8746"/>
                </a:lnTo>
                <a:cubicBezTo>
                  <a:pt x="10934" y="30613"/>
                  <a:pt x="22961" y="51385"/>
                  <a:pt x="36081" y="72159"/>
                </a:cubicBezTo>
                <a:lnTo>
                  <a:pt x="52480" y="62318"/>
                </a:lnTo>
                <a:cubicBezTo>
                  <a:pt x="39360" y="41546"/>
                  <a:pt x="27334" y="20772"/>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4" name="Freeform 83">
            <a:extLst>
              <a:ext uri="{FF2B5EF4-FFF2-40B4-BE49-F238E27FC236}">
                <a16:creationId xmlns:a16="http://schemas.microsoft.com/office/drawing/2014/main" id="{99ED7A03-5A02-7A46-851A-28785E9ABB6A}"/>
              </a:ext>
            </a:extLst>
          </p:cNvPr>
          <p:cNvSpPr/>
          <p:nvPr userDrawn="1"/>
        </p:nvSpPr>
        <p:spPr>
          <a:xfrm flipH="1">
            <a:off x="5630108" y="6224027"/>
            <a:ext cx="57945" cy="68878"/>
          </a:xfrm>
          <a:custGeom>
            <a:avLst/>
            <a:gdLst>
              <a:gd name="connsiteX0" fmla="*/ 15307 w 57945"/>
              <a:gd name="connsiteY0" fmla="*/ 0 h 68878"/>
              <a:gd name="connsiteX1" fmla="*/ 0 w 57945"/>
              <a:gd name="connsiteY1" fmla="*/ 10933 h 68878"/>
              <a:gd name="connsiteX2" fmla="*/ 43733 w 57945"/>
              <a:gd name="connsiteY2" fmla="*/ 68878 h 68878"/>
              <a:gd name="connsiteX3" fmla="*/ 57945 w 57945"/>
              <a:gd name="connsiteY3" fmla="*/ 57945 h 68878"/>
              <a:gd name="connsiteX4" fmla="*/ 15307 w 57945"/>
              <a:gd name="connsiteY4" fmla="*/ 0 h 6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8878">
                <a:moveTo>
                  <a:pt x="15307" y="0"/>
                </a:moveTo>
                <a:lnTo>
                  <a:pt x="0" y="10933"/>
                </a:lnTo>
                <a:cubicBezTo>
                  <a:pt x="14213" y="30613"/>
                  <a:pt x="28426" y="50292"/>
                  <a:pt x="43733" y="68878"/>
                </a:cubicBezTo>
                <a:lnTo>
                  <a:pt x="57945" y="57945"/>
                </a:lnTo>
                <a:cubicBezTo>
                  <a:pt x="43733" y="38265"/>
                  <a:pt x="29519" y="19679"/>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3" name="Freeform 82">
            <a:extLst>
              <a:ext uri="{FF2B5EF4-FFF2-40B4-BE49-F238E27FC236}">
                <a16:creationId xmlns:a16="http://schemas.microsoft.com/office/drawing/2014/main" id="{4F1776C7-460B-DB4B-A058-56F1DD1B68D5}"/>
              </a:ext>
            </a:extLst>
          </p:cNvPr>
          <p:cNvSpPr/>
          <p:nvPr userDrawn="1"/>
        </p:nvSpPr>
        <p:spPr>
          <a:xfrm flipH="1">
            <a:off x="5011289" y="6244799"/>
            <a:ext cx="74345" cy="31707"/>
          </a:xfrm>
          <a:custGeom>
            <a:avLst/>
            <a:gdLst>
              <a:gd name="connsiteX0" fmla="*/ 1094 w 74345"/>
              <a:gd name="connsiteY0" fmla="*/ 0 h 31707"/>
              <a:gd name="connsiteX1" fmla="*/ 0 w 74345"/>
              <a:gd name="connsiteY1" fmla="*/ 18587 h 31707"/>
              <a:gd name="connsiteX2" fmla="*/ 68879 w 74345"/>
              <a:gd name="connsiteY2" fmla="*/ 31707 h 31707"/>
              <a:gd name="connsiteX3" fmla="*/ 74345 w 74345"/>
              <a:gd name="connsiteY3" fmla="*/ 14214 h 31707"/>
              <a:gd name="connsiteX4" fmla="*/ 1094 w 74345"/>
              <a:gd name="connsiteY4" fmla="*/ 0 h 3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31707">
                <a:moveTo>
                  <a:pt x="1094" y="0"/>
                </a:moveTo>
                <a:lnTo>
                  <a:pt x="0" y="18587"/>
                </a:lnTo>
                <a:cubicBezTo>
                  <a:pt x="22960" y="19680"/>
                  <a:pt x="45920" y="24053"/>
                  <a:pt x="68879" y="31707"/>
                </a:cubicBezTo>
                <a:lnTo>
                  <a:pt x="74345" y="14214"/>
                </a:lnTo>
                <a:cubicBezTo>
                  <a:pt x="50292" y="5467"/>
                  <a:pt x="25147" y="1094"/>
                  <a:pt x="10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2" name="Freeform 81">
            <a:extLst>
              <a:ext uri="{FF2B5EF4-FFF2-40B4-BE49-F238E27FC236}">
                <a16:creationId xmlns:a16="http://schemas.microsoft.com/office/drawing/2014/main" id="{7DF8C3B6-0D9A-F240-9E68-584E1F223A0E}"/>
              </a:ext>
            </a:extLst>
          </p:cNvPr>
          <p:cNvSpPr/>
          <p:nvPr userDrawn="1"/>
        </p:nvSpPr>
        <p:spPr>
          <a:xfrm flipH="1">
            <a:off x="5151233" y="6256826"/>
            <a:ext cx="68879" cy="55759"/>
          </a:xfrm>
          <a:custGeom>
            <a:avLst/>
            <a:gdLst>
              <a:gd name="connsiteX0" fmla="*/ 62319 w 68879"/>
              <a:gd name="connsiteY0" fmla="*/ 0 h 55759"/>
              <a:gd name="connsiteX1" fmla="*/ 30613 w 68879"/>
              <a:gd name="connsiteY1" fmla="*/ 16399 h 55759"/>
              <a:gd name="connsiteX2" fmla="*/ 0 w 68879"/>
              <a:gd name="connsiteY2" fmla="*/ 44826 h 55759"/>
              <a:gd name="connsiteX3" fmla="*/ 14213 w 68879"/>
              <a:gd name="connsiteY3" fmla="*/ 55759 h 55759"/>
              <a:gd name="connsiteX4" fmla="*/ 41546 w 68879"/>
              <a:gd name="connsiteY4" fmla="*/ 30613 h 55759"/>
              <a:gd name="connsiteX5" fmla="*/ 68879 w 68879"/>
              <a:gd name="connsiteY5" fmla="*/ 16399 h 55759"/>
              <a:gd name="connsiteX6" fmla="*/ 62319 w 68879"/>
              <a:gd name="connsiteY6" fmla="*/ 0 h 5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79" h="55759">
                <a:moveTo>
                  <a:pt x="62319" y="0"/>
                </a:moveTo>
                <a:cubicBezTo>
                  <a:pt x="50293" y="4373"/>
                  <a:pt x="40452" y="9840"/>
                  <a:pt x="30613" y="16399"/>
                </a:cubicBezTo>
                <a:cubicBezTo>
                  <a:pt x="18586" y="24053"/>
                  <a:pt x="7653" y="33893"/>
                  <a:pt x="0" y="44826"/>
                </a:cubicBezTo>
                <a:lnTo>
                  <a:pt x="14213" y="55759"/>
                </a:lnTo>
                <a:cubicBezTo>
                  <a:pt x="20772" y="47012"/>
                  <a:pt x="29519" y="38266"/>
                  <a:pt x="41546" y="30613"/>
                </a:cubicBezTo>
                <a:cubicBezTo>
                  <a:pt x="50293" y="25146"/>
                  <a:pt x="59039" y="19680"/>
                  <a:pt x="68879" y="16399"/>
                </a:cubicBezTo>
                <a:lnTo>
                  <a:pt x="6231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81" name="Freeform 80">
            <a:extLst>
              <a:ext uri="{FF2B5EF4-FFF2-40B4-BE49-F238E27FC236}">
                <a16:creationId xmlns:a16="http://schemas.microsoft.com/office/drawing/2014/main" id="{ADF2B35E-CCB2-3E4D-AEFA-A210B1B8D6EF}"/>
              </a:ext>
            </a:extLst>
          </p:cNvPr>
          <p:cNvSpPr/>
          <p:nvPr userDrawn="1"/>
        </p:nvSpPr>
        <p:spPr>
          <a:xfrm flipH="1">
            <a:off x="4892116" y="6292905"/>
            <a:ext cx="62320" cy="64507"/>
          </a:xfrm>
          <a:custGeom>
            <a:avLst/>
            <a:gdLst>
              <a:gd name="connsiteX0" fmla="*/ 10933 w 62320"/>
              <a:gd name="connsiteY0" fmla="*/ 0 h 64507"/>
              <a:gd name="connsiteX1" fmla="*/ 0 w 62320"/>
              <a:gd name="connsiteY1" fmla="*/ 15307 h 64507"/>
              <a:gd name="connsiteX2" fmla="*/ 45921 w 62320"/>
              <a:gd name="connsiteY2" fmla="*/ 64507 h 64507"/>
              <a:gd name="connsiteX3" fmla="*/ 62320 w 62320"/>
              <a:gd name="connsiteY3" fmla="*/ 55760 h 64507"/>
              <a:gd name="connsiteX4" fmla="*/ 10933 w 62320"/>
              <a:gd name="connsiteY4" fmla="*/ 0 h 64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20" h="64507">
                <a:moveTo>
                  <a:pt x="10933" y="0"/>
                </a:moveTo>
                <a:lnTo>
                  <a:pt x="0" y="15307"/>
                </a:lnTo>
                <a:cubicBezTo>
                  <a:pt x="20774" y="29520"/>
                  <a:pt x="37173" y="47014"/>
                  <a:pt x="45921" y="64507"/>
                </a:cubicBezTo>
                <a:lnTo>
                  <a:pt x="62320" y="55760"/>
                </a:lnTo>
                <a:cubicBezTo>
                  <a:pt x="52479" y="36080"/>
                  <a:pt x="33894" y="16401"/>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0" name="Freeform 79">
            <a:extLst>
              <a:ext uri="{FF2B5EF4-FFF2-40B4-BE49-F238E27FC236}">
                <a16:creationId xmlns:a16="http://schemas.microsoft.com/office/drawing/2014/main" id="{536D6C64-B0B3-0844-B262-42BAE3B9BCED}"/>
              </a:ext>
            </a:extLst>
          </p:cNvPr>
          <p:cNvSpPr/>
          <p:nvPr userDrawn="1"/>
        </p:nvSpPr>
        <p:spPr>
          <a:xfrm flipH="1">
            <a:off x="5532801" y="6336638"/>
            <a:ext cx="63413" cy="63413"/>
          </a:xfrm>
          <a:custGeom>
            <a:avLst/>
            <a:gdLst>
              <a:gd name="connsiteX0" fmla="*/ 13120 w 63413"/>
              <a:gd name="connsiteY0" fmla="*/ 0 h 63413"/>
              <a:gd name="connsiteX1" fmla="*/ 0 w 63413"/>
              <a:gd name="connsiteY1" fmla="*/ 12027 h 63413"/>
              <a:gd name="connsiteX2" fmla="*/ 51385 w 63413"/>
              <a:gd name="connsiteY2" fmla="*/ 63413 h 63413"/>
              <a:gd name="connsiteX3" fmla="*/ 63413 w 63413"/>
              <a:gd name="connsiteY3" fmla="*/ 50293 h 63413"/>
              <a:gd name="connsiteX4" fmla="*/ 13120 w 63413"/>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13" h="63413">
                <a:moveTo>
                  <a:pt x="13120" y="0"/>
                </a:moveTo>
                <a:lnTo>
                  <a:pt x="0" y="12027"/>
                </a:lnTo>
                <a:cubicBezTo>
                  <a:pt x="16399" y="30613"/>
                  <a:pt x="33892" y="47013"/>
                  <a:pt x="51385" y="63413"/>
                </a:cubicBezTo>
                <a:lnTo>
                  <a:pt x="63413" y="50293"/>
                </a:lnTo>
                <a:cubicBezTo>
                  <a:pt x="47012" y="34986"/>
                  <a:pt x="29519" y="18587"/>
                  <a:pt x="1312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9" name="Freeform 78">
            <a:extLst>
              <a:ext uri="{FF2B5EF4-FFF2-40B4-BE49-F238E27FC236}">
                <a16:creationId xmlns:a16="http://schemas.microsoft.com/office/drawing/2014/main" id="{A2D8A27C-E363-FE41-B396-BF29C6B4ADA1}"/>
              </a:ext>
            </a:extLst>
          </p:cNvPr>
          <p:cNvSpPr/>
          <p:nvPr userDrawn="1"/>
        </p:nvSpPr>
        <p:spPr>
          <a:xfrm flipH="1">
            <a:off x="5210273" y="6375997"/>
            <a:ext cx="33892" cy="73253"/>
          </a:xfrm>
          <a:custGeom>
            <a:avLst/>
            <a:gdLst>
              <a:gd name="connsiteX0" fmla="*/ 18587 w 33892"/>
              <a:gd name="connsiteY0" fmla="*/ 0 h 73253"/>
              <a:gd name="connsiteX1" fmla="*/ 0 w 33892"/>
              <a:gd name="connsiteY1" fmla="*/ 0 h 73253"/>
              <a:gd name="connsiteX2" fmla="*/ 16399 w 33892"/>
              <a:gd name="connsiteY2" fmla="*/ 73253 h 73253"/>
              <a:gd name="connsiteX3" fmla="*/ 33892 w 33892"/>
              <a:gd name="connsiteY3" fmla="*/ 66694 h 73253"/>
              <a:gd name="connsiteX4" fmla="*/ 18587 w 33892"/>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92" h="73253">
                <a:moveTo>
                  <a:pt x="18587" y="0"/>
                </a:moveTo>
                <a:lnTo>
                  <a:pt x="0" y="0"/>
                </a:lnTo>
                <a:cubicBezTo>
                  <a:pt x="0" y="22961"/>
                  <a:pt x="5466" y="47014"/>
                  <a:pt x="16399" y="73253"/>
                </a:cubicBezTo>
                <a:lnTo>
                  <a:pt x="33892" y="66694"/>
                </a:lnTo>
                <a:cubicBezTo>
                  <a:pt x="24053" y="42641"/>
                  <a:pt x="18587" y="20774"/>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8" name="Freeform 77">
            <a:extLst>
              <a:ext uri="{FF2B5EF4-FFF2-40B4-BE49-F238E27FC236}">
                <a16:creationId xmlns:a16="http://schemas.microsoft.com/office/drawing/2014/main" id="{2A70D57F-6FD6-2F4D-A06F-0D176E1AD112}"/>
              </a:ext>
            </a:extLst>
          </p:cNvPr>
          <p:cNvSpPr/>
          <p:nvPr userDrawn="1"/>
        </p:nvSpPr>
        <p:spPr>
          <a:xfrm flipH="1">
            <a:off x="4888837" y="6418638"/>
            <a:ext cx="57945" cy="66691"/>
          </a:xfrm>
          <a:custGeom>
            <a:avLst/>
            <a:gdLst>
              <a:gd name="connsiteX0" fmla="*/ 41546 w 57945"/>
              <a:gd name="connsiteY0" fmla="*/ 0 h 66691"/>
              <a:gd name="connsiteX1" fmla="*/ 0 w 57945"/>
              <a:gd name="connsiteY1" fmla="*/ 52479 h 66691"/>
              <a:gd name="connsiteX2" fmla="*/ 10933 w 57945"/>
              <a:gd name="connsiteY2" fmla="*/ 66691 h 66691"/>
              <a:gd name="connsiteX3" fmla="*/ 57945 w 57945"/>
              <a:gd name="connsiteY3" fmla="*/ 6559 h 66691"/>
              <a:gd name="connsiteX4" fmla="*/ 41546 w 57945"/>
              <a:gd name="connsiteY4" fmla="*/ 0 h 6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6691">
                <a:moveTo>
                  <a:pt x="41546" y="0"/>
                </a:moveTo>
                <a:cubicBezTo>
                  <a:pt x="33892" y="18585"/>
                  <a:pt x="19680" y="37172"/>
                  <a:pt x="0" y="52479"/>
                </a:cubicBezTo>
                <a:lnTo>
                  <a:pt x="10933" y="66691"/>
                </a:lnTo>
                <a:cubicBezTo>
                  <a:pt x="32800" y="49198"/>
                  <a:pt x="48106" y="29519"/>
                  <a:pt x="57945" y="6559"/>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7" name="Freeform 76">
            <a:extLst>
              <a:ext uri="{FF2B5EF4-FFF2-40B4-BE49-F238E27FC236}">
                <a16:creationId xmlns:a16="http://schemas.microsoft.com/office/drawing/2014/main" id="{B30013CC-91D1-394E-B021-0C5672E6496D}"/>
              </a:ext>
            </a:extLst>
          </p:cNvPr>
          <p:cNvSpPr/>
          <p:nvPr userDrawn="1"/>
        </p:nvSpPr>
        <p:spPr>
          <a:xfrm flipH="1">
            <a:off x="5416910" y="6431757"/>
            <a:ext cx="71066" cy="54666"/>
          </a:xfrm>
          <a:custGeom>
            <a:avLst/>
            <a:gdLst>
              <a:gd name="connsiteX0" fmla="*/ 10933 w 71066"/>
              <a:gd name="connsiteY0" fmla="*/ 0 h 54666"/>
              <a:gd name="connsiteX1" fmla="*/ 0 w 71066"/>
              <a:gd name="connsiteY1" fmla="*/ 14213 h 54666"/>
              <a:gd name="connsiteX2" fmla="*/ 61226 w 71066"/>
              <a:gd name="connsiteY2" fmla="*/ 54666 h 54666"/>
              <a:gd name="connsiteX3" fmla="*/ 71066 w 71066"/>
              <a:gd name="connsiteY3" fmla="*/ 39360 h 54666"/>
              <a:gd name="connsiteX4" fmla="*/ 10933 w 71066"/>
              <a:gd name="connsiteY4" fmla="*/ 0 h 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 h="54666">
                <a:moveTo>
                  <a:pt x="10933" y="0"/>
                </a:moveTo>
                <a:lnTo>
                  <a:pt x="0" y="14213"/>
                </a:lnTo>
                <a:cubicBezTo>
                  <a:pt x="19680" y="29519"/>
                  <a:pt x="40453" y="42639"/>
                  <a:pt x="61226" y="54666"/>
                </a:cubicBezTo>
                <a:lnTo>
                  <a:pt x="71066" y="39360"/>
                </a:lnTo>
                <a:cubicBezTo>
                  <a:pt x="50293" y="27333"/>
                  <a:pt x="30613" y="14213"/>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6" name="Freeform 75">
            <a:extLst>
              <a:ext uri="{FF2B5EF4-FFF2-40B4-BE49-F238E27FC236}">
                <a16:creationId xmlns:a16="http://schemas.microsoft.com/office/drawing/2014/main" id="{B100C0E9-FBD3-A545-967A-677F7BC73606}"/>
              </a:ext>
            </a:extLst>
          </p:cNvPr>
          <p:cNvSpPr/>
          <p:nvPr userDrawn="1"/>
        </p:nvSpPr>
        <p:spPr>
          <a:xfrm flipH="1">
            <a:off x="5286805" y="6501730"/>
            <a:ext cx="74346" cy="39359"/>
          </a:xfrm>
          <a:custGeom>
            <a:avLst/>
            <a:gdLst>
              <a:gd name="connsiteX0" fmla="*/ 6560 w 74346"/>
              <a:gd name="connsiteY0" fmla="*/ 0 h 39359"/>
              <a:gd name="connsiteX1" fmla="*/ 0 w 74346"/>
              <a:gd name="connsiteY1" fmla="*/ 16399 h 39359"/>
              <a:gd name="connsiteX2" fmla="*/ 69974 w 74346"/>
              <a:gd name="connsiteY2" fmla="*/ 39359 h 39359"/>
              <a:gd name="connsiteX3" fmla="*/ 74346 w 74346"/>
              <a:gd name="connsiteY3" fmla="*/ 21866 h 39359"/>
              <a:gd name="connsiteX4" fmla="*/ 6560 w 74346"/>
              <a:gd name="connsiteY4" fmla="*/ 0 h 39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9359">
                <a:moveTo>
                  <a:pt x="6560" y="0"/>
                </a:moveTo>
                <a:lnTo>
                  <a:pt x="0" y="16399"/>
                </a:lnTo>
                <a:cubicBezTo>
                  <a:pt x="22960" y="26240"/>
                  <a:pt x="45920" y="33892"/>
                  <a:pt x="69974" y="39359"/>
                </a:cubicBezTo>
                <a:lnTo>
                  <a:pt x="74346" y="21866"/>
                </a:lnTo>
                <a:cubicBezTo>
                  <a:pt x="51387" y="16399"/>
                  <a:pt x="28426" y="8746"/>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5" name="Freeform 74">
            <a:extLst>
              <a:ext uri="{FF2B5EF4-FFF2-40B4-BE49-F238E27FC236}">
                <a16:creationId xmlns:a16="http://schemas.microsoft.com/office/drawing/2014/main" id="{836E3F66-2636-D640-8624-E7C6A715322C}"/>
              </a:ext>
            </a:extLst>
          </p:cNvPr>
          <p:cNvSpPr/>
          <p:nvPr userDrawn="1"/>
        </p:nvSpPr>
        <p:spPr>
          <a:xfrm flipH="1">
            <a:off x="5132646" y="6503916"/>
            <a:ext cx="85279" cy="66692"/>
          </a:xfrm>
          <a:custGeom>
            <a:avLst/>
            <a:gdLst>
              <a:gd name="connsiteX0" fmla="*/ 42639 w 85279"/>
              <a:gd name="connsiteY0" fmla="*/ 0 h 66692"/>
              <a:gd name="connsiteX1" fmla="*/ 27332 w 85279"/>
              <a:gd name="connsiteY1" fmla="*/ 9840 h 66692"/>
              <a:gd name="connsiteX2" fmla="*/ 44825 w 85279"/>
              <a:gd name="connsiteY2" fmla="*/ 33893 h 66692"/>
              <a:gd name="connsiteX3" fmla="*/ 1092 w 85279"/>
              <a:gd name="connsiteY3" fmla="*/ 31706 h 66692"/>
              <a:gd name="connsiteX4" fmla="*/ 0 w 85279"/>
              <a:gd name="connsiteY4" fmla="*/ 50293 h 66692"/>
              <a:gd name="connsiteX5" fmla="*/ 59039 w 85279"/>
              <a:gd name="connsiteY5" fmla="*/ 51386 h 66692"/>
              <a:gd name="connsiteX6" fmla="*/ 72159 w 85279"/>
              <a:gd name="connsiteY6" fmla="*/ 66692 h 66692"/>
              <a:gd name="connsiteX7" fmla="*/ 85279 w 85279"/>
              <a:gd name="connsiteY7" fmla="*/ 55759 h 66692"/>
              <a:gd name="connsiteX8" fmla="*/ 72159 w 85279"/>
              <a:gd name="connsiteY8" fmla="*/ 40453 h 66692"/>
              <a:gd name="connsiteX9" fmla="*/ 72159 w 85279"/>
              <a:gd name="connsiteY9" fmla="*/ 33893 h 66692"/>
              <a:gd name="connsiteX10" fmla="*/ 67785 w 85279"/>
              <a:gd name="connsiteY10" fmla="*/ 33893 h 66692"/>
              <a:gd name="connsiteX11" fmla="*/ 42639 w 85279"/>
              <a:gd name="connsiteY11" fmla="*/ 0 h 6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279" h="66692">
                <a:moveTo>
                  <a:pt x="42639" y="0"/>
                </a:moveTo>
                <a:lnTo>
                  <a:pt x="27332" y="9840"/>
                </a:lnTo>
                <a:cubicBezTo>
                  <a:pt x="32799" y="17494"/>
                  <a:pt x="38265" y="26240"/>
                  <a:pt x="44825" y="33893"/>
                </a:cubicBezTo>
                <a:cubicBezTo>
                  <a:pt x="29519" y="33893"/>
                  <a:pt x="15306" y="32800"/>
                  <a:pt x="1092" y="31706"/>
                </a:cubicBezTo>
                <a:lnTo>
                  <a:pt x="0" y="50293"/>
                </a:lnTo>
                <a:cubicBezTo>
                  <a:pt x="18585" y="51386"/>
                  <a:pt x="39359" y="52480"/>
                  <a:pt x="59039" y="51386"/>
                </a:cubicBezTo>
                <a:cubicBezTo>
                  <a:pt x="63412" y="56853"/>
                  <a:pt x="67785" y="61226"/>
                  <a:pt x="72159" y="66692"/>
                </a:cubicBezTo>
                <a:lnTo>
                  <a:pt x="85279" y="55759"/>
                </a:lnTo>
                <a:cubicBezTo>
                  <a:pt x="80905" y="51386"/>
                  <a:pt x="76532" y="45920"/>
                  <a:pt x="72159" y="40453"/>
                </a:cubicBezTo>
                <a:lnTo>
                  <a:pt x="72159" y="33893"/>
                </a:lnTo>
                <a:cubicBezTo>
                  <a:pt x="71065" y="33893"/>
                  <a:pt x="68879" y="33893"/>
                  <a:pt x="67785" y="33893"/>
                </a:cubicBezTo>
                <a:cubicBezTo>
                  <a:pt x="59039" y="22960"/>
                  <a:pt x="50292" y="10934"/>
                  <a:pt x="42639"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4" name="Freeform 73">
            <a:extLst>
              <a:ext uri="{FF2B5EF4-FFF2-40B4-BE49-F238E27FC236}">
                <a16:creationId xmlns:a16="http://schemas.microsoft.com/office/drawing/2014/main" id="{1055023F-B452-2B49-B502-73F497931747}"/>
              </a:ext>
            </a:extLst>
          </p:cNvPr>
          <p:cNvSpPr/>
          <p:nvPr userDrawn="1"/>
        </p:nvSpPr>
        <p:spPr>
          <a:xfrm flipH="1">
            <a:off x="5000355" y="6506103"/>
            <a:ext cx="74346" cy="38266"/>
          </a:xfrm>
          <a:custGeom>
            <a:avLst/>
            <a:gdLst>
              <a:gd name="connsiteX0" fmla="*/ 67787 w 74346"/>
              <a:gd name="connsiteY0" fmla="*/ 0 h 38266"/>
              <a:gd name="connsiteX1" fmla="*/ 0 w 74346"/>
              <a:gd name="connsiteY1" fmla="*/ 20773 h 38266"/>
              <a:gd name="connsiteX2" fmla="*/ 3280 w 74346"/>
              <a:gd name="connsiteY2" fmla="*/ 38266 h 38266"/>
              <a:gd name="connsiteX3" fmla="*/ 74346 w 74346"/>
              <a:gd name="connsiteY3" fmla="*/ 16399 h 38266"/>
              <a:gd name="connsiteX4" fmla="*/ 67787 w 74346"/>
              <a:gd name="connsiteY4" fmla="*/ 0 h 38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8266">
                <a:moveTo>
                  <a:pt x="67787" y="0"/>
                </a:moveTo>
                <a:cubicBezTo>
                  <a:pt x="47013" y="8747"/>
                  <a:pt x="24054" y="15307"/>
                  <a:pt x="0" y="20773"/>
                </a:cubicBezTo>
                <a:lnTo>
                  <a:pt x="3280" y="38266"/>
                </a:lnTo>
                <a:cubicBezTo>
                  <a:pt x="28426" y="32800"/>
                  <a:pt x="52479" y="25146"/>
                  <a:pt x="74346" y="16399"/>
                </a:cubicBezTo>
                <a:lnTo>
                  <a:pt x="67787"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3" name="Freeform 72">
            <a:extLst>
              <a:ext uri="{FF2B5EF4-FFF2-40B4-BE49-F238E27FC236}">
                <a16:creationId xmlns:a16="http://schemas.microsoft.com/office/drawing/2014/main" id="{197B39B0-9429-2640-B524-63A8BA732839}"/>
              </a:ext>
            </a:extLst>
          </p:cNvPr>
          <p:cNvSpPr/>
          <p:nvPr userDrawn="1"/>
        </p:nvSpPr>
        <p:spPr>
          <a:xfrm flipH="1">
            <a:off x="5025501" y="6608875"/>
            <a:ext cx="67786" cy="59039"/>
          </a:xfrm>
          <a:custGeom>
            <a:avLst/>
            <a:gdLst>
              <a:gd name="connsiteX0" fmla="*/ 12026 w 67786"/>
              <a:gd name="connsiteY0" fmla="*/ 0 h 59039"/>
              <a:gd name="connsiteX1" fmla="*/ 0 w 67786"/>
              <a:gd name="connsiteY1" fmla="*/ 13120 h 59039"/>
              <a:gd name="connsiteX2" fmla="*/ 56853 w 67786"/>
              <a:gd name="connsiteY2" fmla="*/ 59039 h 59039"/>
              <a:gd name="connsiteX3" fmla="*/ 67786 w 67786"/>
              <a:gd name="connsiteY3" fmla="*/ 44826 h 59039"/>
              <a:gd name="connsiteX4" fmla="*/ 12026 w 67786"/>
              <a:gd name="connsiteY4" fmla="*/ 0 h 5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39">
                <a:moveTo>
                  <a:pt x="12026" y="0"/>
                </a:moveTo>
                <a:lnTo>
                  <a:pt x="0" y="13120"/>
                </a:lnTo>
                <a:cubicBezTo>
                  <a:pt x="17493" y="28426"/>
                  <a:pt x="37173" y="43733"/>
                  <a:pt x="56853" y="59039"/>
                </a:cubicBezTo>
                <a:lnTo>
                  <a:pt x="67786" y="44826"/>
                </a:lnTo>
                <a:cubicBezTo>
                  <a:pt x="48106" y="30613"/>
                  <a:pt x="29519" y="15307"/>
                  <a:pt x="1202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2" name="Freeform 71">
            <a:extLst>
              <a:ext uri="{FF2B5EF4-FFF2-40B4-BE49-F238E27FC236}">
                <a16:creationId xmlns:a16="http://schemas.microsoft.com/office/drawing/2014/main" id="{223B32EA-961D-4740-A2F6-929B558F87D8}"/>
              </a:ext>
            </a:extLst>
          </p:cNvPr>
          <p:cNvSpPr/>
          <p:nvPr userDrawn="1"/>
        </p:nvSpPr>
        <p:spPr>
          <a:xfrm flipH="1">
            <a:off x="4904143" y="6694154"/>
            <a:ext cx="72159" cy="52479"/>
          </a:xfrm>
          <a:custGeom>
            <a:avLst/>
            <a:gdLst>
              <a:gd name="connsiteX0" fmla="*/ 9840 w 72159"/>
              <a:gd name="connsiteY0" fmla="*/ 0 h 52479"/>
              <a:gd name="connsiteX1" fmla="*/ 0 w 72159"/>
              <a:gd name="connsiteY1" fmla="*/ 15307 h 52479"/>
              <a:gd name="connsiteX2" fmla="*/ 63412 w 72159"/>
              <a:gd name="connsiteY2" fmla="*/ 52479 h 52479"/>
              <a:gd name="connsiteX3" fmla="*/ 72159 w 72159"/>
              <a:gd name="connsiteY3" fmla="*/ 36079 h 52479"/>
              <a:gd name="connsiteX4" fmla="*/ 9840 w 72159"/>
              <a:gd name="connsiteY4" fmla="*/ 0 h 52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2479">
                <a:moveTo>
                  <a:pt x="9840" y="0"/>
                </a:moveTo>
                <a:lnTo>
                  <a:pt x="0" y="15307"/>
                </a:lnTo>
                <a:cubicBezTo>
                  <a:pt x="20773" y="28426"/>
                  <a:pt x="41546" y="40452"/>
                  <a:pt x="63412" y="52479"/>
                </a:cubicBezTo>
                <a:lnTo>
                  <a:pt x="72159" y="36079"/>
                </a:lnTo>
                <a:cubicBezTo>
                  <a:pt x="50292" y="24053"/>
                  <a:pt x="29520" y="12026"/>
                  <a:pt x="984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9" name="Freeform 68">
            <a:extLst>
              <a:ext uri="{FF2B5EF4-FFF2-40B4-BE49-F238E27FC236}">
                <a16:creationId xmlns:a16="http://schemas.microsoft.com/office/drawing/2014/main" id="{0B3A387F-53A4-5644-AD61-77881BEE9A5E}"/>
              </a:ext>
            </a:extLst>
          </p:cNvPr>
          <p:cNvSpPr/>
          <p:nvPr userDrawn="1"/>
        </p:nvSpPr>
        <p:spPr>
          <a:xfrm flipH="1">
            <a:off x="4774038" y="6761940"/>
            <a:ext cx="73253" cy="45919"/>
          </a:xfrm>
          <a:custGeom>
            <a:avLst/>
            <a:gdLst>
              <a:gd name="connsiteX0" fmla="*/ 7654 w 73253"/>
              <a:gd name="connsiteY0" fmla="*/ 0 h 45919"/>
              <a:gd name="connsiteX1" fmla="*/ 0 w 73253"/>
              <a:gd name="connsiteY1" fmla="*/ 16399 h 45919"/>
              <a:gd name="connsiteX2" fmla="*/ 66694 w 73253"/>
              <a:gd name="connsiteY2" fmla="*/ 45919 h 45919"/>
              <a:gd name="connsiteX3" fmla="*/ 73253 w 73253"/>
              <a:gd name="connsiteY3" fmla="*/ 28426 h 45919"/>
              <a:gd name="connsiteX4" fmla="*/ 7654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7654" y="0"/>
                </a:moveTo>
                <a:lnTo>
                  <a:pt x="0" y="16399"/>
                </a:lnTo>
                <a:cubicBezTo>
                  <a:pt x="21867" y="27332"/>
                  <a:pt x="43733" y="36079"/>
                  <a:pt x="66694" y="45919"/>
                </a:cubicBezTo>
                <a:lnTo>
                  <a:pt x="73253" y="28426"/>
                </a:lnTo>
                <a:cubicBezTo>
                  <a:pt x="51387" y="19680"/>
                  <a:pt x="28427" y="9839"/>
                  <a:pt x="765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6" name="Freeform 65">
            <a:extLst>
              <a:ext uri="{FF2B5EF4-FFF2-40B4-BE49-F238E27FC236}">
                <a16:creationId xmlns:a16="http://schemas.microsoft.com/office/drawing/2014/main" id="{ED4BB403-6761-E84C-AB01-8D364E6E8E1C}"/>
              </a:ext>
            </a:extLst>
          </p:cNvPr>
          <p:cNvSpPr/>
          <p:nvPr userDrawn="1"/>
        </p:nvSpPr>
        <p:spPr>
          <a:xfrm flipH="1">
            <a:off x="4637373" y="6816606"/>
            <a:ext cx="75439" cy="40452"/>
          </a:xfrm>
          <a:custGeom>
            <a:avLst/>
            <a:gdLst>
              <a:gd name="connsiteX0" fmla="*/ 6560 w 75439"/>
              <a:gd name="connsiteY0" fmla="*/ 0 h 40452"/>
              <a:gd name="connsiteX1" fmla="*/ 0 w 75439"/>
              <a:gd name="connsiteY1" fmla="*/ 17493 h 40452"/>
              <a:gd name="connsiteX2" fmla="*/ 68879 w 75439"/>
              <a:gd name="connsiteY2" fmla="*/ 40452 h 40452"/>
              <a:gd name="connsiteX3" fmla="*/ 75439 w 75439"/>
              <a:gd name="connsiteY3" fmla="*/ 22959 h 40452"/>
              <a:gd name="connsiteX4" fmla="*/ 6560 w 75439"/>
              <a:gd name="connsiteY4" fmla="*/ 0 h 4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39" h="40452">
                <a:moveTo>
                  <a:pt x="6560" y="0"/>
                </a:moveTo>
                <a:lnTo>
                  <a:pt x="0" y="17493"/>
                </a:lnTo>
                <a:cubicBezTo>
                  <a:pt x="21867" y="25146"/>
                  <a:pt x="45920" y="32800"/>
                  <a:pt x="68879" y="40452"/>
                </a:cubicBezTo>
                <a:lnTo>
                  <a:pt x="75439" y="22959"/>
                </a:lnTo>
                <a:cubicBezTo>
                  <a:pt x="51386" y="15306"/>
                  <a:pt x="28427" y="7653"/>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4" name="Freeform 63">
            <a:extLst>
              <a:ext uri="{FF2B5EF4-FFF2-40B4-BE49-F238E27FC236}">
                <a16:creationId xmlns:a16="http://schemas.microsoft.com/office/drawing/2014/main" id="{081253C9-AED8-C148-899F-1C48AFE38DF4}"/>
              </a:ext>
            </a:extLst>
          </p:cNvPr>
          <p:cNvSpPr/>
          <p:nvPr userDrawn="1"/>
        </p:nvSpPr>
        <p:spPr>
          <a:xfrm flipH="1">
            <a:off x="4499615" y="6859245"/>
            <a:ext cx="74346" cy="34986"/>
          </a:xfrm>
          <a:custGeom>
            <a:avLst/>
            <a:gdLst>
              <a:gd name="connsiteX0" fmla="*/ 4375 w 74346"/>
              <a:gd name="connsiteY0" fmla="*/ 0 h 34986"/>
              <a:gd name="connsiteX1" fmla="*/ 0 w 74346"/>
              <a:gd name="connsiteY1" fmla="*/ 17493 h 34986"/>
              <a:gd name="connsiteX2" fmla="*/ 71067 w 74346"/>
              <a:gd name="connsiteY2" fmla="*/ 34986 h 34986"/>
              <a:gd name="connsiteX3" fmla="*/ 74346 w 74346"/>
              <a:gd name="connsiteY3" fmla="*/ 17493 h 34986"/>
              <a:gd name="connsiteX4" fmla="*/ 4375 w 74346"/>
              <a:gd name="connsiteY4" fmla="*/ 0 h 3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4986">
                <a:moveTo>
                  <a:pt x="4375" y="0"/>
                </a:moveTo>
                <a:lnTo>
                  <a:pt x="0" y="17493"/>
                </a:lnTo>
                <a:cubicBezTo>
                  <a:pt x="22961" y="24053"/>
                  <a:pt x="47014" y="29520"/>
                  <a:pt x="71067" y="34986"/>
                </a:cubicBezTo>
                <a:lnTo>
                  <a:pt x="74346" y="17493"/>
                </a:lnTo>
                <a:cubicBezTo>
                  <a:pt x="50293" y="12027"/>
                  <a:pt x="27334" y="5467"/>
                  <a:pt x="4375"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2" name="Freeform 61">
            <a:extLst>
              <a:ext uri="{FF2B5EF4-FFF2-40B4-BE49-F238E27FC236}">
                <a16:creationId xmlns:a16="http://schemas.microsoft.com/office/drawing/2014/main" id="{778C213B-1E45-A842-82D1-7A56C1CBF6BD}"/>
              </a:ext>
            </a:extLst>
          </p:cNvPr>
          <p:cNvSpPr/>
          <p:nvPr userDrawn="1"/>
        </p:nvSpPr>
        <p:spPr>
          <a:xfrm flipH="1">
            <a:off x="4357483" y="6890952"/>
            <a:ext cx="74346" cy="30613"/>
          </a:xfrm>
          <a:custGeom>
            <a:avLst/>
            <a:gdLst>
              <a:gd name="connsiteX0" fmla="*/ 3281 w 74346"/>
              <a:gd name="connsiteY0" fmla="*/ 0 h 30613"/>
              <a:gd name="connsiteX1" fmla="*/ 0 w 74346"/>
              <a:gd name="connsiteY1" fmla="*/ 17493 h 30613"/>
              <a:gd name="connsiteX2" fmla="*/ 71066 w 74346"/>
              <a:gd name="connsiteY2" fmla="*/ 30613 h 30613"/>
              <a:gd name="connsiteX3" fmla="*/ 74346 w 74346"/>
              <a:gd name="connsiteY3" fmla="*/ 13120 h 30613"/>
              <a:gd name="connsiteX4" fmla="*/ 3281 w 74346"/>
              <a:gd name="connsiteY4" fmla="*/ 0 h 3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0613">
                <a:moveTo>
                  <a:pt x="3281" y="0"/>
                </a:moveTo>
                <a:lnTo>
                  <a:pt x="0" y="17493"/>
                </a:lnTo>
                <a:cubicBezTo>
                  <a:pt x="22960" y="21866"/>
                  <a:pt x="47013" y="26239"/>
                  <a:pt x="71066" y="30613"/>
                </a:cubicBezTo>
                <a:lnTo>
                  <a:pt x="74346" y="13120"/>
                </a:lnTo>
                <a:cubicBezTo>
                  <a:pt x="50293" y="8746"/>
                  <a:pt x="26241" y="4373"/>
                  <a:pt x="3281" y="0"/>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6108597" y="1126543"/>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30" name="Picture Placeholder 29">
            <a:extLst>
              <a:ext uri="{FF2B5EF4-FFF2-40B4-BE49-F238E27FC236}">
                <a16:creationId xmlns:a16="http://schemas.microsoft.com/office/drawing/2014/main" id="{7EDD3F9A-96E2-BE46-9426-AF0EB430F809}"/>
              </a:ext>
            </a:extLst>
          </p:cNvPr>
          <p:cNvSpPr>
            <a:spLocks noGrp="1"/>
          </p:cNvSpPr>
          <p:nvPr>
            <p:ph type="pic" sz="quarter" idx="10" hasCustomPrompt="1"/>
          </p:nvPr>
        </p:nvSpPr>
        <p:spPr>
          <a:xfrm>
            <a:off x="-6317" y="100013"/>
            <a:ext cx="5991088" cy="6643687"/>
          </a:xfrm>
          <a:custGeom>
            <a:avLst/>
            <a:gdLst>
              <a:gd name="connsiteX0" fmla="*/ 3250822 w 5991088"/>
              <a:gd name="connsiteY0" fmla="*/ 1816 h 6643687"/>
              <a:gd name="connsiteX1" fmla="*/ 3979303 w 5991088"/>
              <a:gd name="connsiteY1" fmla="*/ 112292 h 6643687"/>
              <a:gd name="connsiteX2" fmla="*/ 4914444 w 5991088"/>
              <a:gd name="connsiteY2" fmla="*/ 565933 h 6643687"/>
              <a:gd name="connsiteX3" fmla="*/ 5556267 w 5991088"/>
              <a:gd name="connsiteY3" fmla="*/ 1414130 h 6643687"/>
              <a:gd name="connsiteX4" fmla="*/ 5946676 w 5991088"/>
              <a:gd name="connsiteY4" fmla="*/ 2780059 h 6643687"/>
              <a:gd name="connsiteX5" fmla="*/ 5374349 w 5991088"/>
              <a:gd name="connsiteY5" fmla="*/ 5461846 h 6643687"/>
              <a:gd name="connsiteX6" fmla="*/ 3203596 w 5991088"/>
              <a:gd name="connsiteY6" fmla="*/ 6612472 h 6643687"/>
              <a:gd name="connsiteX7" fmla="*/ 942906 w 5991088"/>
              <a:gd name="connsiteY7" fmla="*/ 6066700 h 6643687"/>
              <a:gd name="connsiteX8" fmla="*/ 14329 w 5991088"/>
              <a:gd name="connsiteY8" fmla="*/ 4509893 h 6643687"/>
              <a:gd name="connsiteX9" fmla="*/ 0 w 5991088"/>
              <a:gd name="connsiteY9" fmla="*/ 4447008 h 6643687"/>
              <a:gd name="connsiteX10" fmla="*/ 0 w 5991088"/>
              <a:gd name="connsiteY10" fmla="*/ 2012414 h 6643687"/>
              <a:gd name="connsiteX11" fmla="*/ 32007 w 5991088"/>
              <a:gd name="connsiteY11" fmla="*/ 1914181 h 6643687"/>
              <a:gd name="connsiteX12" fmla="*/ 636303 w 5991088"/>
              <a:gd name="connsiteY12" fmla="*/ 947471 h 6643687"/>
              <a:gd name="connsiteX13" fmla="*/ 2588345 w 5991088"/>
              <a:gd name="connsiteY13" fmla="*/ 34182 h 6643687"/>
              <a:gd name="connsiteX14" fmla="*/ 2977140 w 5991088"/>
              <a:gd name="connsiteY14" fmla="*/ 3013 h 6643687"/>
              <a:gd name="connsiteX15" fmla="*/ 3250822 w 5991088"/>
              <a:gd name="connsiteY15" fmla="*/ 1816 h 664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991088" h="6643687">
                <a:moveTo>
                  <a:pt x="3250822" y="1816"/>
                </a:moveTo>
                <a:cubicBezTo>
                  <a:pt x="3516811" y="10124"/>
                  <a:pt x="3759698" y="46950"/>
                  <a:pt x="3979303" y="112292"/>
                </a:cubicBezTo>
                <a:cubicBezTo>
                  <a:pt x="4369711" y="228456"/>
                  <a:pt x="4681424" y="379670"/>
                  <a:pt x="4914444" y="565933"/>
                </a:cubicBezTo>
                <a:cubicBezTo>
                  <a:pt x="5147463" y="752196"/>
                  <a:pt x="5362085" y="1034595"/>
                  <a:pt x="5556267" y="1414130"/>
                </a:cubicBezTo>
                <a:cubicBezTo>
                  <a:pt x="5750449" y="1793667"/>
                  <a:pt x="5880244" y="2248309"/>
                  <a:pt x="5946676" y="2780059"/>
                </a:cubicBezTo>
                <a:cubicBezTo>
                  <a:pt x="6086691" y="3910656"/>
                  <a:pt x="5895575" y="4803918"/>
                  <a:pt x="5374349" y="5461846"/>
                </a:cubicBezTo>
                <a:cubicBezTo>
                  <a:pt x="4852101" y="6118774"/>
                  <a:pt x="4128517" y="6502316"/>
                  <a:pt x="3203596" y="6612472"/>
                </a:cubicBezTo>
                <a:cubicBezTo>
                  <a:pt x="2278676" y="6722627"/>
                  <a:pt x="1524431" y="6541371"/>
                  <a:pt x="942906" y="6066700"/>
                </a:cubicBezTo>
                <a:cubicBezTo>
                  <a:pt x="506763" y="5710698"/>
                  <a:pt x="197094" y="5191903"/>
                  <a:pt x="14329" y="4509893"/>
                </a:cubicBezTo>
                <a:lnTo>
                  <a:pt x="0" y="4447008"/>
                </a:lnTo>
                <a:lnTo>
                  <a:pt x="0" y="2012414"/>
                </a:lnTo>
                <a:lnTo>
                  <a:pt x="32007" y="1914181"/>
                </a:lnTo>
                <a:cubicBezTo>
                  <a:pt x="175535" y="1510673"/>
                  <a:pt x="376967" y="1188437"/>
                  <a:pt x="636303" y="947471"/>
                </a:cubicBezTo>
                <a:cubicBezTo>
                  <a:pt x="1206585" y="425735"/>
                  <a:pt x="1856585" y="121304"/>
                  <a:pt x="2588345" y="34182"/>
                </a:cubicBezTo>
                <a:cubicBezTo>
                  <a:pt x="2722484" y="18159"/>
                  <a:pt x="2852088" y="7770"/>
                  <a:pt x="2977140" y="3013"/>
                </a:cubicBezTo>
                <a:cubicBezTo>
                  <a:pt x="3070930" y="-554"/>
                  <a:pt x="3162160" y="-954"/>
                  <a:pt x="3250822" y="1816"/>
                </a:cubicBezTo>
                <a:close/>
              </a:path>
            </a:pathLst>
          </a:custGeom>
          <a:solidFill>
            <a:schemeClr val="bg1">
              <a:lumMod val="95000"/>
            </a:schemeClr>
          </a:solidFill>
        </p:spPr>
        <p:txBody>
          <a:bodyPr wrap="square" anchor="ctr">
            <a:noAutofit/>
          </a:bodyPr>
          <a:lstStyle>
            <a:lvl1pPr marL="0" indent="0" algn="l">
              <a:buNone/>
              <a:defRPr sz="1400">
                <a:solidFill>
                  <a:schemeClr val="accent3"/>
                </a:solidFill>
              </a:defRPr>
            </a:lvl1pPr>
          </a:lstStyle>
          <a:p>
            <a:r>
              <a:rPr lang="en-US" dirty="0"/>
              <a:t>Put your picture here</a:t>
            </a:r>
          </a:p>
        </p:txBody>
      </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7060946" y="2312043"/>
            <a:ext cx="4449834" cy="2233914"/>
          </a:xfrm>
        </p:spPr>
        <p:txBody>
          <a:bodyPr anchor="ctr">
            <a:normAutofit/>
          </a:bodyPr>
          <a:lstStyle>
            <a:lvl1pPr marL="0" indent="0">
              <a:buNone/>
              <a:defRPr sz="3200" b="1">
                <a:solidFill>
                  <a:schemeClr val="bg1"/>
                </a:solidFill>
                <a:latin typeface="+mj-lt"/>
              </a:defRPr>
            </a:lvl1pPr>
          </a:lstStyle>
          <a:p>
            <a:pPr lvl="0"/>
            <a:r>
              <a:rPr lang="en-US" dirty="0"/>
              <a:t>Put title here</a:t>
            </a:r>
          </a:p>
        </p:txBody>
      </p:sp>
      <p:grpSp>
        <p:nvGrpSpPr>
          <p:cNvPr id="141" name="Groep 12">
            <a:extLst>
              <a:ext uri="{FF2B5EF4-FFF2-40B4-BE49-F238E27FC236}">
                <a16:creationId xmlns:a16="http://schemas.microsoft.com/office/drawing/2014/main" id="{BBFFA76B-BE7D-427C-B648-F72C74744A34}"/>
              </a:ext>
            </a:extLst>
          </p:cNvPr>
          <p:cNvGrpSpPr/>
          <p:nvPr userDrawn="1"/>
        </p:nvGrpSpPr>
        <p:grpSpPr>
          <a:xfrm>
            <a:off x="12447223" y="266938"/>
            <a:ext cx="3322320" cy="6324124"/>
            <a:chOff x="-3619025" y="0"/>
            <a:chExt cx="3322320" cy="6324124"/>
          </a:xfrm>
        </p:grpSpPr>
        <p:grpSp>
          <p:nvGrpSpPr>
            <p:cNvPr id="143" name="Groep 13">
              <a:extLst>
                <a:ext uri="{FF2B5EF4-FFF2-40B4-BE49-F238E27FC236}">
                  <a16:creationId xmlns:a16="http://schemas.microsoft.com/office/drawing/2014/main" id="{2BFF2EF5-5C42-4CE7-AA39-0F4E5C7F4E97}"/>
                </a:ext>
              </a:extLst>
            </p:cNvPr>
            <p:cNvGrpSpPr/>
            <p:nvPr/>
          </p:nvGrpSpPr>
          <p:grpSpPr>
            <a:xfrm>
              <a:off x="-3619025" y="0"/>
              <a:ext cx="3322320" cy="6324124"/>
              <a:chOff x="12390120" y="132973"/>
              <a:chExt cx="3322320" cy="6324124"/>
            </a:xfrm>
          </p:grpSpPr>
          <p:sp>
            <p:nvSpPr>
              <p:cNvPr id="146" name="TextBox 7">
                <a:extLst>
                  <a:ext uri="{FF2B5EF4-FFF2-40B4-BE49-F238E27FC236}">
                    <a16:creationId xmlns:a16="http://schemas.microsoft.com/office/drawing/2014/main" id="{78108CE7-9BD0-472C-9321-DE7C9E332192}"/>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147" name="TextBox 10">
                <a:extLst>
                  <a:ext uri="{FF2B5EF4-FFF2-40B4-BE49-F238E27FC236}">
                    <a16:creationId xmlns:a16="http://schemas.microsoft.com/office/drawing/2014/main" id="{09E4622C-FE40-4436-B31B-5B10409E2D10}"/>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144" name="Afbeelding 14">
              <a:extLst>
                <a:ext uri="{FF2B5EF4-FFF2-40B4-BE49-F238E27FC236}">
                  <a16:creationId xmlns:a16="http://schemas.microsoft.com/office/drawing/2014/main" id="{FB933C71-4E50-4D21-A348-842A3DC3D9F1}"/>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145" name="Afbeelding 15" descr="Afbeelding met tekst, antenne  Automatisch gegenereerde beschrijving">
              <a:extLst>
                <a:ext uri="{FF2B5EF4-FFF2-40B4-BE49-F238E27FC236}">
                  <a16:creationId xmlns:a16="http://schemas.microsoft.com/office/drawing/2014/main" id="{BAA51BEA-2045-43F2-8518-0C9410D14044}"/>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148" name="Graphic 147">
            <a:extLst>
              <a:ext uri="{FF2B5EF4-FFF2-40B4-BE49-F238E27FC236}">
                <a16:creationId xmlns:a16="http://schemas.microsoft.com/office/drawing/2014/main" id="{B5083231-D33D-4358-9107-1378930F9E5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7174" y="6295992"/>
            <a:ext cx="2181225" cy="341249"/>
          </a:xfrm>
          <a:prstGeom prst="rect">
            <a:avLst/>
          </a:prstGeom>
        </p:spPr>
      </p:pic>
    </p:spTree>
    <p:extLst>
      <p:ext uri="{BB962C8B-B14F-4D97-AF65-F5344CB8AC3E}">
        <p14:creationId xmlns:p14="http://schemas.microsoft.com/office/powerpoint/2010/main" val="13743880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icture with headline-bigger">
    <p:bg>
      <p:bgPr>
        <a:solidFill>
          <a:schemeClr val="accent1"/>
        </a:solidFill>
        <a:effectLst/>
      </p:bgPr>
    </p:bg>
    <p:spTree>
      <p:nvGrpSpPr>
        <p:cNvPr id="1" name=""/>
        <p:cNvGrpSpPr/>
        <p:nvPr/>
      </p:nvGrpSpPr>
      <p:grpSpPr>
        <a:xfrm>
          <a:off x="0" y="0"/>
          <a:ext cx="0" cy="0"/>
          <a:chOff x="0" y="0"/>
          <a:chExt cx="0" cy="0"/>
        </a:xfrm>
      </p:grpSpPr>
      <p:sp>
        <p:nvSpPr>
          <p:cNvPr id="146" name="Freeform 145">
            <a:extLst>
              <a:ext uri="{FF2B5EF4-FFF2-40B4-BE49-F238E27FC236}">
                <a16:creationId xmlns:a16="http://schemas.microsoft.com/office/drawing/2014/main" id="{D503145A-082C-1949-A6AB-B72DA418FD79}"/>
              </a:ext>
            </a:extLst>
          </p:cNvPr>
          <p:cNvSpPr/>
          <p:nvPr userDrawn="1"/>
        </p:nvSpPr>
        <p:spPr>
          <a:xfrm flipH="1">
            <a:off x="-319958" y="1"/>
            <a:ext cx="8438002" cy="6867261"/>
          </a:xfrm>
          <a:custGeom>
            <a:avLst/>
            <a:gdLst>
              <a:gd name="connsiteX0" fmla="*/ 8438002 w 8438002"/>
              <a:gd name="connsiteY0" fmla="*/ 0 h 6867261"/>
              <a:gd name="connsiteX1" fmla="*/ 442771 w 8438002"/>
              <a:gd name="connsiteY1" fmla="*/ 0 h 6867261"/>
              <a:gd name="connsiteX2" fmla="*/ 417979 w 8438002"/>
              <a:gd name="connsiteY2" fmla="*/ 72626 h 6867261"/>
              <a:gd name="connsiteX3" fmla="*/ 333348 w 8438002"/>
              <a:gd name="connsiteY3" fmla="*/ 398212 h 6867261"/>
              <a:gd name="connsiteX4" fmla="*/ 301734 w 8438002"/>
              <a:gd name="connsiteY4" fmla="*/ 1956156 h 6867261"/>
              <a:gd name="connsiteX5" fmla="*/ 424400 w 8438002"/>
              <a:gd name="connsiteY5" fmla="*/ 2614442 h 6867261"/>
              <a:gd name="connsiteX6" fmla="*/ 113308 w 8438002"/>
              <a:gd name="connsiteY6" fmla="*/ 3433185 h 6867261"/>
              <a:gd name="connsiteX7" fmla="*/ 165157 w 8438002"/>
              <a:gd name="connsiteY7" fmla="*/ 5351814 h 6867261"/>
              <a:gd name="connsiteX8" fmla="*/ 792401 w 8438002"/>
              <a:gd name="connsiteY8" fmla="*/ 6298101 h 6867261"/>
              <a:gd name="connsiteX9" fmla="*/ 1668774 w 8438002"/>
              <a:gd name="connsiteY9" fmla="*/ 6854901 h 6867261"/>
              <a:gd name="connsiteX10" fmla="*/ 1671123 w 8438002"/>
              <a:gd name="connsiteY10" fmla="*/ 6867261 h 6867261"/>
              <a:gd name="connsiteX11" fmla="*/ 8438002 w 8438002"/>
              <a:gd name="connsiteY11" fmla="*/ 6867261 h 686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38002" h="6867261">
                <a:moveTo>
                  <a:pt x="8438002" y="0"/>
                </a:moveTo>
                <a:lnTo>
                  <a:pt x="442771" y="0"/>
                </a:lnTo>
                <a:lnTo>
                  <a:pt x="417979" y="72626"/>
                </a:lnTo>
                <a:cubicBezTo>
                  <a:pt x="385909" y="175183"/>
                  <a:pt x="357692" y="283698"/>
                  <a:pt x="333348" y="398212"/>
                </a:cubicBezTo>
                <a:cubicBezTo>
                  <a:pt x="234709" y="856269"/>
                  <a:pt x="224593" y="1374670"/>
                  <a:pt x="301734" y="1956156"/>
                </a:cubicBezTo>
                <a:cubicBezTo>
                  <a:pt x="333348" y="2192042"/>
                  <a:pt x="373816" y="2411470"/>
                  <a:pt x="424400" y="2614442"/>
                </a:cubicBezTo>
                <a:cubicBezTo>
                  <a:pt x="300471" y="2844842"/>
                  <a:pt x="196771" y="3116385"/>
                  <a:pt x="113308" y="3433185"/>
                </a:cubicBezTo>
                <a:cubicBezTo>
                  <a:pt x="-53619" y="4062672"/>
                  <a:pt x="-35917" y="4701757"/>
                  <a:pt x="165157" y="5351814"/>
                </a:cubicBezTo>
                <a:cubicBezTo>
                  <a:pt x="272647" y="5691929"/>
                  <a:pt x="481308" y="6007357"/>
                  <a:pt x="792401" y="6298101"/>
                </a:cubicBezTo>
                <a:cubicBezTo>
                  <a:pt x="1032677" y="6523015"/>
                  <a:pt x="1324800" y="6708159"/>
                  <a:pt x="1668774" y="6854901"/>
                </a:cubicBezTo>
                <a:lnTo>
                  <a:pt x="1671123" y="6867261"/>
                </a:lnTo>
                <a:lnTo>
                  <a:pt x="8438002" y="6867261"/>
                </a:lnTo>
                <a:close/>
              </a:path>
            </a:pathLst>
          </a:custGeom>
          <a:solidFill>
            <a:schemeClr val="bg1"/>
          </a:solidFill>
          <a:ln w="9525" cap="flat">
            <a:noFill/>
            <a:prstDash val="solid"/>
            <a:miter/>
          </a:ln>
        </p:spPr>
        <p:txBody>
          <a:bodyPr wrap="square" rtlCol="0" anchor="ctr">
            <a:noAutofit/>
          </a:bodyPr>
          <a:lstStyle/>
          <a:p>
            <a:endParaRPr lang="en-US"/>
          </a:p>
        </p:txBody>
      </p:sp>
      <p:grpSp>
        <p:nvGrpSpPr>
          <p:cNvPr id="2" name="Groep 1">
            <a:extLst>
              <a:ext uri="{FF2B5EF4-FFF2-40B4-BE49-F238E27FC236}">
                <a16:creationId xmlns:a16="http://schemas.microsoft.com/office/drawing/2014/main" id="{81545C2F-42F4-4597-8AFC-1EA2989C7283}"/>
              </a:ext>
            </a:extLst>
          </p:cNvPr>
          <p:cNvGrpSpPr/>
          <p:nvPr userDrawn="1"/>
        </p:nvGrpSpPr>
        <p:grpSpPr>
          <a:xfrm>
            <a:off x="4959563" y="-47256"/>
            <a:ext cx="2796713" cy="6968821"/>
            <a:chOff x="4959563" y="-47256"/>
            <a:chExt cx="2796713" cy="6968821"/>
          </a:xfrm>
        </p:grpSpPr>
        <p:sp>
          <p:nvSpPr>
            <p:cNvPr id="142" name="Freeform 141">
              <a:extLst>
                <a:ext uri="{FF2B5EF4-FFF2-40B4-BE49-F238E27FC236}">
                  <a16:creationId xmlns:a16="http://schemas.microsoft.com/office/drawing/2014/main" id="{B08F3A45-2A61-A54E-A815-F2DBB7D152E7}"/>
                </a:ext>
              </a:extLst>
            </p:cNvPr>
            <p:cNvSpPr/>
            <p:nvPr userDrawn="1"/>
          </p:nvSpPr>
          <p:spPr>
            <a:xfrm flipH="1">
              <a:off x="4959563" y="-47256"/>
              <a:ext cx="73253" cy="47256"/>
            </a:xfrm>
            <a:custGeom>
              <a:avLst/>
              <a:gdLst>
                <a:gd name="connsiteX0" fmla="*/ 64505 w 73253"/>
                <a:gd name="connsiteY0" fmla="*/ 0 h 47256"/>
                <a:gd name="connsiteX1" fmla="*/ 0 w 73253"/>
                <a:gd name="connsiteY1" fmla="*/ 32800 h 47256"/>
                <a:gd name="connsiteX2" fmla="*/ 6747 w 73253"/>
                <a:gd name="connsiteY2" fmla="*/ 47256 h 47256"/>
                <a:gd name="connsiteX3" fmla="*/ 11540 w 73253"/>
                <a:gd name="connsiteY3" fmla="*/ 47256 h 47256"/>
                <a:gd name="connsiteX4" fmla="*/ 73253 w 73253"/>
                <a:gd name="connsiteY4" fmla="*/ 16399 h 47256"/>
                <a:gd name="connsiteX5" fmla="*/ 64505 w 73253"/>
                <a:gd name="connsiteY5" fmla="*/ 0 h 4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253" h="47256">
                  <a:moveTo>
                    <a:pt x="64505" y="0"/>
                  </a:moveTo>
                  <a:cubicBezTo>
                    <a:pt x="42639" y="10933"/>
                    <a:pt x="21866" y="21867"/>
                    <a:pt x="0" y="32800"/>
                  </a:cubicBezTo>
                  <a:lnTo>
                    <a:pt x="6747" y="47256"/>
                  </a:lnTo>
                  <a:lnTo>
                    <a:pt x="11540" y="47256"/>
                  </a:lnTo>
                  <a:lnTo>
                    <a:pt x="73253" y="16399"/>
                  </a:ln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40" name="Freeform 139">
              <a:extLst>
                <a:ext uri="{FF2B5EF4-FFF2-40B4-BE49-F238E27FC236}">
                  <a16:creationId xmlns:a16="http://schemas.microsoft.com/office/drawing/2014/main" id="{210A564C-5EE6-BE42-9140-6412FCA609D4}"/>
                </a:ext>
              </a:extLst>
            </p:cNvPr>
            <p:cNvSpPr/>
            <p:nvPr userDrawn="1"/>
          </p:nvSpPr>
          <p:spPr>
            <a:xfrm flipH="1">
              <a:off x="5021276" y="0"/>
              <a:ext cx="4793" cy="1943"/>
            </a:xfrm>
            <a:custGeom>
              <a:avLst/>
              <a:gdLst>
                <a:gd name="connsiteX0" fmla="*/ 4793 w 4793"/>
                <a:gd name="connsiteY0" fmla="*/ 0 h 1943"/>
                <a:gd name="connsiteX1" fmla="*/ 0 w 4793"/>
                <a:gd name="connsiteY1" fmla="*/ 0 h 1943"/>
                <a:gd name="connsiteX2" fmla="*/ 907 w 4793"/>
                <a:gd name="connsiteY2" fmla="*/ 1943 h 1943"/>
                <a:gd name="connsiteX3" fmla="*/ 4793 w 4793"/>
                <a:gd name="connsiteY3" fmla="*/ 0 h 1943"/>
              </a:gdLst>
              <a:ahLst/>
              <a:cxnLst>
                <a:cxn ang="0">
                  <a:pos x="connsiteX0" y="connsiteY0"/>
                </a:cxn>
                <a:cxn ang="0">
                  <a:pos x="connsiteX1" y="connsiteY1"/>
                </a:cxn>
                <a:cxn ang="0">
                  <a:pos x="connsiteX2" y="connsiteY2"/>
                </a:cxn>
                <a:cxn ang="0">
                  <a:pos x="connsiteX3" y="connsiteY3"/>
                </a:cxn>
              </a:cxnLst>
              <a:rect l="l" t="t" r="r" b="b"/>
              <a:pathLst>
                <a:path w="4793" h="1943">
                  <a:moveTo>
                    <a:pt x="4793" y="0"/>
                  </a:moveTo>
                  <a:lnTo>
                    <a:pt x="0" y="0"/>
                  </a:lnTo>
                  <a:lnTo>
                    <a:pt x="907" y="1943"/>
                  </a:lnTo>
                  <a:lnTo>
                    <a:pt x="47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9" name="Freeform 138">
              <a:extLst>
                <a:ext uri="{FF2B5EF4-FFF2-40B4-BE49-F238E27FC236}">
                  <a16:creationId xmlns:a16="http://schemas.microsoft.com/office/drawing/2014/main" id="{BAF4495F-51DF-5546-9F2F-F8EC6D4A174B}"/>
                </a:ext>
              </a:extLst>
            </p:cNvPr>
            <p:cNvSpPr/>
            <p:nvPr userDrawn="1"/>
          </p:nvSpPr>
          <p:spPr>
            <a:xfrm flipH="1">
              <a:off x="5089669" y="18344"/>
              <a:ext cx="73253" cy="47012"/>
            </a:xfrm>
            <a:custGeom>
              <a:avLst/>
              <a:gdLst>
                <a:gd name="connsiteX0" fmla="*/ 65599 w 73253"/>
                <a:gd name="connsiteY0" fmla="*/ 0 h 47012"/>
                <a:gd name="connsiteX1" fmla="*/ 0 w 73253"/>
                <a:gd name="connsiteY1" fmla="*/ 30612 h 47012"/>
                <a:gd name="connsiteX2" fmla="*/ 7654 w 73253"/>
                <a:gd name="connsiteY2" fmla="*/ 47012 h 47012"/>
                <a:gd name="connsiteX3" fmla="*/ 73253 w 73253"/>
                <a:gd name="connsiteY3" fmla="*/ 16399 h 47012"/>
                <a:gd name="connsiteX4" fmla="*/ 65599 w 73253"/>
                <a:gd name="connsiteY4" fmla="*/ 0 h 47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2">
                  <a:moveTo>
                    <a:pt x="65599" y="0"/>
                  </a:moveTo>
                  <a:cubicBezTo>
                    <a:pt x="43733" y="9839"/>
                    <a:pt x="21867" y="20772"/>
                    <a:pt x="0" y="30612"/>
                  </a:cubicBezTo>
                  <a:lnTo>
                    <a:pt x="7654" y="47012"/>
                  </a:lnTo>
                  <a:cubicBezTo>
                    <a:pt x="29520" y="36078"/>
                    <a:pt x="51387" y="26239"/>
                    <a:pt x="73253" y="16399"/>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8" name="Freeform 137">
              <a:extLst>
                <a:ext uri="{FF2B5EF4-FFF2-40B4-BE49-F238E27FC236}">
                  <a16:creationId xmlns:a16="http://schemas.microsoft.com/office/drawing/2014/main" id="{285DAC43-EA10-004C-AF7D-C134B84B2B49}"/>
                </a:ext>
              </a:extLst>
            </p:cNvPr>
            <p:cNvSpPr/>
            <p:nvPr userDrawn="1"/>
          </p:nvSpPr>
          <p:spPr>
            <a:xfrm flipH="1">
              <a:off x="5221960" y="78476"/>
              <a:ext cx="73253" cy="45919"/>
            </a:xfrm>
            <a:custGeom>
              <a:avLst/>
              <a:gdLst>
                <a:gd name="connsiteX0" fmla="*/ 65599 w 73253"/>
                <a:gd name="connsiteY0" fmla="*/ 0 h 45919"/>
                <a:gd name="connsiteX1" fmla="*/ 0 w 73253"/>
                <a:gd name="connsiteY1" fmla="*/ 29520 h 45919"/>
                <a:gd name="connsiteX2" fmla="*/ 7654 w 73253"/>
                <a:gd name="connsiteY2" fmla="*/ 45919 h 45919"/>
                <a:gd name="connsiteX3" fmla="*/ 73253 w 73253"/>
                <a:gd name="connsiteY3" fmla="*/ 16400 h 45919"/>
                <a:gd name="connsiteX4" fmla="*/ 65599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65599" y="0"/>
                  </a:moveTo>
                  <a:cubicBezTo>
                    <a:pt x="43733" y="9840"/>
                    <a:pt x="21866" y="19679"/>
                    <a:pt x="0" y="29520"/>
                  </a:cubicBezTo>
                  <a:lnTo>
                    <a:pt x="7654" y="45919"/>
                  </a:lnTo>
                  <a:cubicBezTo>
                    <a:pt x="29520" y="36080"/>
                    <a:pt x="51387" y="26239"/>
                    <a:pt x="73253" y="16400"/>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7" name="Freeform 136">
              <a:extLst>
                <a:ext uri="{FF2B5EF4-FFF2-40B4-BE49-F238E27FC236}">
                  <a16:creationId xmlns:a16="http://schemas.microsoft.com/office/drawing/2014/main" id="{6C733C64-D805-114F-B633-C3C2B987A94D}"/>
                </a:ext>
              </a:extLst>
            </p:cNvPr>
            <p:cNvSpPr/>
            <p:nvPr userDrawn="1"/>
          </p:nvSpPr>
          <p:spPr>
            <a:xfrm flipH="1">
              <a:off x="5354252" y="136422"/>
              <a:ext cx="73253" cy="44826"/>
            </a:xfrm>
            <a:custGeom>
              <a:avLst/>
              <a:gdLst>
                <a:gd name="connsiteX0" fmla="*/ 66693 w 73253"/>
                <a:gd name="connsiteY0" fmla="*/ 0 h 44826"/>
                <a:gd name="connsiteX1" fmla="*/ 0 w 73253"/>
                <a:gd name="connsiteY1" fmla="*/ 28426 h 44826"/>
                <a:gd name="connsiteX2" fmla="*/ 6560 w 73253"/>
                <a:gd name="connsiteY2" fmla="*/ 44826 h 44826"/>
                <a:gd name="connsiteX3" fmla="*/ 73253 w 73253"/>
                <a:gd name="connsiteY3" fmla="*/ 16399 h 44826"/>
                <a:gd name="connsiteX4" fmla="*/ 66693 w 73253"/>
                <a:gd name="connsiteY4" fmla="*/ 0 h 44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4826">
                  <a:moveTo>
                    <a:pt x="66693" y="0"/>
                  </a:moveTo>
                  <a:cubicBezTo>
                    <a:pt x="44827" y="9839"/>
                    <a:pt x="21866" y="19680"/>
                    <a:pt x="0" y="28426"/>
                  </a:cubicBezTo>
                  <a:lnTo>
                    <a:pt x="6560" y="44826"/>
                  </a:lnTo>
                  <a:cubicBezTo>
                    <a:pt x="28426" y="36079"/>
                    <a:pt x="50293" y="26240"/>
                    <a:pt x="73253"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6" name="Freeform 135">
              <a:extLst>
                <a:ext uri="{FF2B5EF4-FFF2-40B4-BE49-F238E27FC236}">
                  <a16:creationId xmlns:a16="http://schemas.microsoft.com/office/drawing/2014/main" id="{1812E2A8-FE92-544E-8EB7-A67D7390BAE0}"/>
                </a:ext>
              </a:extLst>
            </p:cNvPr>
            <p:cNvSpPr/>
            <p:nvPr userDrawn="1"/>
          </p:nvSpPr>
          <p:spPr>
            <a:xfrm flipH="1">
              <a:off x="5488731" y="193275"/>
              <a:ext cx="73252" cy="42639"/>
            </a:xfrm>
            <a:custGeom>
              <a:avLst/>
              <a:gdLst>
                <a:gd name="connsiteX0" fmla="*/ 66693 w 73252"/>
                <a:gd name="connsiteY0" fmla="*/ 0 h 42639"/>
                <a:gd name="connsiteX1" fmla="*/ 0 w 73252"/>
                <a:gd name="connsiteY1" fmla="*/ 26239 h 42639"/>
                <a:gd name="connsiteX2" fmla="*/ 6560 w 73252"/>
                <a:gd name="connsiteY2" fmla="*/ 42639 h 42639"/>
                <a:gd name="connsiteX3" fmla="*/ 73252 w 73252"/>
                <a:gd name="connsiteY3" fmla="*/ 16399 h 42639"/>
                <a:gd name="connsiteX4" fmla="*/ 66693 w 73252"/>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2639">
                  <a:moveTo>
                    <a:pt x="66693" y="0"/>
                  </a:moveTo>
                  <a:cubicBezTo>
                    <a:pt x="44827" y="8746"/>
                    <a:pt x="21866" y="17493"/>
                    <a:pt x="0" y="26239"/>
                  </a:cubicBezTo>
                  <a:lnTo>
                    <a:pt x="6560" y="42639"/>
                  </a:lnTo>
                  <a:cubicBezTo>
                    <a:pt x="28426" y="32799"/>
                    <a:pt x="51386" y="24053"/>
                    <a:pt x="73252"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5" name="Freeform 134">
              <a:extLst>
                <a:ext uri="{FF2B5EF4-FFF2-40B4-BE49-F238E27FC236}">
                  <a16:creationId xmlns:a16="http://schemas.microsoft.com/office/drawing/2014/main" id="{7A0D170A-0AF9-724D-839A-379F996F5372}"/>
                </a:ext>
              </a:extLst>
            </p:cNvPr>
            <p:cNvSpPr/>
            <p:nvPr userDrawn="1"/>
          </p:nvSpPr>
          <p:spPr>
            <a:xfrm flipH="1">
              <a:off x="5623209" y="244660"/>
              <a:ext cx="74346" cy="42640"/>
            </a:xfrm>
            <a:custGeom>
              <a:avLst/>
              <a:gdLst>
                <a:gd name="connsiteX0" fmla="*/ 67786 w 74346"/>
                <a:gd name="connsiteY0" fmla="*/ 0 h 42640"/>
                <a:gd name="connsiteX1" fmla="*/ 0 w 74346"/>
                <a:gd name="connsiteY1" fmla="*/ 26240 h 42640"/>
                <a:gd name="connsiteX2" fmla="*/ 6560 w 74346"/>
                <a:gd name="connsiteY2" fmla="*/ 42640 h 42640"/>
                <a:gd name="connsiteX3" fmla="*/ 74346 w 74346"/>
                <a:gd name="connsiteY3" fmla="*/ 16401 h 42640"/>
                <a:gd name="connsiteX4" fmla="*/ 67786 w 74346"/>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40">
                  <a:moveTo>
                    <a:pt x="67786" y="0"/>
                  </a:moveTo>
                  <a:cubicBezTo>
                    <a:pt x="44826" y="8747"/>
                    <a:pt x="22960" y="17493"/>
                    <a:pt x="0" y="26240"/>
                  </a:cubicBezTo>
                  <a:lnTo>
                    <a:pt x="6560" y="42640"/>
                  </a:lnTo>
                  <a:cubicBezTo>
                    <a:pt x="29519" y="33894"/>
                    <a:pt x="51386" y="26240"/>
                    <a:pt x="74346" y="16401"/>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4" name="Freeform 133">
              <a:extLst>
                <a:ext uri="{FF2B5EF4-FFF2-40B4-BE49-F238E27FC236}">
                  <a16:creationId xmlns:a16="http://schemas.microsoft.com/office/drawing/2014/main" id="{71036991-A184-4141-ABCE-F3BEA54E0B31}"/>
                </a:ext>
              </a:extLst>
            </p:cNvPr>
            <p:cNvSpPr/>
            <p:nvPr userDrawn="1"/>
          </p:nvSpPr>
          <p:spPr>
            <a:xfrm flipH="1">
              <a:off x="5758781" y="297140"/>
              <a:ext cx="74345" cy="42640"/>
            </a:xfrm>
            <a:custGeom>
              <a:avLst/>
              <a:gdLst>
                <a:gd name="connsiteX0" fmla="*/ 67786 w 74345"/>
                <a:gd name="connsiteY0" fmla="*/ 0 h 42640"/>
                <a:gd name="connsiteX1" fmla="*/ 0 w 74345"/>
                <a:gd name="connsiteY1" fmla="*/ 26239 h 42640"/>
                <a:gd name="connsiteX2" fmla="*/ 6560 w 74345"/>
                <a:gd name="connsiteY2" fmla="*/ 42640 h 42640"/>
                <a:gd name="connsiteX3" fmla="*/ 74345 w 74345"/>
                <a:gd name="connsiteY3" fmla="*/ 16400 h 42640"/>
                <a:gd name="connsiteX4" fmla="*/ 67786 w 74345"/>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2640">
                  <a:moveTo>
                    <a:pt x="67786" y="0"/>
                  </a:moveTo>
                  <a:lnTo>
                    <a:pt x="0" y="26239"/>
                  </a:lnTo>
                  <a:lnTo>
                    <a:pt x="6560" y="42640"/>
                  </a:lnTo>
                  <a:lnTo>
                    <a:pt x="74345" y="16400"/>
                  </a:ln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3" name="Freeform 132">
              <a:extLst>
                <a:ext uri="{FF2B5EF4-FFF2-40B4-BE49-F238E27FC236}">
                  <a16:creationId xmlns:a16="http://schemas.microsoft.com/office/drawing/2014/main" id="{5C007EC1-8F6A-F94F-B6C6-D14BA1A87165}"/>
                </a:ext>
              </a:extLst>
            </p:cNvPr>
            <p:cNvSpPr/>
            <p:nvPr userDrawn="1"/>
          </p:nvSpPr>
          <p:spPr>
            <a:xfrm flipH="1">
              <a:off x="5894352" y="348526"/>
              <a:ext cx="74346" cy="42639"/>
            </a:xfrm>
            <a:custGeom>
              <a:avLst/>
              <a:gdLst>
                <a:gd name="connsiteX0" fmla="*/ 67786 w 74346"/>
                <a:gd name="connsiteY0" fmla="*/ 0 h 42639"/>
                <a:gd name="connsiteX1" fmla="*/ 0 w 74346"/>
                <a:gd name="connsiteY1" fmla="*/ 26240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7"/>
                    <a:pt x="22959" y="17493"/>
                    <a:pt x="0" y="26240"/>
                  </a:cubicBezTo>
                  <a:lnTo>
                    <a:pt x="6560" y="42639"/>
                  </a:lnTo>
                  <a:cubicBezTo>
                    <a:pt x="29519" y="33892"/>
                    <a:pt x="52479"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2" name="Freeform 131">
              <a:extLst>
                <a:ext uri="{FF2B5EF4-FFF2-40B4-BE49-F238E27FC236}">
                  <a16:creationId xmlns:a16="http://schemas.microsoft.com/office/drawing/2014/main" id="{50F3014A-40B4-A045-9D71-BA5BE3E397B6}"/>
                </a:ext>
              </a:extLst>
            </p:cNvPr>
            <p:cNvSpPr/>
            <p:nvPr userDrawn="1"/>
          </p:nvSpPr>
          <p:spPr>
            <a:xfrm flipH="1">
              <a:off x="6028831" y="401005"/>
              <a:ext cx="74346" cy="42639"/>
            </a:xfrm>
            <a:custGeom>
              <a:avLst/>
              <a:gdLst>
                <a:gd name="connsiteX0" fmla="*/ 67786 w 74346"/>
                <a:gd name="connsiteY0" fmla="*/ 0 h 42639"/>
                <a:gd name="connsiteX1" fmla="*/ 0 w 74346"/>
                <a:gd name="connsiteY1" fmla="*/ 26240 h 42639"/>
                <a:gd name="connsiteX2" fmla="*/ 6561 w 74346"/>
                <a:gd name="connsiteY2" fmla="*/ 42639 h 42639"/>
                <a:gd name="connsiteX3" fmla="*/ 74346 w 74346"/>
                <a:gd name="connsiteY3" fmla="*/ 16400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7" y="8747"/>
                    <a:pt x="22960" y="17494"/>
                    <a:pt x="0" y="26240"/>
                  </a:cubicBezTo>
                  <a:lnTo>
                    <a:pt x="6561" y="42639"/>
                  </a:lnTo>
                  <a:cubicBezTo>
                    <a:pt x="28428" y="33893"/>
                    <a:pt x="51387" y="25146"/>
                    <a:pt x="74346" y="16400"/>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1" name="Freeform 130">
              <a:extLst>
                <a:ext uri="{FF2B5EF4-FFF2-40B4-BE49-F238E27FC236}">
                  <a16:creationId xmlns:a16="http://schemas.microsoft.com/office/drawing/2014/main" id="{F41E8EB9-D117-C943-B5D2-04CF9502ACC0}"/>
                </a:ext>
              </a:extLst>
            </p:cNvPr>
            <p:cNvSpPr/>
            <p:nvPr userDrawn="1"/>
          </p:nvSpPr>
          <p:spPr>
            <a:xfrm flipH="1">
              <a:off x="6163309" y="453485"/>
              <a:ext cx="74346" cy="42639"/>
            </a:xfrm>
            <a:custGeom>
              <a:avLst/>
              <a:gdLst>
                <a:gd name="connsiteX0" fmla="*/ 67786 w 74346"/>
                <a:gd name="connsiteY0" fmla="*/ 0 h 42639"/>
                <a:gd name="connsiteX1" fmla="*/ 0 w 74346"/>
                <a:gd name="connsiteY1" fmla="*/ 26239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6"/>
                    <a:pt x="21867" y="17493"/>
                    <a:pt x="0" y="26239"/>
                  </a:cubicBezTo>
                  <a:lnTo>
                    <a:pt x="6560" y="42639"/>
                  </a:lnTo>
                  <a:cubicBezTo>
                    <a:pt x="28427" y="33892"/>
                    <a:pt x="51386"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0" name="Freeform 129">
              <a:extLst>
                <a:ext uri="{FF2B5EF4-FFF2-40B4-BE49-F238E27FC236}">
                  <a16:creationId xmlns:a16="http://schemas.microsoft.com/office/drawing/2014/main" id="{35A1002D-703E-2043-B2CE-6D4A73C90AE1}"/>
                </a:ext>
              </a:extLst>
            </p:cNvPr>
            <p:cNvSpPr/>
            <p:nvPr userDrawn="1"/>
          </p:nvSpPr>
          <p:spPr>
            <a:xfrm flipH="1">
              <a:off x="6297788" y="507057"/>
              <a:ext cx="73252" cy="43733"/>
            </a:xfrm>
            <a:custGeom>
              <a:avLst/>
              <a:gdLst>
                <a:gd name="connsiteX0" fmla="*/ 66694 w 73252"/>
                <a:gd name="connsiteY0" fmla="*/ 0 h 43733"/>
                <a:gd name="connsiteX1" fmla="*/ 0 w 73252"/>
                <a:gd name="connsiteY1" fmla="*/ 27333 h 43733"/>
                <a:gd name="connsiteX2" fmla="*/ 6560 w 73252"/>
                <a:gd name="connsiteY2" fmla="*/ 43733 h 43733"/>
                <a:gd name="connsiteX3" fmla="*/ 73252 w 73252"/>
                <a:gd name="connsiteY3" fmla="*/ 16400 h 43733"/>
                <a:gd name="connsiteX4" fmla="*/ 66694 w 73252"/>
                <a:gd name="connsiteY4" fmla="*/ 0 h 4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3733">
                  <a:moveTo>
                    <a:pt x="66694" y="0"/>
                  </a:moveTo>
                  <a:cubicBezTo>
                    <a:pt x="44827" y="8746"/>
                    <a:pt x="21867" y="17493"/>
                    <a:pt x="0" y="27333"/>
                  </a:cubicBezTo>
                  <a:lnTo>
                    <a:pt x="6560" y="43733"/>
                  </a:lnTo>
                  <a:cubicBezTo>
                    <a:pt x="28427" y="34986"/>
                    <a:pt x="50293" y="25147"/>
                    <a:pt x="73252" y="16400"/>
                  </a:cubicBezTo>
                  <a:lnTo>
                    <a:pt x="6669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9" name="Freeform 128">
              <a:extLst>
                <a:ext uri="{FF2B5EF4-FFF2-40B4-BE49-F238E27FC236}">
                  <a16:creationId xmlns:a16="http://schemas.microsoft.com/office/drawing/2014/main" id="{7301CD1B-56C5-794F-AE88-DAA4331E85E8}"/>
                </a:ext>
              </a:extLst>
            </p:cNvPr>
            <p:cNvSpPr/>
            <p:nvPr userDrawn="1"/>
          </p:nvSpPr>
          <p:spPr>
            <a:xfrm flipH="1">
              <a:off x="6431173" y="561723"/>
              <a:ext cx="74345" cy="45919"/>
            </a:xfrm>
            <a:custGeom>
              <a:avLst/>
              <a:gdLst>
                <a:gd name="connsiteX0" fmla="*/ 66693 w 74345"/>
                <a:gd name="connsiteY0" fmla="*/ 0 h 45919"/>
                <a:gd name="connsiteX1" fmla="*/ 0 w 74345"/>
                <a:gd name="connsiteY1" fmla="*/ 29520 h 45919"/>
                <a:gd name="connsiteX2" fmla="*/ 7653 w 74345"/>
                <a:gd name="connsiteY2" fmla="*/ 45919 h 45919"/>
                <a:gd name="connsiteX3" fmla="*/ 74345 w 74345"/>
                <a:gd name="connsiteY3" fmla="*/ 16400 h 45919"/>
                <a:gd name="connsiteX4" fmla="*/ 66693 w 74345"/>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5919">
                  <a:moveTo>
                    <a:pt x="66693" y="0"/>
                  </a:moveTo>
                  <a:cubicBezTo>
                    <a:pt x="43732" y="9840"/>
                    <a:pt x="21866" y="19680"/>
                    <a:pt x="0" y="29520"/>
                  </a:cubicBezTo>
                  <a:lnTo>
                    <a:pt x="7653" y="45919"/>
                  </a:lnTo>
                  <a:cubicBezTo>
                    <a:pt x="29520" y="37173"/>
                    <a:pt x="52479" y="27333"/>
                    <a:pt x="74345" y="16400"/>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8" name="Freeform 127">
              <a:extLst>
                <a:ext uri="{FF2B5EF4-FFF2-40B4-BE49-F238E27FC236}">
                  <a16:creationId xmlns:a16="http://schemas.microsoft.com/office/drawing/2014/main" id="{C3C82620-EF24-6C45-994E-E089E6DD5288}"/>
                </a:ext>
              </a:extLst>
            </p:cNvPr>
            <p:cNvSpPr/>
            <p:nvPr userDrawn="1"/>
          </p:nvSpPr>
          <p:spPr>
            <a:xfrm flipH="1">
              <a:off x="6563464" y="620762"/>
              <a:ext cx="73253" cy="47013"/>
            </a:xfrm>
            <a:custGeom>
              <a:avLst/>
              <a:gdLst>
                <a:gd name="connsiteX0" fmla="*/ 65599 w 73253"/>
                <a:gd name="connsiteY0" fmla="*/ 0 h 47013"/>
                <a:gd name="connsiteX1" fmla="*/ 0 w 73253"/>
                <a:gd name="connsiteY1" fmla="*/ 30613 h 47013"/>
                <a:gd name="connsiteX2" fmla="*/ 7654 w 73253"/>
                <a:gd name="connsiteY2" fmla="*/ 47013 h 47013"/>
                <a:gd name="connsiteX3" fmla="*/ 73253 w 73253"/>
                <a:gd name="connsiteY3" fmla="*/ 16401 h 47013"/>
                <a:gd name="connsiteX4" fmla="*/ 65599 w 73253"/>
                <a:gd name="connsiteY4" fmla="*/ 0 h 4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3">
                  <a:moveTo>
                    <a:pt x="65599" y="0"/>
                  </a:moveTo>
                  <a:cubicBezTo>
                    <a:pt x="43733" y="9841"/>
                    <a:pt x="21867" y="20774"/>
                    <a:pt x="0" y="30613"/>
                  </a:cubicBezTo>
                  <a:lnTo>
                    <a:pt x="7654" y="47013"/>
                  </a:lnTo>
                  <a:cubicBezTo>
                    <a:pt x="29520" y="37173"/>
                    <a:pt x="51387" y="27334"/>
                    <a:pt x="73253" y="16401"/>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7" name="Freeform 126">
              <a:extLst>
                <a:ext uri="{FF2B5EF4-FFF2-40B4-BE49-F238E27FC236}">
                  <a16:creationId xmlns:a16="http://schemas.microsoft.com/office/drawing/2014/main" id="{662C4EAE-C971-5845-BB4C-AC9643A3E216}"/>
                </a:ext>
              </a:extLst>
            </p:cNvPr>
            <p:cNvSpPr/>
            <p:nvPr userDrawn="1"/>
          </p:nvSpPr>
          <p:spPr>
            <a:xfrm flipH="1">
              <a:off x="6694662" y="683082"/>
              <a:ext cx="72159" cy="49199"/>
            </a:xfrm>
            <a:custGeom>
              <a:avLst/>
              <a:gdLst>
                <a:gd name="connsiteX0" fmla="*/ 64505 w 72159"/>
                <a:gd name="connsiteY0" fmla="*/ 0 h 49199"/>
                <a:gd name="connsiteX1" fmla="*/ 0 w 72159"/>
                <a:gd name="connsiteY1" fmla="*/ 32800 h 49199"/>
                <a:gd name="connsiteX2" fmla="*/ 8746 w 72159"/>
                <a:gd name="connsiteY2" fmla="*/ 49199 h 49199"/>
                <a:gd name="connsiteX3" fmla="*/ 72159 w 72159"/>
                <a:gd name="connsiteY3" fmla="*/ 16399 h 49199"/>
                <a:gd name="connsiteX4" fmla="*/ 64505 w 72159"/>
                <a:gd name="connsiteY4" fmla="*/ 0 h 4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49199">
                  <a:moveTo>
                    <a:pt x="64505" y="0"/>
                  </a:moveTo>
                  <a:cubicBezTo>
                    <a:pt x="42639" y="10933"/>
                    <a:pt x="21866" y="21866"/>
                    <a:pt x="0" y="32800"/>
                  </a:cubicBezTo>
                  <a:lnTo>
                    <a:pt x="8746" y="49199"/>
                  </a:lnTo>
                  <a:cubicBezTo>
                    <a:pt x="29519" y="38266"/>
                    <a:pt x="51385" y="27332"/>
                    <a:pt x="72159" y="16399"/>
                  </a:cubicBez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6" name="Freeform 125">
              <a:extLst>
                <a:ext uri="{FF2B5EF4-FFF2-40B4-BE49-F238E27FC236}">
                  <a16:creationId xmlns:a16="http://schemas.microsoft.com/office/drawing/2014/main" id="{18EAD7ED-831D-804B-9D5C-75FE326C5E71}"/>
                </a:ext>
              </a:extLst>
            </p:cNvPr>
            <p:cNvSpPr/>
            <p:nvPr userDrawn="1"/>
          </p:nvSpPr>
          <p:spPr>
            <a:xfrm flipH="1">
              <a:off x="6822581" y="749774"/>
              <a:ext cx="72159" cy="50293"/>
            </a:xfrm>
            <a:custGeom>
              <a:avLst/>
              <a:gdLst>
                <a:gd name="connsiteX0" fmla="*/ 63412 w 72159"/>
                <a:gd name="connsiteY0" fmla="*/ 0 h 50293"/>
                <a:gd name="connsiteX1" fmla="*/ 0 w 72159"/>
                <a:gd name="connsiteY1" fmla="*/ 34986 h 50293"/>
                <a:gd name="connsiteX2" fmla="*/ 8746 w 72159"/>
                <a:gd name="connsiteY2" fmla="*/ 50293 h 50293"/>
                <a:gd name="connsiteX3" fmla="*/ 72159 w 72159"/>
                <a:gd name="connsiteY3" fmla="*/ 16400 h 50293"/>
                <a:gd name="connsiteX4" fmla="*/ 63412 w 72159"/>
                <a:gd name="connsiteY4" fmla="*/ 0 h 5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0293">
                  <a:moveTo>
                    <a:pt x="63412" y="0"/>
                  </a:moveTo>
                  <a:cubicBezTo>
                    <a:pt x="41546" y="12027"/>
                    <a:pt x="20773" y="22960"/>
                    <a:pt x="0" y="34986"/>
                  </a:cubicBezTo>
                  <a:lnTo>
                    <a:pt x="8746" y="50293"/>
                  </a:lnTo>
                  <a:cubicBezTo>
                    <a:pt x="29520" y="39359"/>
                    <a:pt x="50292" y="27333"/>
                    <a:pt x="72159" y="16400"/>
                  </a:cubicBezTo>
                  <a:lnTo>
                    <a:pt x="6341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5" name="Freeform 124">
              <a:extLst>
                <a:ext uri="{FF2B5EF4-FFF2-40B4-BE49-F238E27FC236}">
                  <a16:creationId xmlns:a16="http://schemas.microsoft.com/office/drawing/2014/main" id="{F289C4D9-3561-EF4A-B6EF-503FDE3F660C}"/>
                </a:ext>
              </a:extLst>
            </p:cNvPr>
            <p:cNvSpPr/>
            <p:nvPr userDrawn="1"/>
          </p:nvSpPr>
          <p:spPr>
            <a:xfrm flipH="1">
              <a:off x="6948312" y="820840"/>
              <a:ext cx="71067" cy="53572"/>
            </a:xfrm>
            <a:custGeom>
              <a:avLst/>
              <a:gdLst>
                <a:gd name="connsiteX0" fmla="*/ 62320 w 71067"/>
                <a:gd name="connsiteY0" fmla="*/ 0 h 53572"/>
                <a:gd name="connsiteX1" fmla="*/ 0 w 71067"/>
                <a:gd name="connsiteY1" fmla="*/ 38266 h 53572"/>
                <a:gd name="connsiteX2" fmla="*/ 9841 w 71067"/>
                <a:gd name="connsiteY2" fmla="*/ 53572 h 53572"/>
                <a:gd name="connsiteX3" fmla="*/ 71067 w 71067"/>
                <a:gd name="connsiteY3" fmla="*/ 15307 h 53572"/>
                <a:gd name="connsiteX4" fmla="*/ 62320 w 71067"/>
                <a:gd name="connsiteY4" fmla="*/ 0 h 5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7" h="53572">
                  <a:moveTo>
                    <a:pt x="62320" y="0"/>
                  </a:moveTo>
                  <a:cubicBezTo>
                    <a:pt x="40454" y="13120"/>
                    <a:pt x="19680" y="26240"/>
                    <a:pt x="0" y="38266"/>
                  </a:cubicBezTo>
                  <a:lnTo>
                    <a:pt x="9841" y="53572"/>
                  </a:lnTo>
                  <a:cubicBezTo>
                    <a:pt x="29520" y="41546"/>
                    <a:pt x="50293" y="28427"/>
                    <a:pt x="71067" y="15307"/>
                  </a:cubicBezTo>
                  <a:lnTo>
                    <a:pt x="6232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4" name="Freeform 123">
              <a:extLst>
                <a:ext uri="{FF2B5EF4-FFF2-40B4-BE49-F238E27FC236}">
                  <a16:creationId xmlns:a16="http://schemas.microsoft.com/office/drawing/2014/main" id="{4862E275-4E1E-9C44-90CC-92C01701F5E7}"/>
                </a:ext>
              </a:extLst>
            </p:cNvPr>
            <p:cNvSpPr/>
            <p:nvPr userDrawn="1"/>
          </p:nvSpPr>
          <p:spPr>
            <a:xfrm flipH="1">
              <a:off x="7070764" y="898465"/>
              <a:ext cx="69973" cy="55760"/>
            </a:xfrm>
            <a:custGeom>
              <a:avLst/>
              <a:gdLst>
                <a:gd name="connsiteX0" fmla="*/ 60132 w 69973"/>
                <a:gd name="connsiteY0" fmla="*/ 0 h 55760"/>
                <a:gd name="connsiteX1" fmla="*/ 0 w 69973"/>
                <a:gd name="connsiteY1" fmla="*/ 41547 h 55760"/>
                <a:gd name="connsiteX2" fmla="*/ 10934 w 69973"/>
                <a:gd name="connsiteY2" fmla="*/ 55760 h 55760"/>
                <a:gd name="connsiteX3" fmla="*/ 69973 w 69973"/>
                <a:gd name="connsiteY3" fmla="*/ 15307 h 55760"/>
                <a:gd name="connsiteX4" fmla="*/ 60132 w 69973"/>
                <a:gd name="connsiteY4" fmla="*/ 0 h 55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73" h="55760">
                  <a:moveTo>
                    <a:pt x="60132" y="0"/>
                  </a:moveTo>
                  <a:cubicBezTo>
                    <a:pt x="39360" y="14214"/>
                    <a:pt x="19680" y="27334"/>
                    <a:pt x="0" y="41547"/>
                  </a:cubicBezTo>
                  <a:lnTo>
                    <a:pt x="10934" y="55760"/>
                  </a:lnTo>
                  <a:cubicBezTo>
                    <a:pt x="30613" y="42640"/>
                    <a:pt x="50293" y="28427"/>
                    <a:pt x="69973" y="15307"/>
                  </a:cubicBezTo>
                  <a:lnTo>
                    <a:pt x="6013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3" name="Freeform 122">
              <a:extLst>
                <a:ext uri="{FF2B5EF4-FFF2-40B4-BE49-F238E27FC236}">
                  <a16:creationId xmlns:a16="http://schemas.microsoft.com/office/drawing/2014/main" id="{34F4BF74-FE30-CE48-8D5A-F18076FC6A0E}"/>
                </a:ext>
              </a:extLst>
            </p:cNvPr>
            <p:cNvSpPr/>
            <p:nvPr userDrawn="1"/>
          </p:nvSpPr>
          <p:spPr>
            <a:xfrm flipH="1">
              <a:off x="7187750" y="983744"/>
              <a:ext cx="67786" cy="59040"/>
            </a:xfrm>
            <a:custGeom>
              <a:avLst/>
              <a:gdLst>
                <a:gd name="connsiteX0" fmla="*/ 56853 w 67786"/>
                <a:gd name="connsiteY0" fmla="*/ 0 h 59040"/>
                <a:gd name="connsiteX1" fmla="*/ 0 w 67786"/>
                <a:gd name="connsiteY1" fmla="*/ 44827 h 59040"/>
                <a:gd name="connsiteX2" fmla="*/ 12027 w 67786"/>
                <a:gd name="connsiteY2" fmla="*/ 59040 h 59040"/>
                <a:gd name="connsiteX3" fmla="*/ 67786 w 67786"/>
                <a:gd name="connsiteY3" fmla="*/ 14214 h 59040"/>
                <a:gd name="connsiteX4" fmla="*/ 56853 w 67786"/>
                <a:gd name="connsiteY4" fmla="*/ 0 h 5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40">
                  <a:moveTo>
                    <a:pt x="56853" y="0"/>
                  </a:moveTo>
                  <a:cubicBezTo>
                    <a:pt x="37173" y="14214"/>
                    <a:pt x="18587" y="29521"/>
                    <a:pt x="0" y="44827"/>
                  </a:cubicBezTo>
                  <a:lnTo>
                    <a:pt x="12027" y="59040"/>
                  </a:lnTo>
                  <a:cubicBezTo>
                    <a:pt x="29520" y="43733"/>
                    <a:pt x="49200" y="28427"/>
                    <a:pt x="67786" y="14214"/>
                  </a:cubicBezTo>
                  <a:lnTo>
                    <a:pt x="568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2" name="Freeform 121">
              <a:extLst>
                <a:ext uri="{FF2B5EF4-FFF2-40B4-BE49-F238E27FC236}">
                  <a16:creationId xmlns:a16="http://schemas.microsoft.com/office/drawing/2014/main" id="{1B566C17-6FB8-B048-9D95-699D999B9BE8}"/>
                </a:ext>
              </a:extLst>
            </p:cNvPr>
            <p:cNvSpPr/>
            <p:nvPr userDrawn="1"/>
          </p:nvSpPr>
          <p:spPr>
            <a:xfrm flipH="1">
              <a:off x="7298175" y="1075583"/>
              <a:ext cx="65599" cy="63413"/>
            </a:xfrm>
            <a:custGeom>
              <a:avLst/>
              <a:gdLst>
                <a:gd name="connsiteX0" fmla="*/ 53572 w 65599"/>
                <a:gd name="connsiteY0" fmla="*/ 0 h 63413"/>
                <a:gd name="connsiteX1" fmla="*/ 0 w 65599"/>
                <a:gd name="connsiteY1" fmla="*/ 50293 h 63413"/>
                <a:gd name="connsiteX2" fmla="*/ 13120 w 65599"/>
                <a:gd name="connsiteY2" fmla="*/ 63413 h 63413"/>
                <a:gd name="connsiteX3" fmla="*/ 65599 w 65599"/>
                <a:gd name="connsiteY3" fmla="*/ 13120 h 63413"/>
                <a:gd name="connsiteX4" fmla="*/ 53572 w 65599"/>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9" h="63413">
                  <a:moveTo>
                    <a:pt x="53572" y="0"/>
                  </a:moveTo>
                  <a:cubicBezTo>
                    <a:pt x="34986" y="16401"/>
                    <a:pt x="17493" y="33894"/>
                    <a:pt x="0" y="50293"/>
                  </a:cubicBezTo>
                  <a:lnTo>
                    <a:pt x="13120" y="63413"/>
                  </a:lnTo>
                  <a:cubicBezTo>
                    <a:pt x="29519" y="47013"/>
                    <a:pt x="48106" y="29520"/>
                    <a:pt x="65599" y="13120"/>
                  </a:cubicBezTo>
                  <a:lnTo>
                    <a:pt x="5357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1" name="Freeform 120">
              <a:extLst>
                <a:ext uri="{FF2B5EF4-FFF2-40B4-BE49-F238E27FC236}">
                  <a16:creationId xmlns:a16="http://schemas.microsoft.com/office/drawing/2014/main" id="{A334097F-1CB7-4345-A515-BB088AB6DD7A}"/>
                </a:ext>
              </a:extLst>
            </p:cNvPr>
            <p:cNvSpPr/>
            <p:nvPr userDrawn="1"/>
          </p:nvSpPr>
          <p:spPr>
            <a:xfrm flipH="1">
              <a:off x="7400947" y="1177262"/>
              <a:ext cx="61226" cy="66692"/>
            </a:xfrm>
            <a:custGeom>
              <a:avLst/>
              <a:gdLst>
                <a:gd name="connsiteX0" fmla="*/ 48106 w 61226"/>
                <a:gd name="connsiteY0" fmla="*/ 0 h 66692"/>
                <a:gd name="connsiteX1" fmla="*/ 0 w 61226"/>
                <a:gd name="connsiteY1" fmla="*/ 54667 h 66692"/>
                <a:gd name="connsiteX2" fmla="*/ 14213 w 61226"/>
                <a:gd name="connsiteY2" fmla="*/ 66692 h 66692"/>
                <a:gd name="connsiteX3" fmla="*/ 61226 w 61226"/>
                <a:gd name="connsiteY3" fmla="*/ 12026 h 66692"/>
                <a:gd name="connsiteX4" fmla="*/ 48106 w 61226"/>
                <a:gd name="connsiteY4" fmla="*/ 0 h 66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26" h="66692">
                  <a:moveTo>
                    <a:pt x="48106" y="0"/>
                  </a:moveTo>
                  <a:cubicBezTo>
                    <a:pt x="31706" y="17494"/>
                    <a:pt x="15307" y="36080"/>
                    <a:pt x="0" y="54667"/>
                  </a:cubicBezTo>
                  <a:lnTo>
                    <a:pt x="14213" y="66692"/>
                  </a:lnTo>
                  <a:cubicBezTo>
                    <a:pt x="29519" y="49199"/>
                    <a:pt x="44826" y="30613"/>
                    <a:pt x="61226" y="12026"/>
                  </a:cubicBezTo>
                  <a:lnTo>
                    <a:pt x="4810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0" name="Freeform 119">
              <a:extLst>
                <a:ext uri="{FF2B5EF4-FFF2-40B4-BE49-F238E27FC236}">
                  <a16:creationId xmlns:a16="http://schemas.microsoft.com/office/drawing/2014/main" id="{415F1F46-95CB-C641-A2BE-28AF90CD7802}"/>
                </a:ext>
              </a:extLst>
            </p:cNvPr>
            <p:cNvSpPr/>
            <p:nvPr userDrawn="1"/>
          </p:nvSpPr>
          <p:spPr>
            <a:xfrm flipH="1">
              <a:off x="7493880" y="1289874"/>
              <a:ext cx="55758" cy="68880"/>
            </a:xfrm>
            <a:custGeom>
              <a:avLst/>
              <a:gdLst>
                <a:gd name="connsiteX0" fmla="*/ 41546 w 55758"/>
                <a:gd name="connsiteY0" fmla="*/ 0 h 68880"/>
                <a:gd name="connsiteX1" fmla="*/ 0 w 55758"/>
                <a:gd name="connsiteY1" fmla="*/ 59039 h 68880"/>
                <a:gd name="connsiteX2" fmla="*/ 15306 w 55758"/>
                <a:gd name="connsiteY2" fmla="*/ 68880 h 68880"/>
                <a:gd name="connsiteX3" fmla="*/ 55758 w 55758"/>
                <a:gd name="connsiteY3" fmla="*/ 10933 h 68880"/>
                <a:gd name="connsiteX4" fmla="*/ 41546 w 55758"/>
                <a:gd name="connsiteY4" fmla="*/ 0 h 6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58" h="68880">
                  <a:moveTo>
                    <a:pt x="41546" y="0"/>
                  </a:moveTo>
                  <a:cubicBezTo>
                    <a:pt x="27332" y="18587"/>
                    <a:pt x="13120" y="39359"/>
                    <a:pt x="0" y="59039"/>
                  </a:cubicBezTo>
                  <a:lnTo>
                    <a:pt x="15306" y="68880"/>
                  </a:lnTo>
                  <a:cubicBezTo>
                    <a:pt x="28426" y="49200"/>
                    <a:pt x="42639" y="29520"/>
                    <a:pt x="55758" y="10933"/>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9" name="Freeform 118">
              <a:extLst>
                <a:ext uri="{FF2B5EF4-FFF2-40B4-BE49-F238E27FC236}">
                  <a16:creationId xmlns:a16="http://schemas.microsoft.com/office/drawing/2014/main" id="{9EDCD65B-9CC7-1242-8BC8-898053F6EF25}"/>
                </a:ext>
              </a:extLst>
            </p:cNvPr>
            <p:cNvSpPr/>
            <p:nvPr userDrawn="1"/>
          </p:nvSpPr>
          <p:spPr>
            <a:xfrm flipH="1">
              <a:off x="7572599" y="1411233"/>
              <a:ext cx="50292" cy="72159"/>
            </a:xfrm>
            <a:custGeom>
              <a:avLst/>
              <a:gdLst>
                <a:gd name="connsiteX0" fmla="*/ 34986 w 50292"/>
                <a:gd name="connsiteY0" fmla="*/ 0 h 72159"/>
                <a:gd name="connsiteX1" fmla="*/ 0 w 50292"/>
                <a:gd name="connsiteY1" fmla="*/ 64505 h 72159"/>
                <a:gd name="connsiteX2" fmla="*/ 16400 w 50292"/>
                <a:gd name="connsiteY2" fmla="*/ 72159 h 72159"/>
                <a:gd name="connsiteX3" fmla="*/ 50292 w 50292"/>
                <a:gd name="connsiteY3" fmla="*/ 8747 h 72159"/>
                <a:gd name="connsiteX4" fmla="*/ 34986 w 50292"/>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2" h="72159">
                  <a:moveTo>
                    <a:pt x="34986" y="0"/>
                  </a:moveTo>
                  <a:cubicBezTo>
                    <a:pt x="22960" y="21866"/>
                    <a:pt x="10933" y="42639"/>
                    <a:pt x="0" y="64505"/>
                  </a:cubicBezTo>
                  <a:lnTo>
                    <a:pt x="16400" y="72159"/>
                  </a:lnTo>
                  <a:cubicBezTo>
                    <a:pt x="27333" y="51385"/>
                    <a:pt x="38267" y="29519"/>
                    <a:pt x="50292" y="8747"/>
                  </a:cubicBezTo>
                  <a:lnTo>
                    <a:pt x="349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8" name="Freeform 117">
              <a:extLst>
                <a:ext uri="{FF2B5EF4-FFF2-40B4-BE49-F238E27FC236}">
                  <a16:creationId xmlns:a16="http://schemas.microsoft.com/office/drawing/2014/main" id="{26E71687-902B-1446-B249-ECC74F89D5E5}"/>
                </a:ext>
              </a:extLst>
            </p:cNvPr>
            <p:cNvSpPr/>
            <p:nvPr userDrawn="1"/>
          </p:nvSpPr>
          <p:spPr>
            <a:xfrm flipH="1">
              <a:off x="7637104" y="1540245"/>
              <a:ext cx="43733" cy="74345"/>
            </a:xfrm>
            <a:custGeom>
              <a:avLst/>
              <a:gdLst>
                <a:gd name="connsiteX0" fmla="*/ 27333 w 43733"/>
                <a:gd name="connsiteY0" fmla="*/ 0 h 74345"/>
                <a:gd name="connsiteX1" fmla="*/ 0 w 43733"/>
                <a:gd name="connsiteY1" fmla="*/ 67786 h 74345"/>
                <a:gd name="connsiteX2" fmla="*/ 17494 w 43733"/>
                <a:gd name="connsiteY2" fmla="*/ 74345 h 74345"/>
                <a:gd name="connsiteX3" fmla="*/ 43733 w 43733"/>
                <a:gd name="connsiteY3" fmla="*/ 7652 h 74345"/>
                <a:gd name="connsiteX4" fmla="*/ 27333 w 437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3" h="74345">
                  <a:moveTo>
                    <a:pt x="27333" y="0"/>
                  </a:moveTo>
                  <a:cubicBezTo>
                    <a:pt x="17494" y="21866"/>
                    <a:pt x="8747" y="44825"/>
                    <a:pt x="0" y="67786"/>
                  </a:cubicBezTo>
                  <a:lnTo>
                    <a:pt x="17494" y="74345"/>
                  </a:lnTo>
                  <a:cubicBezTo>
                    <a:pt x="25146" y="52479"/>
                    <a:pt x="33893" y="30613"/>
                    <a:pt x="43733" y="7652"/>
                  </a:cubicBezTo>
                  <a:lnTo>
                    <a:pt x="2733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7" name="Freeform 116">
              <a:extLst>
                <a:ext uri="{FF2B5EF4-FFF2-40B4-BE49-F238E27FC236}">
                  <a16:creationId xmlns:a16="http://schemas.microsoft.com/office/drawing/2014/main" id="{611E9B10-DE46-014B-AB59-9F81FF6DF018}"/>
                </a:ext>
              </a:extLst>
            </p:cNvPr>
            <p:cNvSpPr/>
            <p:nvPr userDrawn="1"/>
          </p:nvSpPr>
          <p:spPr>
            <a:xfrm flipH="1">
              <a:off x="7686304" y="1678003"/>
              <a:ext cx="36079" cy="74346"/>
            </a:xfrm>
            <a:custGeom>
              <a:avLst/>
              <a:gdLst>
                <a:gd name="connsiteX0" fmla="*/ 18586 w 36079"/>
                <a:gd name="connsiteY0" fmla="*/ 0 h 74346"/>
                <a:gd name="connsiteX1" fmla="*/ 0 w 36079"/>
                <a:gd name="connsiteY1" fmla="*/ 69972 h 74346"/>
                <a:gd name="connsiteX2" fmla="*/ 17493 w 36079"/>
                <a:gd name="connsiteY2" fmla="*/ 74346 h 74346"/>
                <a:gd name="connsiteX3" fmla="*/ 36079 w 36079"/>
                <a:gd name="connsiteY3" fmla="*/ 5466 h 74346"/>
                <a:gd name="connsiteX4" fmla="*/ 18586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8586" y="0"/>
                  </a:moveTo>
                  <a:cubicBezTo>
                    <a:pt x="12026" y="22959"/>
                    <a:pt x="5466" y="45919"/>
                    <a:pt x="0" y="69972"/>
                  </a:cubicBezTo>
                  <a:lnTo>
                    <a:pt x="17493" y="74346"/>
                  </a:lnTo>
                  <a:cubicBezTo>
                    <a:pt x="22959" y="51385"/>
                    <a:pt x="29519" y="28426"/>
                    <a:pt x="36079" y="5466"/>
                  </a:cubicBezTo>
                  <a:lnTo>
                    <a:pt x="185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6" name="Freeform 115">
              <a:extLst>
                <a:ext uri="{FF2B5EF4-FFF2-40B4-BE49-F238E27FC236}">
                  <a16:creationId xmlns:a16="http://schemas.microsoft.com/office/drawing/2014/main" id="{083AF04F-3333-2B4B-BD97-44A25DE76F71}"/>
                </a:ext>
              </a:extLst>
            </p:cNvPr>
            <p:cNvSpPr/>
            <p:nvPr userDrawn="1"/>
          </p:nvSpPr>
          <p:spPr>
            <a:xfrm flipH="1">
              <a:off x="7719103" y="1820135"/>
              <a:ext cx="27333" cy="74345"/>
            </a:xfrm>
            <a:custGeom>
              <a:avLst/>
              <a:gdLst>
                <a:gd name="connsiteX0" fmla="*/ 9840 w 27333"/>
                <a:gd name="connsiteY0" fmla="*/ 0 h 74345"/>
                <a:gd name="connsiteX1" fmla="*/ 0 w 27333"/>
                <a:gd name="connsiteY1" fmla="*/ 72159 h 74345"/>
                <a:gd name="connsiteX2" fmla="*/ 17493 w 27333"/>
                <a:gd name="connsiteY2" fmla="*/ 74345 h 74345"/>
                <a:gd name="connsiteX3" fmla="*/ 27333 w 27333"/>
                <a:gd name="connsiteY3" fmla="*/ 3279 h 74345"/>
                <a:gd name="connsiteX4" fmla="*/ 9840 w 273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4345">
                  <a:moveTo>
                    <a:pt x="9840" y="0"/>
                  </a:moveTo>
                  <a:cubicBezTo>
                    <a:pt x="6560" y="24053"/>
                    <a:pt x="3280" y="48106"/>
                    <a:pt x="0" y="72159"/>
                  </a:cubicBezTo>
                  <a:lnTo>
                    <a:pt x="17493" y="74345"/>
                  </a:lnTo>
                  <a:cubicBezTo>
                    <a:pt x="19680" y="50292"/>
                    <a:pt x="24053" y="26239"/>
                    <a:pt x="27333" y="3279"/>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5" name="Freeform 114">
              <a:extLst>
                <a:ext uri="{FF2B5EF4-FFF2-40B4-BE49-F238E27FC236}">
                  <a16:creationId xmlns:a16="http://schemas.microsoft.com/office/drawing/2014/main" id="{DAA6D9AA-18BE-2A40-B000-D6BBA46D62AD}"/>
                </a:ext>
              </a:extLst>
            </p:cNvPr>
            <p:cNvSpPr/>
            <p:nvPr userDrawn="1"/>
          </p:nvSpPr>
          <p:spPr>
            <a:xfrm flipH="1">
              <a:off x="7735503" y="1964453"/>
              <a:ext cx="20773" cy="73252"/>
            </a:xfrm>
            <a:custGeom>
              <a:avLst/>
              <a:gdLst>
                <a:gd name="connsiteX0" fmla="*/ 2186 w 20773"/>
                <a:gd name="connsiteY0" fmla="*/ 0 h 73252"/>
                <a:gd name="connsiteX1" fmla="*/ 0 w 20773"/>
                <a:gd name="connsiteY1" fmla="*/ 73252 h 73252"/>
                <a:gd name="connsiteX2" fmla="*/ 18587 w 20773"/>
                <a:gd name="connsiteY2" fmla="*/ 73252 h 73252"/>
                <a:gd name="connsiteX3" fmla="*/ 20773 w 20773"/>
                <a:gd name="connsiteY3" fmla="*/ 1093 h 73252"/>
                <a:gd name="connsiteX4" fmla="*/ 2186 w 2077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3" h="73252">
                  <a:moveTo>
                    <a:pt x="2186" y="0"/>
                  </a:moveTo>
                  <a:cubicBezTo>
                    <a:pt x="1094" y="24053"/>
                    <a:pt x="0" y="49199"/>
                    <a:pt x="0" y="73252"/>
                  </a:cubicBezTo>
                  <a:lnTo>
                    <a:pt x="18587" y="73252"/>
                  </a:lnTo>
                  <a:cubicBezTo>
                    <a:pt x="18587" y="49199"/>
                    <a:pt x="19680" y="25146"/>
                    <a:pt x="20773" y="1093"/>
                  </a:cubicBezTo>
                  <a:lnTo>
                    <a:pt x="21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4" name="Freeform 113">
              <a:extLst>
                <a:ext uri="{FF2B5EF4-FFF2-40B4-BE49-F238E27FC236}">
                  <a16:creationId xmlns:a16="http://schemas.microsoft.com/office/drawing/2014/main" id="{EDDD6B94-9D2A-5E4B-831C-56D439903B04}"/>
                </a:ext>
              </a:extLst>
            </p:cNvPr>
            <p:cNvSpPr/>
            <p:nvPr userDrawn="1"/>
          </p:nvSpPr>
          <p:spPr>
            <a:xfrm flipH="1">
              <a:off x="7730037" y="2109864"/>
              <a:ext cx="24053" cy="73253"/>
            </a:xfrm>
            <a:custGeom>
              <a:avLst/>
              <a:gdLst>
                <a:gd name="connsiteX0" fmla="*/ 18587 w 24053"/>
                <a:gd name="connsiteY0" fmla="*/ 0 h 73253"/>
                <a:gd name="connsiteX1" fmla="*/ 0 w 24053"/>
                <a:gd name="connsiteY1" fmla="*/ 1094 h 73253"/>
                <a:gd name="connsiteX2" fmla="*/ 5468 w 24053"/>
                <a:gd name="connsiteY2" fmla="*/ 73253 h 73253"/>
                <a:gd name="connsiteX3" fmla="*/ 24053 w 24053"/>
                <a:gd name="connsiteY3" fmla="*/ 72159 h 73253"/>
                <a:gd name="connsiteX4" fmla="*/ 18587 w 2405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3">
                  <a:moveTo>
                    <a:pt x="18587" y="0"/>
                  </a:moveTo>
                  <a:lnTo>
                    <a:pt x="0" y="1094"/>
                  </a:lnTo>
                  <a:cubicBezTo>
                    <a:pt x="1094" y="24053"/>
                    <a:pt x="3281" y="49200"/>
                    <a:pt x="5468" y="73253"/>
                  </a:cubicBezTo>
                  <a:lnTo>
                    <a:pt x="24053" y="72159"/>
                  </a:lnTo>
                  <a:cubicBezTo>
                    <a:pt x="21867" y="48106"/>
                    <a:pt x="19680" y="24053"/>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3" name="Freeform 112">
              <a:extLst>
                <a:ext uri="{FF2B5EF4-FFF2-40B4-BE49-F238E27FC236}">
                  <a16:creationId xmlns:a16="http://schemas.microsoft.com/office/drawing/2014/main" id="{5F9BAF4C-61A6-A849-9CFE-7125A17CB7FE}"/>
                </a:ext>
              </a:extLst>
            </p:cNvPr>
            <p:cNvSpPr/>
            <p:nvPr userDrawn="1"/>
          </p:nvSpPr>
          <p:spPr>
            <a:xfrm flipH="1">
              <a:off x="7709263" y="2251995"/>
              <a:ext cx="29520" cy="74346"/>
            </a:xfrm>
            <a:custGeom>
              <a:avLst/>
              <a:gdLst>
                <a:gd name="connsiteX0" fmla="*/ 17493 w 29520"/>
                <a:gd name="connsiteY0" fmla="*/ 0 h 74346"/>
                <a:gd name="connsiteX1" fmla="*/ 0 w 29520"/>
                <a:gd name="connsiteY1" fmla="*/ 2187 h 74346"/>
                <a:gd name="connsiteX2" fmla="*/ 12027 w 29520"/>
                <a:gd name="connsiteY2" fmla="*/ 74346 h 74346"/>
                <a:gd name="connsiteX3" fmla="*/ 29520 w 29520"/>
                <a:gd name="connsiteY3" fmla="*/ 71067 h 74346"/>
                <a:gd name="connsiteX4" fmla="*/ 17493 w 29520"/>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0" h="74346">
                  <a:moveTo>
                    <a:pt x="17493" y="0"/>
                  </a:moveTo>
                  <a:lnTo>
                    <a:pt x="0" y="2187"/>
                  </a:lnTo>
                  <a:cubicBezTo>
                    <a:pt x="3280" y="26240"/>
                    <a:pt x="7654" y="50293"/>
                    <a:pt x="12027" y="74346"/>
                  </a:cubicBezTo>
                  <a:lnTo>
                    <a:pt x="29520" y="71067"/>
                  </a:lnTo>
                  <a:cubicBezTo>
                    <a:pt x="25147" y="47014"/>
                    <a:pt x="20774" y="22961"/>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2" name="Freeform 111">
              <a:extLst>
                <a:ext uri="{FF2B5EF4-FFF2-40B4-BE49-F238E27FC236}">
                  <a16:creationId xmlns:a16="http://schemas.microsoft.com/office/drawing/2014/main" id="{E3C7E7D8-2F5F-B749-9CC8-8D3846A1E09E}"/>
                </a:ext>
              </a:extLst>
            </p:cNvPr>
            <p:cNvSpPr/>
            <p:nvPr userDrawn="1"/>
          </p:nvSpPr>
          <p:spPr>
            <a:xfrm flipH="1">
              <a:off x="7675371" y="2394127"/>
              <a:ext cx="36079" cy="74346"/>
            </a:xfrm>
            <a:custGeom>
              <a:avLst/>
              <a:gdLst>
                <a:gd name="connsiteX0" fmla="*/ 17494 w 36079"/>
                <a:gd name="connsiteY0" fmla="*/ 0 h 74346"/>
                <a:gd name="connsiteX1" fmla="*/ 0 w 36079"/>
                <a:gd name="connsiteY1" fmla="*/ 4373 h 74346"/>
                <a:gd name="connsiteX2" fmla="*/ 18586 w 36079"/>
                <a:gd name="connsiteY2" fmla="*/ 74346 h 74346"/>
                <a:gd name="connsiteX3" fmla="*/ 36079 w 36079"/>
                <a:gd name="connsiteY3" fmla="*/ 69972 h 74346"/>
                <a:gd name="connsiteX4" fmla="*/ 17494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7494" y="0"/>
                  </a:moveTo>
                  <a:lnTo>
                    <a:pt x="0" y="4373"/>
                  </a:lnTo>
                  <a:cubicBezTo>
                    <a:pt x="5466" y="27333"/>
                    <a:pt x="12026" y="51386"/>
                    <a:pt x="18586" y="74346"/>
                  </a:cubicBezTo>
                  <a:lnTo>
                    <a:pt x="36079" y="69972"/>
                  </a:lnTo>
                  <a:cubicBezTo>
                    <a:pt x="29519" y="47013"/>
                    <a:pt x="22960" y="22960"/>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1" name="Freeform 110">
              <a:extLst>
                <a:ext uri="{FF2B5EF4-FFF2-40B4-BE49-F238E27FC236}">
                  <a16:creationId xmlns:a16="http://schemas.microsoft.com/office/drawing/2014/main" id="{340039BD-3779-9540-B62C-516D2E35DE87}"/>
                </a:ext>
              </a:extLst>
            </p:cNvPr>
            <p:cNvSpPr/>
            <p:nvPr userDrawn="1"/>
          </p:nvSpPr>
          <p:spPr>
            <a:xfrm flipH="1">
              <a:off x="7629451" y="2531885"/>
              <a:ext cx="41546" cy="74346"/>
            </a:xfrm>
            <a:custGeom>
              <a:avLst/>
              <a:gdLst>
                <a:gd name="connsiteX0" fmla="*/ 17493 w 41546"/>
                <a:gd name="connsiteY0" fmla="*/ 0 h 74346"/>
                <a:gd name="connsiteX1" fmla="*/ 0 w 41546"/>
                <a:gd name="connsiteY1" fmla="*/ 5467 h 74346"/>
                <a:gd name="connsiteX2" fmla="*/ 24053 w 41546"/>
                <a:gd name="connsiteY2" fmla="*/ 74346 h 74346"/>
                <a:gd name="connsiteX3" fmla="*/ 41546 w 41546"/>
                <a:gd name="connsiteY3" fmla="*/ 67786 h 74346"/>
                <a:gd name="connsiteX4" fmla="*/ 17493 w 415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46" h="74346">
                  <a:moveTo>
                    <a:pt x="17493" y="0"/>
                  </a:moveTo>
                  <a:lnTo>
                    <a:pt x="0" y="5467"/>
                  </a:lnTo>
                  <a:cubicBezTo>
                    <a:pt x="7654" y="28426"/>
                    <a:pt x="15306" y="51387"/>
                    <a:pt x="24053" y="74346"/>
                  </a:cubicBezTo>
                  <a:lnTo>
                    <a:pt x="41546" y="67786"/>
                  </a:lnTo>
                  <a:cubicBezTo>
                    <a:pt x="32799" y="45920"/>
                    <a:pt x="25147"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0" name="Freeform 109">
              <a:extLst>
                <a:ext uri="{FF2B5EF4-FFF2-40B4-BE49-F238E27FC236}">
                  <a16:creationId xmlns:a16="http://schemas.microsoft.com/office/drawing/2014/main" id="{2ED4D871-B103-DC40-BE79-33D3919AA787}"/>
                </a:ext>
              </a:extLst>
            </p:cNvPr>
            <p:cNvSpPr/>
            <p:nvPr userDrawn="1"/>
          </p:nvSpPr>
          <p:spPr>
            <a:xfrm flipH="1">
              <a:off x="7573691" y="2667457"/>
              <a:ext cx="45920" cy="73253"/>
            </a:xfrm>
            <a:custGeom>
              <a:avLst/>
              <a:gdLst>
                <a:gd name="connsiteX0" fmla="*/ 16400 w 45920"/>
                <a:gd name="connsiteY0" fmla="*/ 0 h 73253"/>
                <a:gd name="connsiteX1" fmla="*/ 0 w 45920"/>
                <a:gd name="connsiteY1" fmla="*/ 6560 h 73253"/>
                <a:gd name="connsiteX2" fmla="*/ 29519 w 45920"/>
                <a:gd name="connsiteY2" fmla="*/ 73253 h 73253"/>
                <a:gd name="connsiteX3" fmla="*/ 45920 w 45920"/>
                <a:gd name="connsiteY3" fmla="*/ 65599 h 73253"/>
                <a:gd name="connsiteX4" fmla="*/ 16400 w 45920"/>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20" h="73253">
                  <a:moveTo>
                    <a:pt x="16400" y="0"/>
                  </a:moveTo>
                  <a:lnTo>
                    <a:pt x="0" y="6560"/>
                  </a:lnTo>
                  <a:cubicBezTo>
                    <a:pt x="8747" y="28426"/>
                    <a:pt x="19680" y="51386"/>
                    <a:pt x="29519" y="73253"/>
                  </a:cubicBezTo>
                  <a:lnTo>
                    <a:pt x="45920" y="65599"/>
                  </a:lnTo>
                  <a:cubicBezTo>
                    <a:pt x="36079" y="43733"/>
                    <a:pt x="25146" y="21866"/>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9" name="Freeform 108">
              <a:extLst>
                <a:ext uri="{FF2B5EF4-FFF2-40B4-BE49-F238E27FC236}">
                  <a16:creationId xmlns:a16="http://schemas.microsoft.com/office/drawing/2014/main" id="{786F0D27-3951-C44E-BED5-A78BB8434B60}"/>
                </a:ext>
              </a:extLst>
            </p:cNvPr>
            <p:cNvSpPr/>
            <p:nvPr userDrawn="1"/>
          </p:nvSpPr>
          <p:spPr>
            <a:xfrm flipH="1">
              <a:off x="7506999" y="2796469"/>
              <a:ext cx="50293" cy="73253"/>
            </a:xfrm>
            <a:custGeom>
              <a:avLst/>
              <a:gdLst>
                <a:gd name="connsiteX0" fmla="*/ 16400 w 50293"/>
                <a:gd name="connsiteY0" fmla="*/ 0 h 73253"/>
                <a:gd name="connsiteX1" fmla="*/ 0 w 50293"/>
                <a:gd name="connsiteY1" fmla="*/ 8746 h 73253"/>
                <a:gd name="connsiteX2" fmla="*/ 33893 w 50293"/>
                <a:gd name="connsiteY2" fmla="*/ 73253 h 73253"/>
                <a:gd name="connsiteX3" fmla="*/ 50293 w 50293"/>
                <a:gd name="connsiteY3" fmla="*/ 63412 h 73253"/>
                <a:gd name="connsiteX4" fmla="*/ 16400 w 5029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3253">
                  <a:moveTo>
                    <a:pt x="16400" y="0"/>
                  </a:moveTo>
                  <a:lnTo>
                    <a:pt x="0" y="8746"/>
                  </a:lnTo>
                  <a:cubicBezTo>
                    <a:pt x="10933" y="30612"/>
                    <a:pt x="21866" y="52479"/>
                    <a:pt x="33893" y="73253"/>
                  </a:cubicBezTo>
                  <a:lnTo>
                    <a:pt x="50293" y="63412"/>
                  </a:lnTo>
                  <a:cubicBezTo>
                    <a:pt x="38267" y="42640"/>
                    <a:pt x="27334" y="20773"/>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8" name="Freeform 107">
              <a:extLst>
                <a:ext uri="{FF2B5EF4-FFF2-40B4-BE49-F238E27FC236}">
                  <a16:creationId xmlns:a16="http://schemas.microsoft.com/office/drawing/2014/main" id="{201613F8-A7B9-FB4C-820C-2384D3CA3A63}"/>
                </a:ext>
              </a:extLst>
            </p:cNvPr>
            <p:cNvSpPr/>
            <p:nvPr userDrawn="1"/>
          </p:nvSpPr>
          <p:spPr>
            <a:xfrm flipH="1">
              <a:off x="7434840" y="2923294"/>
              <a:ext cx="52480" cy="71066"/>
            </a:xfrm>
            <a:custGeom>
              <a:avLst/>
              <a:gdLst>
                <a:gd name="connsiteX0" fmla="*/ 15307 w 52480"/>
                <a:gd name="connsiteY0" fmla="*/ 0 h 71066"/>
                <a:gd name="connsiteX1" fmla="*/ 0 w 52480"/>
                <a:gd name="connsiteY1" fmla="*/ 8746 h 71066"/>
                <a:gd name="connsiteX2" fmla="*/ 37173 w 52480"/>
                <a:gd name="connsiteY2" fmla="*/ 71066 h 71066"/>
                <a:gd name="connsiteX3" fmla="*/ 52480 w 52480"/>
                <a:gd name="connsiteY3" fmla="*/ 61226 h 71066"/>
                <a:gd name="connsiteX4" fmla="*/ 15307 w 52480"/>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1066">
                  <a:moveTo>
                    <a:pt x="15307" y="0"/>
                  </a:moveTo>
                  <a:lnTo>
                    <a:pt x="0" y="8746"/>
                  </a:lnTo>
                  <a:cubicBezTo>
                    <a:pt x="12028" y="29520"/>
                    <a:pt x="24053" y="50292"/>
                    <a:pt x="37173" y="71066"/>
                  </a:cubicBezTo>
                  <a:lnTo>
                    <a:pt x="52480" y="61226"/>
                  </a:lnTo>
                  <a:cubicBezTo>
                    <a:pt x="40454" y="41546"/>
                    <a:pt x="27334"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7" name="Freeform 106">
              <a:extLst>
                <a:ext uri="{FF2B5EF4-FFF2-40B4-BE49-F238E27FC236}">
                  <a16:creationId xmlns:a16="http://schemas.microsoft.com/office/drawing/2014/main" id="{54F306DB-3758-614B-9470-AC5CB7211042}"/>
                </a:ext>
              </a:extLst>
            </p:cNvPr>
            <p:cNvSpPr/>
            <p:nvPr userDrawn="1"/>
          </p:nvSpPr>
          <p:spPr>
            <a:xfrm flipH="1">
              <a:off x="7357214" y="3045745"/>
              <a:ext cx="54666" cy="71067"/>
            </a:xfrm>
            <a:custGeom>
              <a:avLst/>
              <a:gdLst>
                <a:gd name="connsiteX0" fmla="*/ 15307 w 54666"/>
                <a:gd name="connsiteY0" fmla="*/ 0 h 71067"/>
                <a:gd name="connsiteX1" fmla="*/ 0 w 54666"/>
                <a:gd name="connsiteY1" fmla="*/ 9841 h 71067"/>
                <a:gd name="connsiteX2" fmla="*/ 39360 w 54666"/>
                <a:gd name="connsiteY2" fmla="*/ 71067 h 71067"/>
                <a:gd name="connsiteX3" fmla="*/ 54666 w 54666"/>
                <a:gd name="connsiteY3" fmla="*/ 61226 h 71067"/>
                <a:gd name="connsiteX4" fmla="*/ 15307 w 54666"/>
                <a:gd name="connsiteY4" fmla="*/ 0 h 71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7">
                  <a:moveTo>
                    <a:pt x="15307" y="0"/>
                  </a:moveTo>
                  <a:lnTo>
                    <a:pt x="0" y="9841"/>
                  </a:lnTo>
                  <a:cubicBezTo>
                    <a:pt x="13120" y="30613"/>
                    <a:pt x="26240" y="50293"/>
                    <a:pt x="39360" y="71067"/>
                  </a:cubicBezTo>
                  <a:lnTo>
                    <a:pt x="54666" y="61226"/>
                  </a:lnTo>
                  <a:cubicBezTo>
                    <a:pt x="41546" y="40454"/>
                    <a:pt x="28426" y="20774"/>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6" name="Freeform 105">
              <a:extLst>
                <a:ext uri="{FF2B5EF4-FFF2-40B4-BE49-F238E27FC236}">
                  <a16:creationId xmlns:a16="http://schemas.microsoft.com/office/drawing/2014/main" id="{29E56465-7209-1B4E-818B-3702D986ADB1}"/>
                </a:ext>
              </a:extLst>
            </p:cNvPr>
            <p:cNvSpPr/>
            <p:nvPr userDrawn="1"/>
          </p:nvSpPr>
          <p:spPr>
            <a:xfrm flipH="1">
              <a:off x="7278495" y="3167104"/>
              <a:ext cx="54666" cy="71066"/>
            </a:xfrm>
            <a:custGeom>
              <a:avLst/>
              <a:gdLst>
                <a:gd name="connsiteX0" fmla="*/ 15307 w 54666"/>
                <a:gd name="connsiteY0" fmla="*/ 0 h 71066"/>
                <a:gd name="connsiteX1" fmla="*/ 0 w 54666"/>
                <a:gd name="connsiteY1" fmla="*/ 9840 h 71066"/>
                <a:gd name="connsiteX2" fmla="*/ 39360 w 54666"/>
                <a:gd name="connsiteY2" fmla="*/ 71066 h 71066"/>
                <a:gd name="connsiteX3" fmla="*/ 54666 w 54666"/>
                <a:gd name="connsiteY3" fmla="*/ 61226 h 71066"/>
                <a:gd name="connsiteX4" fmla="*/ 15307 w 54666"/>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6">
                  <a:moveTo>
                    <a:pt x="15307" y="0"/>
                  </a:moveTo>
                  <a:lnTo>
                    <a:pt x="0" y="9840"/>
                  </a:lnTo>
                  <a:cubicBezTo>
                    <a:pt x="13120" y="30613"/>
                    <a:pt x="26240" y="50293"/>
                    <a:pt x="39360" y="71066"/>
                  </a:cubicBezTo>
                  <a:lnTo>
                    <a:pt x="54666" y="61226"/>
                  </a:lnTo>
                  <a:cubicBezTo>
                    <a:pt x="41546" y="40453"/>
                    <a:pt x="28426"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5" name="Freeform 104">
              <a:extLst>
                <a:ext uri="{FF2B5EF4-FFF2-40B4-BE49-F238E27FC236}">
                  <a16:creationId xmlns:a16="http://schemas.microsoft.com/office/drawing/2014/main" id="{DE2E130A-BEFC-B549-8C68-5AAF2C82B7A8}"/>
                </a:ext>
              </a:extLst>
            </p:cNvPr>
            <p:cNvSpPr/>
            <p:nvPr userDrawn="1"/>
          </p:nvSpPr>
          <p:spPr>
            <a:xfrm flipH="1">
              <a:off x="7203056" y="3289556"/>
              <a:ext cx="52480" cy="72160"/>
            </a:xfrm>
            <a:custGeom>
              <a:avLst/>
              <a:gdLst>
                <a:gd name="connsiteX0" fmla="*/ 15307 w 52480"/>
                <a:gd name="connsiteY0" fmla="*/ 0 h 72160"/>
                <a:gd name="connsiteX1" fmla="*/ 0 w 52480"/>
                <a:gd name="connsiteY1" fmla="*/ 9840 h 72160"/>
                <a:gd name="connsiteX2" fmla="*/ 37173 w 52480"/>
                <a:gd name="connsiteY2" fmla="*/ 72160 h 72160"/>
                <a:gd name="connsiteX3" fmla="*/ 52480 w 52480"/>
                <a:gd name="connsiteY3" fmla="*/ 62319 h 72160"/>
                <a:gd name="connsiteX4" fmla="*/ 15307 w 52480"/>
                <a:gd name="connsiteY4" fmla="*/ 0 h 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60">
                  <a:moveTo>
                    <a:pt x="15307" y="0"/>
                  </a:moveTo>
                  <a:lnTo>
                    <a:pt x="0" y="9840"/>
                  </a:lnTo>
                  <a:cubicBezTo>
                    <a:pt x="13120" y="31706"/>
                    <a:pt x="25147" y="52480"/>
                    <a:pt x="37173" y="72160"/>
                  </a:cubicBezTo>
                  <a:lnTo>
                    <a:pt x="52480" y="62319"/>
                  </a:lnTo>
                  <a:cubicBezTo>
                    <a:pt x="41546" y="42639"/>
                    <a:pt x="28427" y="21867"/>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4" name="Freeform 103">
              <a:extLst>
                <a:ext uri="{FF2B5EF4-FFF2-40B4-BE49-F238E27FC236}">
                  <a16:creationId xmlns:a16="http://schemas.microsoft.com/office/drawing/2014/main" id="{B10D46D2-1AB6-8442-AFF7-561970D6D875}"/>
                </a:ext>
              </a:extLst>
            </p:cNvPr>
            <p:cNvSpPr/>
            <p:nvPr userDrawn="1"/>
          </p:nvSpPr>
          <p:spPr>
            <a:xfrm flipH="1">
              <a:off x="7133084" y="3416382"/>
              <a:ext cx="50293" cy="72159"/>
            </a:xfrm>
            <a:custGeom>
              <a:avLst/>
              <a:gdLst>
                <a:gd name="connsiteX0" fmla="*/ 16401 w 50293"/>
                <a:gd name="connsiteY0" fmla="*/ 0 h 72159"/>
                <a:gd name="connsiteX1" fmla="*/ 0 w 50293"/>
                <a:gd name="connsiteY1" fmla="*/ 8746 h 72159"/>
                <a:gd name="connsiteX2" fmla="*/ 33894 w 50293"/>
                <a:gd name="connsiteY2" fmla="*/ 72159 h 72159"/>
                <a:gd name="connsiteX3" fmla="*/ 50293 w 50293"/>
                <a:gd name="connsiteY3" fmla="*/ 64505 h 72159"/>
                <a:gd name="connsiteX4" fmla="*/ 16401 w 50293"/>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2159">
                  <a:moveTo>
                    <a:pt x="16401" y="0"/>
                  </a:moveTo>
                  <a:lnTo>
                    <a:pt x="0" y="8746"/>
                  </a:lnTo>
                  <a:cubicBezTo>
                    <a:pt x="12027" y="30612"/>
                    <a:pt x="24053" y="51385"/>
                    <a:pt x="33894" y="72159"/>
                  </a:cubicBezTo>
                  <a:lnTo>
                    <a:pt x="50293" y="64505"/>
                  </a:lnTo>
                  <a:cubicBezTo>
                    <a:pt x="39360" y="43732"/>
                    <a:pt x="28427" y="21866"/>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3" name="Freeform 102">
              <a:extLst>
                <a:ext uri="{FF2B5EF4-FFF2-40B4-BE49-F238E27FC236}">
                  <a16:creationId xmlns:a16="http://schemas.microsoft.com/office/drawing/2014/main" id="{0369A172-A184-E24F-A1FE-340C9A504667}"/>
                </a:ext>
              </a:extLst>
            </p:cNvPr>
            <p:cNvSpPr/>
            <p:nvPr userDrawn="1"/>
          </p:nvSpPr>
          <p:spPr>
            <a:xfrm flipH="1">
              <a:off x="7072951" y="3545393"/>
              <a:ext cx="44827" cy="74346"/>
            </a:xfrm>
            <a:custGeom>
              <a:avLst/>
              <a:gdLst>
                <a:gd name="connsiteX0" fmla="*/ 16401 w 44827"/>
                <a:gd name="connsiteY0" fmla="*/ 0 h 74346"/>
                <a:gd name="connsiteX1" fmla="*/ 0 w 44827"/>
                <a:gd name="connsiteY1" fmla="*/ 7653 h 74346"/>
                <a:gd name="connsiteX2" fmla="*/ 27334 w 44827"/>
                <a:gd name="connsiteY2" fmla="*/ 74346 h 74346"/>
                <a:gd name="connsiteX3" fmla="*/ 44827 w 44827"/>
                <a:gd name="connsiteY3" fmla="*/ 66692 h 74346"/>
                <a:gd name="connsiteX4" fmla="*/ 16401 w 448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7" h="74346">
                  <a:moveTo>
                    <a:pt x="16401" y="0"/>
                  </a:moveTo>
                  <a:lnTo>
                    <a:pt x="0" y="7653"/>
                  </a:lnTo>
                  <a:cubicBezTo>
                    <a:pt x="9841" y="30613"/>
                    <a:pt x="18587" y="52480"/>
                    <a:pt x="27334" y="74346"/>
                  </a:cubicBezTo>
                  <a:lnTo>
                    <a:pt x="44827" y="66692"/>
                  </a:lnTo>
                  <a:cubicBezTo>
                    <a:pt x="36081" y="44826"/>
                    <a:pt x="26240" y="22959"/>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2" name="Freeform 101">
              <a:extLst>
                <a:ext uri="{FF2B5EF4-FFF2-40B4-BE49-F238E27FC236}">
                  <a16:creationId xmlns:a16="http://schemas.microsoft.com/office/drawing/2014/main" id="{2AE76057-CD97-3F48-A423-E68C2BDE52A5}"/>
                </a:ext>
              </a:extLst>
            </p:cNvPr>
            <p:cNvSpPr/>
            <p:nvPr userDrawn="1"/>
          </p:nvSpPr>
          <p:spPr>
            <a:xfrm flipH="1">
              <a:off x="7028125" y="3682058"/>
              <a:ext cx="38266" cy="74345"/>
            </a:xfrm>
            <a:custGeom>
              <a:avLst/>
              <a:gdLst>
                <a:gd name="connsiteX0" fmla="*/ 17493 w 38266"/>
                <a:gd name="connsiteY0" fmla="*/ 0 h 74345"/>
                <a:gd name="connsiteX1" fmla="*/ 0 w 38266"/>
                <a:gd name="connsiteY1" fmla="*/ 5467 h 74345"/>
                <a:gd name="connsiteX2" fmla="*/ 19680 w 38266"/>
                <a:gd name="connsiteY2" fmla="*/ 74345 h 74345"/>
                <a:gd name="connsiteX3" fmla="*/ 38266 w 38266"/>
                <a:gd name="connsiteY3" fmla="*/ 69972 h 74345"/>
                <a:gd name="connsiteX4" fmla="*/ 17493 w 38266"/>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66" h="74345">
                  <a:moveTo>
                    <a:pt x="17493" y="0"/>
                  </a:moveTo>
                  <a:lnTo>
                    <a:pt x="0" y="5467"/>
                  </a:lnTo>
                  <a:cubicBezTo>
                    <a:pt x="6560" y="28426"/>
                    <a:pt x="13120" y="51386"/>
                    <a:pt x="19680" y="74345"/>
                  </a:cubicBezTo>
                  <a:lnTo>
                    <a:pt x="38266" y="69972"/>
                  </a:lnTo>
                  <a:cubicBezTo>
                    <a:pt x="31706" y="45919"/>
                    <a:pt x="2514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1" name="Freeform 100">
              <a:extLst>
                <a:ext uri="{FF2B5EF4-FFF2-40B4-BE49-F238E27FC236}">
                  <a16:creationId xmlns:a16="http://schemas.microsoft.com/office/drawing/2014/main" id="{076BFA55-2534-8D47-AADF-C1A1B287FD13}"/>
                </a:ext>
              </a:extLst>
            </p:cNvPr>
            <p:cNvSpPr/>
            <p:nvPr userDrawn="1"/>
          </p:nvSpPr>
          <p:spPr>
            <a:xfrm flipH="1">
              <a:off x="6998605" y="3822003"/>
              <a:ext cx="30613" cy="74345"/>
            </a:xfrm>
            <a:custGeom>
              <a:avLst/>
              <a:gdLst>
                <a:gd name="connsiteX0" fmla="*/ 17493 w 30613"/>
                <a:gd name="connsiteY0" fmla="*/ 0 h 74345"/>
                <a:gd name="connsiteX1" fmla="*/ 0 w 30613"/>
                <a:gd name="connsiteY1" fmla="*/ 3280 h 74345"/>
                <a:gd name="connsiteX2" fmla="*/ 12026 w 30613"/>
                <a:gd name="connsiteY2" fmla="*/ 74345 h 74345"/>
                <a:gd name="connsiteX3" fmla="*/ 30613 w 30613"/>
                <a:gd name="connsiteY3" fmla="*/ 72159 h 74345"/>
                <a:gd name="connsiteX4" fmla="*/ 17493 w 3061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13" h="74345">
                  <a:moveTo>
                    <a:pt x="17493" y="0"/>
                  </a:moveTo>
                  <a:lnTo>
                    <a:pt x="0" y="3280"/>
                  </a:lnTo>
                  <a:cubicBezTo>
                    <a:pt x="4373" y="26239"/>
                    <a:pt x="8747" y="50292"/>
                    <a:pt x="12026" y="74345"/>
                  </a:cubicBezTo>
                  <a:lnTo>
                    <a:pt x="30613" y="72159"/>
                  </a:lnTo>
                  <a:cubicBezTo>
                    <a:pt x="26240" y="47013"/>
                    <a:pt x="2186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0" name="Freeform 99">
              <a:extLst>
                <a:ext uri="{FF2B5EF4-FFF2-40B4-BE49-F238E27FC236}">
                  <a16:creationId xmlns:a16="http://schemas.microsoft.com/office/drawing/2014/main" id="{102E6391-287A-2043-B323-6131AC2902D2}"/>
                </a:ext>
              </a:extLst>
            </p:cNvPr>
            <p:cNvSpPr/>
            <p:nvPr userDrawn="1"/>
          </p:nvSpPr>
          <p:spPr>
            <a:xfrm flipH="1">
              <a:off x="6985485" y="3965228"/>
              <a:ext cx="22961" cy="74346"/>
            </a:xfrm>
            <a:custGeom>
              <a:avLst/>
              <a:gdLst>
                <a:gd name="connsiteX0" fmla="*/ 17494 w 22961"/>
                <a:gd name="connsiteY0" fmla="*/ 0 h 74346"/>
                <a:gd name="connsiteX1" fmla="*/ 0 w 22961"/>
                <a:gd name="connsiteY1" fmla="*/ 2187 h 74346"/>
                <a:gd name="connsiteX2" fmla="*/ 5468 w 22961"/>
                <a:gd name="connsiteY2" fmla="*/ 74346 h 74346"/>
                <a:gd name="connsiteX3" fmla="*/ 22961 w 22961"/>
                <a:gd name="connsiteY3" fmla="*/ 72159 h 74346"/>
                <a:gd name="connsiteX4" fmla="*/ 17494 w 2296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4346">
                  <a:moveTo>
                    <a:pt x="17494" y="0"/>
                  </a:moveTo>
                  <a:lnTo>
                    <a:pt x="0" y="2187"/>
                  </a:lnTo>
                  <a:cubicBezTo>
                    <a:pt x="2187" y="26240"/>
                    <a:pt x="4374" y="50293"/>
                    <a:pt x="5468" y="74346"/>
                  </a:cubicBezTo>
                  <a:lnTo>
                    <a:pt x="22961" y="72159"/>
                  </a:lnTo>
                  <a:cubicBezTo>
                    <a:pt x="21867" y="48106"/>
                    <a:pt x="19680"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9" name="Freeform 98">
              <a:extLst>
                <a:ext uri="{FF2B5EF4-FFF2-40B4-BE49-F238E27FC236}">
                  <a16:creationId xmlns:a16="http://schemas.microsoft.com/office/drawing/2014/main" id="{C751044C-52DB-DE46-9179-4F06F7BDF6C4}"/>
                </a:ext>
              </a:extLst>
            </p:cNvPr>
            <p:cNvSpPr/>
            <p:nvPr userDrawn="1"/>
          </p:nvSpPr>
          <p:spPr>
            <a:xfrm flipH="1">
              <a:off x="6982206" y="4111733"/>
              <a:ext cx="18586" cy="72159"/>
            </a:xfrm>
            <a:custGeom>
              <a:avLst/>
              <a:gdLst>
                <a:gd name="connsiteX0" fmla="*/ 18586 w 18586"/>
                <a:gd name="connsiteY0" fmla="*/ 0 h 72159"/>
                <a:gd name="connsiteX1" fmla="*/ 0 w 18586"/>
                <a:gd name="connsiteY1" fmla="*/ 0 h 72159"/>
                <a:gd name="connsiteX2" fmla="*/ 0 w 18586"/>
                <a:gd name="connsiteY2" fmla="*/ 33892 h 72159"/>
                <a:gd name="connsiteX3" fmla="*/ 0 w 18586"/>
                <a:gd name="connsiteY3" fmla="*/ 72159 h 72159"/>
                <a:gd name="connsiteX4" fmla="*/ 18586 w 18586"/>
                <a:gd name="connsiteY4" fmla="*/ 72159 h 72159"/>
                <a:gd name="connsiteX5" fmla="*/ 18586 w 18586"/>
                <a:gd name="connsiteY5" fmla="*/ 33892 h 72159"/>
                <a:gd name="connsiteX6" fmla="*/ 18586 w 18586"/>
                <a:gd name="connsiteY6" fmla="*/ 0 h 7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6" h="72159">
                  <a:moveTo>
                    <a:pt x="18586" y="0"/>
                  </a:moveTo>
                  <a:lnTo>
                    <a:pt x="0" y="0"/>
                  </a:lnTo>
                  <a:cubicBezTo>
                    <a:pt x="0" y="12026"/>
                    <a:pt x="0" y="22959"/>
                    <a:pt x="0" y="33892"/>
                  </a:cubicBezTo>
                  <a:cubicBezTo>
                    <a:pt x="0" y="47012"/>
                    <a:pt x="0" y="59039"/>
                    <a:pt x="0" y="72159"/>
                  </a:cubicBezTo>
                  <a:lnTo>
                    <a:pt x="18586" y="72159"/>
                  </a:lnTo>
                  <a:cubicBezTo>
                    <a:pt x="18586" y="59039"/>
                    <a:pt x="18586" y="47012"/>
                    <a:pt x="18586" y="33892"/>
                  </a:cubicBezTo>
                  <a:cubicBezTo>
                    <a:pt x="18586" y="22959"/>
                    <a:pt x="18586" y="1093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8" name="Freeform 97">
              <a:extLst>
                <a:ext uri="{FF2B5EF4-FFF2-40B4-BE49-F238E27FC236}">
                  <a16:creationId xmlns:a16="http://schemas.microsoft.com/office/drawing/2014/main" id="{8F228DE0-1541-B342-9232-5372589F1AF0}"/>
                </a:ext>
              </a:extLst>
            </p:cNvPr>
            <p:cNvSpPr/>
            <p:nvPr userDrawn="1"/>
          </p:nvSpPr>
          <p:spPr>
            <a:xfrm flipH="1">
              <a:off x="6985485" y="4256051"/>
              <a:ext cx="22961" cy="73252"/>
            </a:xfrm>
            <a:custGeom>
              <a:avLst/>
              <a:gdLst>
                <a:gd name="connsiteX0" fmla="*/ 4374 w 22961"/>
                <a:gd name="connsiteY0" fmla="*/ 0 h 73252"/>
                <a:gd name="connsiteX1" fmla="*/ 0 w 22961"/>
                <a:gd name="connsiteY1" fmla="*/ 72159 h 73252"/>
                <a:gd name="connsiteX2" fmla="*/ 18587 w 22961"/>
                <a:gd name="connsiteY2" fmla="*/ 73252 h 73252"/>
                <a:gd name="connsiteX3" fmla="*/ 22961 w 22961"/>
                <a:gd name="connsiteY3" fmla="*/ 1093 h 73252"/>
                <a:gd name="connsiteX4" fmla="*/ 4374 w 22961"/>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3252">
                  <a:moveTo>
                    <a:pt x="4374" y="0"/>
                  </a:moveTo>
                  <a:cubicBezTo>
                    <a:pt x="3281" y="22959"/>
                    <a:pt x="2187" y="48106"/>
                    <a:pt x="0" y="72159"/>
                  </a:cubicBezTo>
                  <a:lnTo>
                    <a:pt x="18587" y="73252"/>
                  </a:lnTo>
                  <a:cubicBezTo>
                    <a:pt x="20774" y="48106"/>
                    <a:pt x="21867" y="24053"/>
                    <a:pt x="22961" y="1093"/>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7" name="Freeform 96">
              <a:extLst>
                <a:ext uri="{FF2B5EF4-FFF2-40B4-BE49-F238E27FC236}">
                  <a16:creationId xmlns:a16="http://schemas.microsoft.com/office/drawing/2014/main" id="{9DA03640-FFA5-3844-A6A4-71FAAECB85E9}"/>
                </a:ext>
              </a:extLst>
            </p:cNvPr>
            <p:cNvSpPr/>
            <p:nvPr userDrawn="1"/>
          </p:nvSpPr>
          <p:spPr>
            <a:xfrm flipH="1">
              <a:off x="6996418" y="4399275"/>
              <a:ext cx="25147" cy="74346"/>
            </a:xfrm>
            <a:custGeom>
              <a:avLst/>
              <a:gdLst>
                <a:gd name="connsiteX0" fmla="*/ 7653 w 25147"/>
                <a:gd name="connsiteY0" fmla="*/ 0 h 74346"/>
                <a:gd name="connsiteX1" fmla="*/ 0 w 25147"/>
                <a:gd name="connsiteY1" fmla="*/ 72159 h 74346"/>
                <a:gd name="connsiteX2" fmla="*/ 17493 w 25147"/>
                <a:gd name="connsiteY2" fmla="*/ 74346 h 74346"/>
                <a:gd name="connsiteX3" fmla="*/ 25147 w 25147"/>
                <a:gd name="connsiteY3" fmla="*/ 2187 h 74346"/>
                <a:gd name="connsiteX4" fmla="*/ 7653 w 2514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7" h="74346">
                  <a:moveTo>
                    <a:pt x="7653" y="0"/>
                  </a:moveTo>
                  <a:cubicBezTo>
                    <a:pt x="5467" y="24053"/>
                    <a:pt x="3280" y="48106"/>
                    <a:pt x="0" y="72159"/>
                  </a:cubicBezTo>
                  <a:lnTo>
                    <a:pt x="17493" y="74346"/>
                  </a:lnTo>
                  <a:cubicBezTo>
                    <a:pt x="20773" y="50293"/>
                    <a:pt x="22960" y="26240"/>
                    <a:pt x="25147"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6" name="Freeform 95">
              <a:extLst>
                <a:ext uri="{FF2B5EF4-FFF2-40B4-BE49-F238E27FC236}">
                  <a16:creationId xmlns:a16="http://schemas.microsoft.com/office/drawing/2014/main" id="{EF9CC55C-3539-B842-B31C-457CDB865D34}"/>
                </a:ext>
              </a:extLst>
            </p:cNvPr>
            <p:cNvSpPr/>
            <p:nvPr userDrawn="1"/>
          </p:nvSpPr>
          <p:spPr>
            <a:xfrm flipH="1">
              <a:off x="7013912" y="4543594"/>
              <a:ext cx="27333" cy="73253"/>
            </a:xfrm>
            <a:custGeom>
              <a:avLst/>
              <a:gdLst>
                <a:gd name="connsiteX0" fmla="*/ 9840 w 27333"/>
                <a:gd name="connsiteY0" fmla="*/ 0 h 73253"/>
                <a:gd name="connsiteX1" fmla="*/ 0 w 27333"/>
                <a:gd name="connsiteY1" fmla="*/ 71066 h 73253"/>
                <a:gd name="connsiteX2" fmla="*/ 17493 w 27333"/>
                <a:gd name="connsiteY2" fmla="*/ 73253 h 73253"/>
                <a:gd name="connsiteX3" fmla="*/ 27333 w 27333"/>
                <a:gd name="connsiteY3" fmla="*/ 2186 h 73253"/>
                <a:gd name="connsiteX4" fmla="*/ 9840 w 2733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3253">
                  <a:moveTo>
                    <a:pt x="9840" y="0"/>
                  </a:moveTo>
                  <a:cubicBezTo>
                    <a:pt x="6560" y="22960"/>
                    <a:pt x="3280" y="47013"/>
                    <a:pt x="0" y="71066"/>
                  </a:cubicBezTo>
                  <a:lnTo>
                    <a:pt x="17493" y="73253"/>
                  </a:lnTo>
                  <a:cubicBezTo>
                    <a:pt x="21866" y="50292"/>
                    <a:pt x="25147" y="26239"/>
                    <a:pt x="27333" y="2186"/>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5" name="Freeform 94">
              <a:extLst>
                <a:ext uri="{FF2B5EF4-FFF2-40B4-BE49-F238E27FC236}">
                  <a16:creationId xmlns:a16="http://schemas.microsoft.com/office/drawing/2014/main" id="{91727F80-7447-F44C-B2A7-516E9AE631A0}"/>
                </a:ext>
              </a:extLst>
            </p:cNvPr>
            <p:cNvSpPr/>
            <p:nvPr userDrawn="1"/>
          </p:nvSpPr>
          <p:spPr>
            <a:xfrm flipH="1">
              <a:off x="7034685" y="4685725"/>
              <a:ext cx="28427" cy="74346"/>
            </a:xfrm>
            <a:custGeom>
              <a:avLst/>
              <a:gdLst>
                <a:gd name="connsiteX0" fmla="*/ 10934 w 28427"/>
                <a:gd name="connsiteY0" fmla="*/ 0 h 74346"/>
                <a:gd name="connsiteX1" fmla="*/ 0 w 28427"/>
                <a:gd name="connsiteY1" fmla="*/ 71067 h 74346"/>
                <a:gd name="connsiteX2" fmla="*/ 17494 w 28427"/>
                <a:gd name="connsiteY2" fmla="*/ 74346 h 74346"/>
                <a:gd name="connsiteX3" fmla="*/ 28427 w 28427"/>
                <a:gd name="connsiteY3" fmla="*/ 3281 h 74346"/>
                <a:gd name="connsiteX4" fmla="*/ 10934 w 284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6">
                  <a:moveTo>
                    <a:pt x="10934" y="0"/>
                  </a:moveTo>
                  <a:cubicBezTo>
                    <a:pt x="7654" y="22960"/>
                    <a:pt x="3281" y="47013"/>
                    <a:pt x="0" y="71067"/>
                  </a:cubicBezTo>
                  <a:lnTo>
                    <a:pt x="17494" y="74346"/>
                  </a:lnTo>
                  <a:cubicBezTo>
                    <a:pt x="21867" y="51387"/>
                    <a:pt x="25147" y="27334"/>
                    <a:pt x="28427" y="3281"/>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4" name="Freeform 93">
              <a:extLst>
                <a:ext uri="{FF2B5EF4-FFF2-40B4-BE49-F238E27FC236}">
                  <a16:creationId xmlns:a16="http://schemas.microsoft.com/office/drawing/2014/main" id="{18F7FBE9-A548-5248-85D9-024094EB766F}"/>
                </a:ext>
              </a:extLst>
            </p:cNvPr>
            <p:cNvSpPr/>
            <p:nvPr userDrawn="1"/>
          </p:nvSpPr>
          <p:spPr>
            <a:xfrm flipH="1">
              <a:off x="7057644" y="4828951"/>
              <a:ext cx="28427" cy="74345"/>
            </a:xfrm>
            <a:custGeom>
              <a:avLst/>
              <a:gdLst>
                <a:gd name="connsiteX0" fmla="*/ 10934 w 28427"/>
                <a:gd name="connsiteY0" fmla="*/ 0 h 74345"/>
                <a:gd name="connsiteX1" fmla="*/ 0 w 28427"/>
                <a:gd name="connsiteY1" fmla="*/ 71065 h 74345"/>
                <a:gd name="connsiteX2" fmla="*/ 17493 w 28427"/>
                <a:gd name="connsiteY2" fmla="*/ 74345 h 74345"/>
                <a:gd name="connsiteX3" fmla="*/ 28427 w 28427"/>
                <a:gd name="connsiteY3" fmla="*/ 3279 h 74345"/>
                <a:gd name="connsiteX4" fmla="*/ 10934 w 28427"/>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5">
                  <a:moveTo>
                    <a:pt x="10934" y="0"/>
                  </a:moveTo>
                  <a:cubicBezTo>
                    <a:pt x="7653" y="22959"/>
                    <a:pt x="3280" y="47012"/>
                    <a:pt x="0" y="71065"/>
                  </a:cubicBezTo>
                  <a:lnTo>
                    <a:pt x="17493" y="74345"/>
                  </a:lnTo>
                  <a:cubicBezTo>
                    <a:pt x="21867" y="50292"/>
                    <a:pt x="25146" y="27332"/>
                    <a:pt x="28427" y="3279"/>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3" name="Freeform 92">
              <a:extLst>
                <a:ext uri="{FF2B5EF4-FFF2-40B4-BE49-F238E27FC236}">
                  <a16:creationId xmlns:a16="http://schemas.microsoft.com/office/drawing/2014/main" id="{A03AF0D0-C0FD-F944-BF0F-BBEE16F6A52B}"/>
                </a:ext>
              </a:extLst>
            </p:cNvPr>
            <p:cNvSpPr/>
            <p:nvPr userDrawn="1"/>
          </p:nvSpPr>
          <p:spPr>
            <a:xfrm flipH="1">
              <a:off x="7079511" y="4972175"/>
              <a:ext cx="27333" cy="74346"/>
            </a:xfrm>
            <a:custGeom>
              <a:avLst/>
              <a:gdLst>
                <a:gd name="connsiteX0" fmla="*/ 9840 w 27333"/>
                <a:gd name="connsiteY0" fmla="*/ 0 h 74346"/>
                <a:gd name="connsiteX1" fmla="*/ 8746 w 27333"/>
                <a:gd name="connsiteY1" fmla="*/ 10933 h 74346"/>
                <a:gd name="connsiteX2" fmla="*/ 0 w 27333"/>
                <a:gd name="connsiteY2" fmla="*/ 72159 h 74346"/>
                <a:gd name="connsiteX3" fmla="*/ 17493 w 27333"/>
                <a:gd name="connsiteY3" fmla="*/ 74346 h 74346"/>
                <a:gd name="connsiteX4" fmla="*/ 26239 w 27333"/>
                <a:gd name="connsiteY4" fmla="*/ 13120 h 74346"/>
                <a:gd name="connsiteX5" fmla="*/ 27333 w 27333"/>
                <a:gd name="connsiteY5" fmla="*/ 2187 h 74346"/>
                <a:gd name="connsiteX6" fmla="*/ 9840 w 27333"/>
                <a:gd name="connsiteY6" fmla="*/ 0 h 7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33" h="74346">
                  <a:moveTo>
                    <a:pt x="9840" y="0"/>
                  </a:moveTo>
                  <a:lnTo>
                    <a:pt x="8746" y="10933"/>
                  </a:lnTo>
                  <a:cubicBezTo>
                    <a:pt x="5467" y="31707"/>
                    <a:pt x="3280" y="51387"/>
                    <a:pt x="0" y="72159"/>
                  </a:cubicBezTo>
                  <a:lnTo>
                    <a:pt x="17493" y="74346"/>
                  </a:lnTo>
                  <a:cubicBezTo>
                    <a:pt x="20773" y="53573"/>
                    <a:pt x="22960" y="33893"/>
                    <a:pt x="26239" y="13120"/>
                  </a:cubicBezTo>
                  <a:lnTo>
                    <a:pt x="27333" y="2187"/>
                  </a:ln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2" name="Freeform 91">
              <a:extLst>
                <a:ext uri="{FF2B5EF4-FFF2-40B4-BE49-F238E27FC236}">
                  <a16:creationId xmlns:a16="http://schemas.microsoft.com/office/drawing/2014/main" id="{87472C5C-41B5-1848-A8A3-3DB0425529EA}"/>
                </a:ext>
              </a:extLst>
            </p:cNvPr>
            <p:cNvSpPr/>
            <p:nvPr userDrawn="1"/>
          </p:nvSpPr>
          <p:spPr>
            <a:xfrm flipH="1">
              <a:off x="7098098" y="5115400"/>
              <a:ext cx="25146" cy="74346"/>
            </a:xfrm>
            <a:custGeom>
              <a:avLst/>
              <a:gdLst>
                <a:gd name="connsiteX0" fmla="*/ 7653 w 25146"/>
                <a:gd name="connsiteY0" fmla="*/ 0 h 74346"/>
                <a:gd name="connsiteX1" fmla="*/ 0 w 25146"/>
                <a:gd name="connsiteY1" fmla="*/ 72160 h 74346"/>
                <a:gd name="connsiteX2" fmla="*/ 17494 w 25146"/>
                <a:gd name="connsiteY2" fmla="*/ 74346 h 74346"/>
                <a:gd name="connsiteX3" fmla="*/ 25146 w 25146"/>
                <a:gd name="connsiteY3" fmla="*/ 2187 h 74346"/>
                <a:gd name="connsiteX4" fmla="*/ 7653 w 251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 h="74346">
                  <a:moveTo>
                    <a:pt x="7653" y="0"/>
                  </a:moveTo>
                  <a:cubicBezTo>
                    <a:pt x="4374" y="24053"/>
                    <a:pt x="2187" y="48106"/>
                    <a:pt x="0" y="72160"/>
                  </a:cubicBezTo>
                  <a:lnTo>
                    <a:pt x="17494" y="74346"/>
                  </a:lnTo>
                  <a:cubicBezTo>
                    <a:pt x="19680" y="51386"/>
                    <a:pt x="21867" y="27333"/>
                    <a:pt x="25146"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1" name="Freeform 90">
              <a:extLst>
                <a:ext uri="{FF2B5EF4-FFF2-40B4-BE49-F238E27FC236}">
                  <a16:creationId xmlns:a16="http://schemas.microsoft.com/office/drawing/2014/main" id="{B3AD05C7-C209-B945-92E9-6FF158BD967D}"/>
                </a:ext>
              </a:extLst>
            </p:cNvPr>
            <p:cNvSpPr/>
            <p:nvPr userDrawn="1"/>
          </p:nvSpPr>
          <p:spPr>
            <a:xfrm flipH="1">
              <a:off x="7111218" y="5260811"/>
              <a:ext cx="22959" cy="73253"/>
            </a:xfrm>
            <a:custGeom>
              <a:avLst/>
              <a:gdLst>
                <a:gd name="connsiteX0" fmla="*/ 4374 w 22959"/>
                <a:gd name="connsiteY0" fmla="*/ 0 h 73253"/>
                <a:gd name="connsiteX1" fmla="*/ 0 w 22959"/>
                <a:gd name="connsiteY1" fmla="*/ 72159 h 73253"/>
                <a:gd name="connsiteX2" fmla="*/ 18586 w 22959"/>
                <a:gd name="connsiteY2" fmla="*/ 73253 h 73253"/>
                <a:gd name="connsiteX3" fmla="*/ 22959 w 22959"/>
                <a:gd name="connsiteY3" fmla="*/ 1094 h 73253"/>
                <a:gd name="connsiteX4" fmla="*/ 4374 w 22959"/>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9" h="73253">
                  <a:moveTo>
                    <a:pt x="4374" y="0"/>
                  </a:moveTo>
                  <a:cubicBezTo>
                    <a:pt x="2187" y="24053"/>
                    <a:pt x="1093" y="49200"/>
                    <a:pt x="0" y="72159"/>
                  </a:cubicBezTo>
                  <a:lnTo>
                    <a:pt x="18586" y="73253"/>
                  </a:lnTo>
                  <a:cubicBezTo>
                    <a:pt x="19680" y="49200"/>
                    <a:pt x="20773" y="25147"/>
                    <a:pt x="22959" y="1094"/>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0" name="Freeform 89">
              <a:extLst>
                <a:ext uri="{FF2B5EF4-FFF2-40B4-BE49-F238E27FC236}">
                  <a16:creationId xmlns:a16="http://schemas.microsoft.com/office/drawing/2014/main" id="{C25D89F3-4BEA-1E45-B1AC-F115204E0A07}"/>
                </a:ext>
              </a:extLst>
            </p:cNvPr>
            <p:cNvSpPr/>
            <p:nvPr userDrawn="1"/>
          </p:nvSpPr>
          <p:spPr>
            <a:xfrm flipH="1">
              <a:off x="7116684" y="5405130"/>
              <a:ext cx="18587" cy="73253"/>
            </a:xfrm>
            <a:custGeom>
              <a:avLst/>
              <a:gdLst>
                <a:gd name="connsiteX0" fmla="*/ 18587 w 18587"/>
                <a:gd name="connsiteY0" fmla="*/ 0 h 73253"/>
                <a:gd name="connsiteX1" fmla="*/ 0 w 18587"/>
                <a:gd name="connsiteY1" fmla="*/ 0 h 73253"/>
                <a:gd name="connsiteX2" fmla="*/ 0 w 18587"/>
                <a:gd name="connsiteY2" fmla="*/ 27333 h 73253"/>
                <a:gd name="connsiteX3" fmla="*/ 0 w 18587"/>
                <a:gd name="connsiteY3" fmla="*/ 73253 h 73253"/>
                <a:gd name="connsiteX4" fmla="*/ 18587 w 18587"/>
                <a:gd name="connsiteY4" fmla="*/ 72159 h 73253"/>
                <a:gd name="connsiteX5" fmla="*/ 18587 w 18587"/>
                <a:gd name="connsiteY5" fmla="*/ 27333 h 73253"/>
                <a:gd name="connsiteX6" fmla="*/ 18587 w 18587"/>
                <a:gd name="connsiteY6" fmla="*/ 0 h 7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7" h="73253">
                  <a:moveTo>
                    <a:pt x="18587" y="0"/>
                  </a:moveTo>
                  <a:lnTo>
                    <a:pt x="0" y="0"/>
                  </a:lnTo>
                  <a:cubicBezTo>
                    <a:pt x="0" y="8746"/>
                    <a:pt x="0" y="18587"/>
                    <a:pt x="0" y="27333"/>
                  </a:cubicBezTo>
                  <a:cubicBezTo>
                    <a:pt x="0" y="42640"/>
                    <a:pt x="0" y="57946"/>
                    <a:pt x="0" y="73253"/>
                  </a:cubicBezTo>
                  <a:lnTo>
                    <a:pt x="18587" y="72159"/>
                  </a:lnTo>
                  <a:cubicBezTo>
                    <a:pt x="18587" y="57946"/>
                    <a:pt x="18587" y="42640"/>
                    <a:pt x="18587" y="27333"/>
                  </a:cubicBezTo>
                  <a:cubicBezTo>
                    <a:pt x="18587" y="17493"/>
                    <a:pt x="18587" y="8746"/>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9" name="Freeform 88">
              <a:extLst>
                <a:ext uri="{FF2B5EF4-FFF2-40B4-BE49-F238E27FC236}">
                  <a16:creationId xmlns:a16="http://schemas.microsoft.com/office/drawing/2014/main" id="{D03CFB9D-1DE9-2A4A-B505-836834228333}"/>
                </a:ext>
              </a:extLst>
            </p:cNvPr>
            <p:cNvSpPr/>
            <p:nvPr userDrawn="1"/>
          </p:nvSpPr>
          <p:spPr>
            <a:xfrm flipH="1">
              <a:off x="7107937" y="5550542"/>
              <a:ext cx="24053" cy="73252"/>
            </a:xfrm>
            <a:custGeom>
              <a:avLst/>
              <a:gdLst>
                <a:gd name="connsiteX0" fmla="*/ 18586 w 24053"/>
                <a:gd name="connsiteY0" fmla="*/ 0 h 73252"/>
                <a:gd name="connsiteX1" fmla="*/ 0 w 24053"/>
                <a:gd name="connsiteY1" fmla="*/ 1092 h 73252"/>
                <a:gd name="connsiteX2" fmla="*/ 5466 w 24053"/>
                <a:gd name="connsiteY2" fmla="*/ 73252 h 73252"/>
                <a:gd name="connsiteX3" fmla="*/ 24053 w 24053"/>
                <a:gd name="connsiteY3" fmla="*/ 72159 h 73252"/>
                <a:gd name="connsiteX4" fmla="*/ 18586 w 2405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2">
                  <a:moveTo>
                    <a:pt x="18586" y="0"/>
                  </a:moveTo>
                  <a:lnTo>
                    <a:pt x="0" y="1092"/>
                  </a:lnTo>
                  <a:cubicBezTo>
                    <a:pt x="1093" y="25145"/>
                    <a:pt x="3279" y="49198"/>
                    <a:pt x="5466" y="73252"/>
                  </a:cubicBezTo>
                  <a:lnTo>
                    <a:pt x="24053" y="72159"/>
                  </a:lnTo>
                  <a:cubicBezTo>
                    <a:pt x="21866" y="48106"/>
                    <a:pt x="19680" y="2405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8" name="Freeform 87">
              <a:extLst>
                <a:ext uri="{FF2B5EF4-FFF2-40B4-BE49-F238E27FC236}">
                  <a16:creationId xmlns:a16="http://schemas.microsoft.com/office/drawing/2014/main" id="{8E6A1224-E353-534A-81D6-A2A365DA776D}"/>
                </a:ext>
              </a:extLst>
            </p:cNvPr>
            <p:cNvSpPr/>
            <p:nvPr userDrawn="1"/>
          </p:nvSpPr>
          <p:spPr>
            <a:xfrm flipH="1">
              <a:off x="7088257" y="5692673"/>
              <a:ext cx="29521" cy="74346"/>
            </a:xfrm>
            <a:custGeom>
              <a:avLst/>
              <a:gdLst>
                <a:gd name="connsiteX0" fmla="*/ 17494 w 29521"/>
                <a:gd name="connsiteY0" fmla="*/ 0 h 74346"/>
                <a:gd name="connsiteX1" fmla="*/ 0 w 29521"/>
                <a:gd name="connsiteY1" fmla="*/ 2187 h 74346"/>
                <a:gd name="connsiteX2" fmla="*/ 12028 w 29521"/>
                <a:gd name="connsiteY2" fmla="*/ 74346 h 74346"/>
                <a:gd name="connsiteX3" fmla="*/ 29521 w 29521"/>
                <a:gd name="connsiteY3" fmla="*/ 71065 h 74346"/>
                <a:gd name="connsiteX4" fmla="*/ 17494 w 2952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1" h="74346">
                  <a:moveTo>
                    <a:pt x="17494" y="0"/>
                  </a:moveTo>
                  <a:lnTo>
                    <a:pt x="0" y="2187"/>
                  </a:lnTo>
                  <a:cubicBezTo>
                    <a:pt x="3281" y="27333"/>
                    <a:pt x="7654" y="51386"/>
                    <a:pt x="12028" y="74346"/>
                  </a:cubicBezTo>
                  <a:lnTo>
                    <a:pt x="29521" y="71065"/>
                  </a:lnTo>
                  <a:cubicBezTo>
                    <a:pt x="25147" y="48106"/>
                    <a:pt x="20774"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7" name="Freeform 86">
              <a:extLst>
                <a:ext uri="{FF2B5EF4-FFF2-40B4-BE49-F238E27FC236}">
                  <a16:creationId xmlns:a16="http://schemas.microsoft.com/office/drawing/2014/main" id="{3705E1EA-5668-6B43-99EF-0FAB5478C6E9}"/>
                </a:ext>
              </a:extLst>
            </p:cNvPr>
            <p:cNvSpPr/>
            <p:nvPr userDrawn="1"/>
          </p:nvSpPr>
          <p:spPr>
            <a:xfrm flipH="1">
              <a:off x="7052178" y="5833711"/>
              <a:ext cx="37173" cy="74346"/>
            </a:xfrm>
            <a:custGeom>
              <a:avLst/>
              <a:gdLst>
                <a:gd name="connsiteX0" fmla="*/ 17493 w 37173"/>
                <a:gd name="connsiteY0" fmla="*/ 0 h 74346"/>
                <a:gd name="connsiteX1" fmla="*/ 0 w 37173"/>
                <a:gd name="connsiteY1" fmla="*/ 4373 h 74346"/>
                <a:gd name="connsiteX2" fmla="*/ 19680 w 37173"/>
                <a:gd name="connsiteY2" fmla="*/ 74346 h 74346"/>
                <a:gd name="connsiteX3" fmla="*/ 37173 w 37173"/>
                <a:gd name="connsiteY3" fmla="*/ 68880 h 74346"/>
                <a:gd name="connsiteX4" fmla="*/ 17493 w 37173"/>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73" h="74346">
                  <a:moveTo>
                    <a:pt x="17493" y="0"/>
                  </a:moveTo>
                  <a:lnTo>
                    <a:pt x="0" y="4373"/>
                  </a:lnTo>
                  <a:cubicBezTo>
                    <a:pt x="5467" y="28426"/>
                    <a:pt x="12027" y="51386"/>
                    <a:pt x="19680" y="74346"/>
                  </a:cubicBezTo>
                  <a:lnTo>
                    <a:pt x="37173" y="68880"/>
                  </a:lnTo>
                  <a:cubicBezTo>
                    <a:pt x="30613" y="47013"/>
                    <a:pt x="22960"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6" name="Freeform 85">
              <a:extLst>
                <a:ext uri="{FF2B5EF4-FFF2-40B4-BE49-F238E27FC236}">
                  <a16:creationId xmlns:a16="http://schemas.microsoft.com/office/drawing/2014/main" id="{42009F88-01F9-9343-9B85-8E0ACF567217}"/>
                </a:ext>
              </a:extLst>
            </p:cNvPr>
            <p:cNvSpPr/>
            <p:nvPr userDrawn="1"/>
          </p:nvSpPr>
          <p:spPr>
            <a:xfrm flipH="1">
              <a:off x="7001886" y="5970376"/>
              <a:ext cx="43732" cy="74346"/>
            </a:xfrm>
            <a:custGeom>
              <a:avLst/>
              <a:gdLst>
                <a:gd name="connsiteX0" fmla="*/ 16400 w 43732"/>
                <a:gd name="connsiteY0" fmla="*/ 0 h 74346"/>
                <a:gd name="connsiteX1" fmla="*/ 0 w 43732"/>
                <a:gd name="connsiteY1" fmla="*/ 6560 h 74346"/>
                <a:gd name="connsiteX2" fmla="*/ 28426 w 43732"/>
                <a:gd name="connsiteY2" fmla="*/ 74346 h 74346"/>
                <a:gd name="connsiteX3" fmla="*/ 43732 w 43732"/>
                <a:gd name="connsiteY3" fmla="*/ 66692 h 74346"/>
                <a:gd name="connsiteX4" fmla="*/ 16400 w 43732"/>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2" h="74346">
                  <a:moveTo>
                    <a:pt x="16400" y="0"/>
                  </a:moveTo>
                  <a:lnTo>
                    <a:pt x="0" y="6560"/>
                  </a:lnTo>
                  <a:cubicBezTo>
                    <a:pt x="8746" y="29519"/>
                    <a:pt x="18587" y="52480"/>
                    <a:pt x="28426" y="74346"/>
                  </a:cubicBezTo>
                  <a:lnTo>
                    <a:pt x="43732" y="66692"/>
                  </a:lnTo>
                  <a:cubicBezTo>
                    <a:pt x="33893" y="44826"/>
                    <a:pt x="25147" y="21867"/>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5" name="Freeform 84">
              <a:extLst>
                <a:ext uri="{FF2B5EF4-FFF2-40B4-BE49-F238E27FC236}">
                  <a16:creationId xmlns:a16="http://schemas.microsoft.com/office/drawing/2014/main" id="{0D49888B-630E-2544-AD88-E71155B7A021}"/>
                </a:ext>
              </a:extLst>
            </p:cNvPr>
            <p:cNvSpPr/>
            <p:nvPr userDrawn="1"/>
          </p:nvSpPr>
          <p:spPr>
            <a:xfrm flipH="1">
              <a:off x="6931913" y="6101575"/>
              <a:ext cx="52480" cy="72159"/>
            </a:xfrm>
            <a:custGeom>
              <a:avLst/>
              <a:gdLst>
                <a:gd name="connsiteX0" fmla="*/ 16401 w 52480"/>
                <a:gd name="connsiteY0" fmla="*/ 0 h 72159"/>
                <a:gd name="connsiteX1" fmla="*/ 0 w 52480"/>
                <a:gd name="connsiteY1" fmla="*/ 8746 h 72159"/>
                <a:gd name="connsiteX2" fmla="*/ 36081 w 52480"/>
                <a:gd name="connsiteY2" fmla="*/ 72159 h 72159"/>
                <a:gd name="connsiteX3" fmla="*/ 52480 w 52480"/>
                <a:gd name="connsiteY3" fmla="*/ 62318 h 72159"/>
                <a:gd name="connsiteX4" fmla="*/ 16401 w 52480"/>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59">
                  <a:moveTo>
                    <a:pt x="16401" y="0"/>
                  </a:moveTo>
                  <a:lnTo>
                    <a:pt x="0" y="8746"/>
                  </a:lnTo>
                  <a:cubicBezTo>
                    <a:pt x="10934" y="30613"/>
                    <a:pt x="22961" y="51385"/>
                    <a:pt x="36081" y="72159"/>
                  </a:cubicBezTo>
                  <a:lnTo>
                    <a:pt x="52480" y="62318"/>
                  </a:lnTo>
                  <a:cubicBezTo>
                    <a:pt x="39360" y="41546"/>
                    <a:pt x="27334" y="20772"/>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4" name="Freeform 83">
              <a:extLst>
                <a:ext uri="{FF2B5EF4-FFF2-40B4-BE49-F238E27FC236}">
                  <a16:creationId xmlns:a16="http://schemas.microsoft.com/office/drawing/2014/main" id="{99ED7A03-5A02-7A46-851A-28785E9ABB6A}"/>
                </a:ext>
              </a:extLst>
            </p:cNvPr>
            <p:cNvSpPr/>
            <p:nvPr userDrawn="1"/>
          </p:nvSpPr>
          <p:spPr>
            <a:xfrm flipH="1">
              <a:off x="6851008" y="6224027"/>
              <a:ext cx="57945" cy="68878"/>
            </a:xfrm>
            <a:custGeom>
              <a:avLst/>
              <a:gdLst>
                <a:gd name="connsiteX0" fmla="*/ 15307 w 57945"/>
                <a:gd name="connsiteY0" fmla="*/ 0 h 68878"/>
                <a:gd name="connsiteX1" fmla="*/ 0 w 57945"/>
                <a:gd name="connsiteY1" fmla="*/ 10933 h 68878"/>
                <a:gd name="connsiteX2" fmla="*/ 43733 w 57945"/>
                <a:gd name="connsiteY2" fmla="*/ 68878 h 68878"/>
                <a:gd name="connsiteX3" fmla="*/ 57945 w 57945"/>
                <a:gd name="connsiteY3" fmla="*/ 57945 h 68878"/>
                <a:gd name="connsiteX4" fmla="*/ 15307 w 57945"/>
                <a:gd name="connsiteY4" fmla="*/ 0 h 6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8878">
                  <a:moveTo>
                    <a:pt x="15307" y="0"/>
                  </a:moveTo>
                  <a:lnTo>
                    <a:pt x="0" y="10933"/>
                  </a:lnTo>
                  <a:cubicBezTo>
                    <a:pt x="14213" y="30613"/>
                    <a:pt x="28426" y="50292"/>
                    <a:pt x="43733" y="68878"/>
                  </a:cubicBezTo>
                  <a:lnTo>
                    <a:pt x="57945" y="57945"/>
                  </a:lnTo>
                  <a:cubicBezTo>
                    <a:pt x="43733" y="38265"/>
                    <a:pt x="29519" y="19679"/>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3" name="Freeform 82">
              <a:extLst>
                <a:ext uri="{FF2B5EF4-FFF2-40B4-BE49-F238E27FC236}">
                  <a16:creationId xmlns:a16="http://schemas.microsoft.com/office/drawing/2014/main" id="{4F1776C7-460B-DB4B-A058-56F1DD1B68D5}"/>
                </a:ext>
              </a:extLst>
            </p:cNvPr>
            <p:cNvSpPr/>
            <p:nvPr userDrawn="1"/>
          </p:nvSpPr>
          <p:spPr>
            <a:xfrm flipH="1">
              <a:off x="6232189" y="6244799"/>
              <a:ext cx="74345" cy="31707"/>
            </a:xfrm>
            <a:custGeom>
              <a:avLst/>
              <a:gdLst>
                <a:gd name="connsiteX0" fmla="*/ 1094 w 74345"/>
                <a:gd name="connsiteY0" fmla="*/ 0 h 31707"/>
                <a:gd name="connsiteX1" fmla="*/ 0 w 74345"/>
                <a:gd name="connsiteY1" fmla="*/ 18587 h 31707"/>
                <a:gd name="connsiteX2" fmla="*/ 68879 w 74345"/>
                <a:gd name="connsiteY2" fmla="*/ 31707 h 31707"/>
                <a:gd name="connsiteX3" fmla="*/ 74345 w 74345"/>
                <a:gd name="connsiteY3" fmla="*/ 14214 h 31707"/>
                <a:gd name="connsiteX4" fmla="*/ 1094 w 74345"/>
                <a:gd name="connsiteY4" fmla="*/ 0 h 3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31707">
                  <a:moveTo>
                    <a:pt x="1094" y="0"/>
                  </a:moveTo>
                  <a:lnTo>
                    <a:pt x="0" y="18587"/>
                  </a:lnTo>
                  <a:cubicBezTo>
                    <a:pt x="22960" y="19680"/>
                    <a:pt x="45920" y="24053"/>
                    <a:pt x="68879" y="31707"/>
                  </a:cubicBezTo>
                  <a:lnTo>
                    <a:pt x="74345" y="14214"/>
                  </a:lnTo>
                  <a:cubicBezTo>
                    <a:pt x="50292" y="5467"/>
                    <a:pt x="25147" y="1094"/>
                    <a:pt x="10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2" name="Freeform 81">
              <a:extLst>
                <a:ext uri="{FF2B5EF4-FFF2-40B4-BE49-F238E27FC236}">
                  <a16:creationId xmlns:a16="http://schemas.microsoft.com/office/drawing/2014/main" id="{7DF8C3B6-0D9A-F240-9E68-584E1F223A0E}"/>
                </a:ext>
              </a:extLst>
            </p:cNvPr>
            <p:cNvSpPr/>
            <p:nvPr userDrawn="1"/>
          </p:nvSpPr>
          <p:spPr>
            <a:xfrm flipH="1">
              <a:off x="6372133" y="6256826"/>
              <a:ext cx="68879" cy="55759"/>
            </a:xfrm>
            <a:custGeom>
              <a:avLst/>
              <a:gdLst>
                <a:gd name="connsiteX0" fmla="*/ 62319 w 68879"/>
                <a:gd name="connsiteY0" fmla="*/ 0 h 55759"/>
                <a:gd name="connsiteX1" fmla="*/ 30613 w 68879"/>
                <a:gd name="connsiteY1" fmla="*/ 16399 h 55759"/>
                <a:gd name="connsiteX2" fmla="*/ 0 w 68879"/>
                <a:gd name="connsiteY2" fmla="*/ 44826 h 55759"/>
                <a:gd name="connsiteX3" fmla="*/ 14213 w 68879"/>
                <a:gd name="connsiteY3" fmla="*/ 55759 h 55759"/>
                <a:gd name="connsiteX4" fmla="*/ 41546 w 68879"/>
                <a:gd name="connsiteY4" fmla="*/ 30613 h 55759"/>
                <a:gd name="connsiteX5" fmla="*/ 68879 w 68879"/>
                <a:gd name="connsiteY5" fmla="*/ 16399 h 55759"/>
                <a:gd name="connsiteX6" fmla="*/ 62319 w 68879"/>
                <a:gd name="connsiteY6" fmla="*/ 0 h 5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79" h="55759">
                  <a:moveTo>
                    <a:pt x="62319" y="0"/>
                  </a:moveTo>
                  <a:cubicBezTo>
                    <a:pt x="50293" y="4373"/>
                    <a:pt x="40452" y="9840"/>
                    <a:pt x="30613" y="16399"/>
                  </a:cubicBezTo>
                  <a:cubicBezTo>
                    <a:pt x="18586" y="24053"/>
                    <a:pt x="7653" y="33893"/>
                    <a:pt x="0" y="44826"/>
                  </a:cubicBezTo>
                  <a:lnTo>
                    <a:pt x="14213" y="55759"/>
                  </a:lnTo>
                  <a:cubicBezTo>
                    <a:pt x="20772" y="47012"/>
                    <a:pt x="29519" y="38266"/>
                    <a:pt x="41546" y="30613"/>
                  </a:cubicBezTo>
                  <a:cubicBezTo>
                    <a:pt x="50293" y="25146"/>
                    <a:pt x="59039" y="19680"/>
                    <a:pt x="68879" y="16399"/>
                  </a:cubicBezTo>
                  <a:lnTo>
                    <a:pt x="6231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81" name="Freeform 80">
              <a:extLst>
                <a:ext uri="{FF2B5EF4-FFF2-40B4-BE49-F238E27FC236}">
                  <a16:creationId xmlns:a16="http://schemas.microsoft.com/office/drawing/2014/main" id="{ADF2B35E-CCB2-3E4D-AEFA-A210B1B8D6EF}"/>
                </a:ext>
              </a:extLst>
            </p:cNvPr>
            <p:cNvSpPr/>
            <p:nvPr userDrawn="1"/>
          </p:nvSpPr>
          <p:spPr>
            <a:xfrm flipH="1">
              <a:off x="6113016" y="6292905"/>
              <a:ext cx="62320" cy="64507"/>
            </a:xfrm>
            <a:custGeom>
              <a:avLst/>
              <a:gdLst>
                <a:gd name="connsiteX0" fmla="*/ 10933 w 62320"/>
                <a:gd name="connsiteY0" fmla="*/ 0 h 64507"/>
                <a:gd name="connsiteX1" fmla="*/ 0 w 62320"/>
                <a:gd name="connsiteY1" fmla="*/ 15307 h 64507"/>
                <a:gd name="connsiteX2" fmla="*/ 45921 w 62320"/>
                <a:gd name="connsiteY2" fmla="*/ 64507 h 64507"/>
                <a:gd name="connsiteX3" fmla="*/ 62320 w 62320"/>
                <a:gd name="connsiteY3" fmla="*/ 55760 h 64507"/>
                <a:gd name="connsiteX4" fmla="*/ 10933 w 62320"/>
                <a:gd name="connsiteY4" fmla="*/ 0 h 64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20" h="64507">
                  <a:moveTo>
                    <a:pt x="10933" y="0"/>
                  </a:moveTo>
                  <a:lnTo>
                    <a:pt x="0" y="15307"/>
                  </a:lnTo>
                  <a:cubicBezTo>
                    <a:pt x="20774" y="29520"/>
                    <a:pt x="37173" y="47014"/>
                    <a:pt x="45921" y="64507"/>
                  </a:cubicBezTo>
                  <a:lnTo>
                    <a:pt x="62320" y="55760"/>
                  </a:lnTo>
                  <a:cubicBezTo>
                    <a:pt x="52479" y="36080"/>
                    <a:pt x="33894" y="16401"/>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0" name="Freeform 79">
              <a:extLst>
                <a:ext uri="{FF2B5EF4-FFF2-40B4-BE49-F238E27FC236}">
                  <a16:creationId xmlns:a16="http://schemas.microsoft.com/office/drawing/2014/main" id="{536D6C64-B0B3-0844-B262-42BAE3B9BCED}"/>
                </a:ext>
              </a:extLst>
            </p:cNvPr>
            <p:cNvSpPr/>
            <p:nvPr userDrawn="1"/>
          </p:nvSpPr>
          <p:spPr>
            <a:xfrm flipH="1">
              <a:off x="6753701" y="6336638"/>
              <a:ext cx="63413" cy="63413"/>
            </a:xfrm>
            <a:custGeom>
              <a:avLst/>
              <a:gdLst>
                <a:gd name="connsiteX0" fmla="*/ 13120 w 63413"/>
                <a:gd name="connsiteY0" fmla="*/ 0 h 63413"/>
                <a:gd name="connsiteX1" fmla="*/ 0 w 63413"/>
                <a:gd name="connsiteY1" fmla="*/ 12027 h 63413"/>
                <a:gd name="connsiteX2" fmla="*/ 51385 w 63413"/>
                <a:gd name="connsiteY2" fmla="*/ 63413 h 63413"/>
                <a:gd name="connsiteX3" fmla="*/ 63413 w 63413"/>
                <a:gd name="connsiteY3" fmla="*/ 50293 h 63413"/>
                <a:gd name="connsiteX4" fmla="*/ 13120 w 63413"/>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13" h="63413">
                  <a:moveTo>
                    <a:pt x="13120" y="0"/>
                  </a:moveTo>
                  <a:lnTo>
                    <a:pt x="0" y="12027"/>
                  </a:lnTo>
                  <a:cubicBezTo>
                    <a:pt x="16399" y="30613"/>
                    <a:pt x="33892" y="47013"/>
                    <a:pt x="51385" y="63413"/>
                  </a:cubicBezTo>
                  <a:lnTo>
                    <a:pt x="63413" y="50293"/>
                  </a:lnTo>
                  <a:cubicBezTo>
                    <a:pt x="47012" y="34986"/>
                    <a:pt x="29519" y="18587"/>
                    <a:pt x="1312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9" name="Freeform 78">
              <a:extLst>
                <a:ext uri="{FF2B5EF4-FFF2-40B4-BE49-F238E27FC236}">
                  <a16:creationId xmlns:a16="http://schemas.microsoft.com/office/drawing/2014/main" id="{A2D8A27C-E363-FE41-B396-BF29C6B4ADA1}"/>
                </a:ext>
              </a:extLst>
            </p:cNvPr>
            <p:cNvSpPr/>
            <p:nvPr userDrawn="1"/>
          </p:nvSpPr>
          <p:spPr>
            <a:xfrm flipH="1">
              <a:off x="6431173" y="6375997"/>
              <a:ext cx="33892" cy="73253"/>
            </a:xfrm>
            <a:custGeom>
              <a:avLst/>
              <a:gdLst>
                <a:gd name="connsiteX0" fmla="*/ 18587 w 33892"/>
                <a:gd name="connsiteY0" fmla="*/ 0 h 73253"/>
                <a:gd name="connsiteX1" fmla="*/ 0 w 33892"/>
                <a:gd name="connsiteY1" fmla="*/ 0 h 73253"/>
                <a:gd name="connsiteX2" fmla="*/ 16399 w 33892"/>
                <a:gd name="connsiteY2" fmla="*/ 73253 h 73253"/>
                <a:gd name="connsiteX3" fmla="*/ 33892 w 33892"/>
                <a:gd name="connsiteY3" fmla="*/ 66694 h 73253"/>
                <a:gd name="connsiteX4" fmla="*/ 18587 w 33892"/>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92" h="73253">
                  <a:moveTo>
                    <a:pt x="18587" y="0"/>
                  </a:moveTo>
                  <a:lnTo>
                    <a:pt x="0" y="0"/>
                  </a:lnTo>
                  <a:cubicBezTo>
                    <a:pt x="0" y="22961"/>
                    <a:pt x="5466" y="47014"/>
                    <a:pt x="16399" y="73253"/>
                  </a:cubicBezTo>
                  <a:lnTo>
                    <a:pt x="33892" y="66694"/>
                  </a:lnTo>
                  <a:cubicBezTo>
                    <a:pt x="24053" y="42641"/>
                    <a:pt x="18587" y="20774"/>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8" name="Freeform 77">
              <a:extLst>
                <a:ext uri="{FF2B5EF4-FFF2-40B4-BE49-F238E27FC236}">
                  <a16:creationId xmlns:a16="http://schemas.microsoft.com/office/drawing/2014/main" id="{2A70D57F-6FD6-2F4D-A06F-0D176E1AD112}"/>
                </a:ext>
              </a:extLst>
            </p:cNvPr>
            <p:cNvSpPr/>
            <p:nvPr userDrawn="1"/>
          </p:nvSpPr>
          <p:spPr>
            <a:xfrm flipH="1">
              <a:off x="6109737" y="6418638"/>
              <a:ext cx="57945" cy="66691"/>
            </a:xfrm>
            <a:custGeom>
              <a:avLst/>
              <a:gdLst>
                <a:gd name="connsiteX0" fmla="*/ 41546 w 57945"/>
                <a:gd name="connsiteY0" fmla="*/ 0 h 66691"/>
                <a:gd name="connsiteX1" fmla="*/ 0 w 57945"/>
                <a:gd name="connsiteY1" fmla="*/ 52479 h 66691"/>
                <a:gd name="connsiteX2" fmla="*/ 10933 w 57945"/>
                <a:gd name="connsiteY2" fmla="*/ 66691 h 66691"/>
                <a:gd name="connsiteX3" fmla="*/ 57945 w 57945"/>
                <a:gd name="connsiteY3" fmla="*/ 6559 h 66691"/>
                <a:gd name="connsiteX4" fmla="*/ 41546 w 57945"/>
                <a:gd name="connsiteY4" fmla="*/ 0 h 6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6691">
                  <a:moveTo>
                    <a:pt x="41546" y="0"/>
                  </a:moveTo>
                  <a:cubicBezTo>
                    <a:pt x="33892" y="18585"/>
                    <a:pt x="19680" y="37172"/>
                    <a:pt x="0" y="52479"/>
                  </a:cubicBezTo>
                  <a:lnTo>
                    <a:pt x="10933" y="66691"/>
                  </a:lnTo>
                  <a:cubicBezTo>
                    <a:pt x="32800" y="49198"/>
                    <a:pt x="48106" y="29519"/>
                    <a:pt x="57945" y="6559"/>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7" name="Freeform 76">
              <a:extLst>
                <a:ext uri="{FF2B5EF4-FFF2-40B4-BE49-F238E27FC236}">
                  <a16:creationId xmlns:a16="http://schemas.microsoft.com/office/drawing/2014/main" id="{B30013CC-91D1-394E-B021-0C5672E6496D}"/>
                </a:ext>
              </a:extLst>
            </p:cNvPr>
            <p:cNvSpPr/>
            <p:nvPr userDrawn="1"/>
          </p:nvSpPr>
          <p:spPr>
            <a:xfrm flipH="1">
              <a:off x="6637810" y="6431757"/>
              <a:ext cx="71066" cy="54666"/>
            </a:xfrm>
            <a:custGeom>
              <a:avLst/>
              <a:gdLst>
                <a:gd name="connsiteX0" fmla="*/ 10933 w 71066"/>
                <a:gd name="connsiteY0" fmla="*/ 0 h 54666"/>
                <a:gd name="connsiteX1" fmla="*/ 0 w 71066"/>
                <a:gd name="connsiteY1" fmla="*/ 14213 h 54666"/>
                <a:gd name="connsiteX2" fmla="*/ 61226 w 71066"/>
                <a:gd name="connsiteY2" fmla="*/ 54666 h 54666"/>
                <a:gd name="connsiteX3" fmla="*/ 71066 w 71066"/>
                <a:gd name="connsiteY3" fmla="*/ 39360 h 54666"/>
                <a:gd name="connsiteX4" fmla="*/ 10933 w 71066"/>
                <a:gd name="connsiteY4" fmla="*/ 0 h 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 h="54666">
                  <a:moveTo>
                    <a:pt x="10933" y="0"/>
                  </a:moveTo>
                  <a:lnTo>
                    <a:pt x="0" y="14213"/>
                  </a:lnTo>
                  <a:cubicBezTo>
                    <a:pt x="19680" y="29519"/>
                    <a:pt x="40453" y="42639"/>
                    <a:pt x="61226" y="54666"/>
                  </a:cubicBezTo>
                  <a:lnTo>
                    <a:pt x="71066" y="39360"/>
                  </a:lnTo>
                  <a:cubicBezTo>
                    <a:pt x="50293" y="27333"/>
                    <a:pt x="30613" y="14213"/>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6" name="Freeform 75">
              <a:extLst>
                <a:ext uri="{FF2B5EF4-FFF2-40B4-BE49-F238E27FC236}">
                  <a16:creationId xmlns:a16="http://schemas.microsoft.com/office/drawing/2014/main" id="{B100C0E9-FBD3-A545-967A-677F7BC73606}"/>
                </a:ext>
              </a:extLst>
            </p:cNvPr>
            <p:cNvSpPr/>
            <p:nvPr userDrawn="1"/>
          </p:nvSpPr>
          <p:spPr>
            <a:xfrm flipH="1">
              <a:off x="6507705" y="6501730"/>
              <a:ext cx="74346" cy="39359"/>
            </a:xfrm>
            <a:custGeom>
              <a:avLst/>
              <a:gdLst>
                <a:gd name="connsiteX0" fmla="*/ 6560 w 74346"/>
                <a:gd name="connsiteY0" fmla="*/ 0 h 39359"/>
                <a:gd name="connsiteX1" fmla="*/ 0 w 74346"/>
                <a:gd name="connsiteY1" fmla="*/ 16399 h 39359"/>
                <a:gd name="connsiteX2" fmla="*/ 69974 w 74346"/>
                <a:gd name="connsiteY2" fmla="*/ 39359 h 39359"/>
                <a:gd name="connsiteX3" fmla="*/ 74346 w 74346"/>
                <a:gd name="connsiteY3" fmla="*/ 21866 h 39359"/>
                <a:gd name="connsiteX4" fmla="*/ 6560 w 74346"/>
                <a:gd name="connsiteY4" fmla="*/ 0 h 39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9359">
                  <a:moveTo>
                    <a:pt x="6560" y="0"/>
                  </a:moveTo>
                  <a:lnTo>
                    <a:pt x="0" y="16399"/>
                  </a:lnTo>
                  <a:cubicBezTo>
                    <a:pt x="22960" y="26240"/>
                    <a:pt x="45920" y="33892"/>
                    <a:pt x="69974" y="39359"/>
                  </a:cubicBezTo>
                  <a:lnTo>
                    <a:pt x="74346" y="21866"/>
                  </a:lnTo>
                  <a:cubicBezTo>
                    <a:pt x="51387" y="16399"/>
                    <a:pt x="28426" y="8746"/>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5" name="Freeform 74">
              <a:extLst>
                <a:ext uri="{FF2B5EF4-FFF2-40B4-BE49-F238E27FC236}">
                  <a16:creationId xmlns:a16="http://schemas.microsoft.com/office/drawing/2014/main" id="{836E3F66-2636-D640-8624-E7C6A715322C}"/>
                </a:ext>
              </a:extLst>
            </p:cNvPr>
            <p:cNvSpPr/>
            <p:nvPr userDrawn="1"/>
          </p:nvSpPr>
          <p:spPr>
            <a:xfrm flipH="1">
              <a:off x="6353546" y="6503916"/>
              <a:ext cx="85279" cy="66692"/>
            </a:xfrm>
            <a:custGeom>
              <a:avLst/>
              <a:gdLst>
                <a:gd name="connsiteX0" fmla="*/ 42639 w 85279"/>
                <a:gd name="connsiteY0" fmla="*/ 0 h 66692"/>
                <a:gd name="connsiteX1" fmla="*/ 27332 w 85279"/>
                <a:gd name="connsiteY1" fmla="*/ 9840 h 66692"/>
                <a:gd name="connsiteX2" fmla="*/ 44825 w 85279"/>
                <a:gd name="connsiteY2" fmla="*/ 33893 h 66692"/>
                <a:gd name="connsiteX3" fmla="*/ 1092 w 85279"/>
                <a:gd name="connsiteY3" fmla="*/ 31706 h 66692"/>
                <a:gd name="connsiteX4" fmla="*/ 0 w 85279"/>
                <a:gd name="connsiteY4" fmla="*/ 50293 h 66692"/>
                <a:gd name="connsiteX5" fmla="*/ 59039 w 85279"/>
                <a:gd name="connsiteY5" fmla="*/ 51386 h 66692"/>
                <a:gd name="connsiteX6" fmla="*/ 72159 w 85279"/>
                <a:gd name="connsiteY6" fmla="*/ 66692 h 66692"/>
                <a:gd name="connsiteX7" fmla="*/ 85279 w 85279"/>
                <a:gd name="connsiteY7" fmla="*/ 55759 h 66692"/>
                <a:gd name="connsiteX8" fmla="*/ 72159 w 85279"/>
                <a:gd name="connsiteY8" fmla="*/ 40453 h 66692"/>
                <a:gd name="connsiteX9" fmla="*/ 72159 w 85279"/>
                <a:gd name="connsiteY9" fmla="*/ 33893 h 66692"/>
                <a:gd name="connsiteX10" fmla="*/ 67785 w 85279"/>
                <a:gd name="connsiteY10" fmla="*/ 33893 h 66692"/>
                <a:gd name="connsiteX11" fmla="*/ 42639 w 85279"/>
                <a:gd name="connsiteY11" fmla="*/ 0 h 6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279" h="66692">
                  <a:moveTo>
                    <a:pt x="42639" y="0"/>
                  </a:moveTo>
                  <a:lnTo>
                    <a:pt x="27332" y="9840"/>
                  </a:lnTo>
                  <a:cubicBezTo>
                    <a:pt x="32799" y="17494"/>
                    <a:pt x="38265" y="26240"/>
                    <a:pt x="44825" y="33893"/>
                  </a:cubicBezTo>
                  <a:cubicBezTo>
                    <a:pt x="29519" y="33893"/>
                    <a:pt x="15306" y="32800"/>
                    <a:pt x="1092" y="31706"/>
                  </a:cubicBezTo>
                  <a:lnTo>
                    <a:pt x="0" y="50293"/>
                  </a:lnTo>
                  <a:cubicBezTo>
                    <a:pt x="18585" y="51386"/>
                    <a:pt x="39359" y="52480"/>
                    <a:pt x="59039" y="51386"/>
                  </a:cubicBezTo>
                  <a:cubicBezTo>
                    <a:pt x="63412" y="56853"/>
                    <a:pt x="67785" y="61226"/>
                    <a:pt x="72159" y="66692"/>
                  </a:cubicBezTo>
                  <a:lnTo>
                    <a:pt x="85279" y="55759"/>
                  </a:lnTo>
                  <a:cubicBezTo>
                    <a:pt x="80905" y="51386"/>
                    <a:pt x="76532" y="45920"/>
                    <a:pt x="72159" y="40453"/>
                  </a:cubicBezTo>
                  <a:lnTo>
                    <a:pt x="72159" y="33893"/>
                  </a:lnTo>
                  <a:cubicBezTo>
                    <a:pt x="71065" y="33893"/>
                    <a:pt x="68879" y="33893"/>
                    <a:pt x="67785" y="33893"/>
                  </a:cubicBezTo>
                  <a:cubicBezTo>
                    <a:pt x="59039" y="22960"/>
                    <a:pt x="50292" y="10934"/>
                    <a:pt x="42639"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4" name="Freeform 73">
              <a:extLst>
                <a:ext uri="{FF2B5EF4-FFF2-40B4-BE49-F238E27FC236}">
                  <a16:creationId xmlns:a16="http://schemas.microsoft.com/office/drawing/2014/main" id="{1055023F-B452-2B49-B502-73F497931747}"/>
                </a:ext>
              </a:extLst>
            </p:cNvPr>
            <p:cNvSpPr/>
            <p:nvPr userDrawn="1"/>
          </p:nvSpPr>
          <p:spPr>
            <a:xfrm flipH="1">
              <a:off x="6221255" y="6506103"/>
              <a:ext cx="74346" cy="38266"/>
            </a:xfrm>
            <a:custGeom>
              <a:avLst/>
              <a:gdLst>
                <a:gd name="connsiteX0" fmla="*/ 67787 w 74346"/>
                <a:gd name="connsiteY0" fmla="*/ 0 h 38266"/>
                <a:gd name="connsiteX1" fmla="*/ 0 w 74346"/>
                <a:gd name="connsiteY1" fmla="*/ 20773 h 38266"/>
                <a:gd name="connsiteX2" fmla="*/ 3280 w 74346"/>
                <a:gd name="connsiteY2" fmla="*/ 38266 h 38266"/>
                <a:gd name="connsiteX3" fmla="*/ 74346 w 74346"/>
                <a:gd name="connsiteY3" fmla="*/ 16399 h 38266"/>
                <a:gd name="connsiteX4" fmla="*/ 67787 w 74346"/>
                <a:gd name="connsiteY4" fmla="*/ 0 h 38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8266">
                  <a:moveTo>
                    <a:pt x="67787" y="0"/>
                  </a:moveTo>
                  <a:cubicBezTo>
                    <a:pt x="47013" y="8747"/>
                    <a:pt x="24054" y="15307"/>
                    <a:pt x="0" y="20773"/>
                  </a:cubicBezTo>
                  <a:lnTo>
                    <a:pt x="3280" y="38266"/>
                  </a:lnTo>
                  <a:cubicBezTo>
                    <a:pt x="28426" y="32800"/>
                    <a:pt x="52479" y="25146"/>
                    <a:pt x="74346" y="16399"/>
                  </a:cubicBezTo>
                  <a:lnTo>
                    <a:pt x="67787"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3" name="Freeform 72">
              <a:extLst>
                <a:ext uri="{FF2B5EF4-FFF2-40B4-BE49-F238E27FC236}">
                  <a16:creationId xmlns:a16="http://schemas.microsoft.com/office/drawing/2014/main" id="{197B39B0-9429-2640-B524-63A8BA732839}"/>
                </a:ext>
              </a:extLst>
            </p:cNvPr>
            <p:cNvSpPr/>
            <p:nvPr userDrawn="1"/>
          </p:nvSpPr>
          <p:spPr>
            <a:xfrm flipH="1">
              <a:off x="6246401" y="6608875"/>
              <a:ext cx="67786" cy="59039"/>
            </a:xfrm>
            <a:custGeom>
              <a:avLst/>
              <a:gdLst>
                <a:gd name="connsiteX0" fmla="*/ 12026 w 67786"/>
                <a:gd name="connsiteY0" fmla="*/ 0 h 59039"/>
                <a:gd name="connsiteX1" fmla="*/ 0 w 67786"/>
                <a:gd name="connsiteY1" fmla="*/ 13120 h 59039"/>
                <a:gd name="connsiteX2" fmla="*/ 56853 w 67786"/>
                <a:gd name="connsiteY2" fmla="*/ 59039 h 59039"/>
                <a:gd name="connsiteX3" fmla="*/ 67786 w 67786"/>
                <a:gd name="connsiteY3" fmla="*/ 44826 h 59039"/>
                <a:gd name="connsiteX4" fmla="*/ 12026 w 67786"/>
                <a:gd name="connsiteY4" fmla="*/ 0 h 5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39">
                  <a:moveTo>
                    <a:pt x="12026" y="0"/>
                  </a:moveTo>
                  <a:lnTo>
                    <a:pt x="0" y="13120"/>
                  </a:lnTo>
                  <a:cubicBezTo>
                    <a:pt x="17493" y="28426"/>
                    <a:pt x="37173" y="43733"/>
                    <a:pt x="56853" y="59039"/>
                  </a:cubicBezTo>
                  <a:lnTo>
                    <a:pt x="67786" y="44826"/>
                  </a:lnTo>
                  <a:cubicBezTo>
                    <a:pt x="48106" y="30613"/>
                    <a:pt x="29519" y="15307"/>
                    <a:pt x="1202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2" name="Freeform 71">
              <a:extLst>
                <a:ext uri="{FF2B5EF4-FFF2-40B4-BE49-F238E27FC236}">
                  <a16:creationId xmlns:a16="http://schemas.microsoft.com/office/drawing/2014/main" id="{223B32EA-961D-4740-A2F6-929B558F87D8}"/>
                </a:ext>
              </a:extLst>
            </p:cNvPr>
            <p:cNvSpPr/>
            <p:nvPr userDrawn="1"/>
          </p:nvSpPr>
          <p:spPr>
            <a:xfrm flipH="1">
              <a:off x="6125043" y="6694154"/>
              <a:ext cx="72159" cy="52479"/>
            </a:xfrm>
            <a:custGeom>
              <a:avLst/>
              <a:gdLst>
                <a:gd name="connsiteX0" fmla="*/ 9840 w 72159"/>
                <a:gd name="connsiteY0" fmla="*/ 0 h 52479"/>
                <a:gd name="connsiteX1" fmla="*/ 0 w 72159"/>
                <a:gd name="connsiteY1" fmla="*/ 15307 h 52479"/>
                <a:gd name="connsiteX2" fmla="*/ 63412 w 72159"/>
                <a:gd name="connsiteY2" fmla="*/ 52479 h 52479"/>
                <a:gd name="connsiteX3" fmla="*/ 72159 w 72159"/>
                <a:gd name="connsiteY3" fmla="*/ 36079 h 52479"/>
                <a:gd name="connsiteX4" fmla="*/ 9840 w 72159"/>
                <a:gd name="connsiteY4" fmla="*/ 0 h 52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2479">
                  <a:moveTo>
                    <a:pt x="9840" y="0"/>
                  </a:moveTo>
                  <a:lnTo>
                    <a:pt x="0" y="15307"/>
                  </a:lnTo>
                  <a:cubicBezTo>
                    <a:pt x="20773" y="28426"/>
                    <a:pt x="41546" y="40452"/>
                    <a:pt x="63412" y="52479"/>
                  </a:cubicBezTo>
                  <a:lnTo>
                    <a:pt x="72159" y="36079"/>
                  </a:lnTo>
                  <a:cubicBezTo>
                    <a:pt x="50292" y="24053"/>
                    <a:pt x="29520" y="12026"/>
                    <a:pt x="984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9" name="Freeform 68">
              <a:extLst>
                <a:ext uri="{FF2B5EF4-FFF2-40B4-BE49-F238E27FC236}">
                  <a16:creationId xmlns:a16="http://schemas.microsoft.com/office/drawing/2014/main" id="{0B3A387F-53A4-5644-AD61-77881BEE9A5E}"/>
                </a:ext>
              </a:extLst>
            </p:cNvPr>
            <p:cNvSpPr/>
            <p:nvPr userDrawn="1"/>
          </p:nvSpPr>
          <p:spPr>
            <a:xfrm flipH="1">
              <a:off x="5994938" y="6761940"/>
              <a:ext cx="73253" cy="45919"/>
            </a:xfrm>
            <a:custGeom>
              <a:avLst/>
              <a:gdLst>
                <a:gd name="connsiteX0" fmla="*/ 7654 w 73253"/>
                <a:gd name="connsiteY0" fmla="*/ 0 h 45919"/>
                <a:gd name="connsiteX1" fmla="*/ 0 w 73253"/>
                <a:gd name="connsiteY1" fmla="*/ 16399 h 45919"/>
                <a:gd name="connsiteX2" fmla="*/ 66694 w 73253"/>
                <a:gd name="connsiteY2" fmla="*/ 45919 h 45919"/>
                <a:gd name="connsiteX3" fmla="*/ 73253 w 73253"/>
                <a:gd name="connsiteY3" fmla="*/ 28426 h 45919"/>
                <a:gd name="connsiteX4" fmla="*/ 7654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7654" y="0"/>
                  </a:moveTo>
                  <a:lnTo>
                    <a:pt x="0" y="16399"/>
                  </a:lnTo>
                  <a:cubicBezTo>
                    <a:pt x="21867" y="27332"/>
                    <a:pt x="43733" y="36079"/>
                    <a:pt x="66694" y="45919"/>
                  </a:cubicBezTo>
                  <a:lnTo>
                    <a:pt x="73253" y="28426"/>
                  </a:lnTo>
                  <a:cubicBezTo>
                    <a:pt x="51387" y="19680"/>
                    <a:pt x="28427" y="9839"/>
                    <a:pt x="765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6" name="Freeform 65">
              <a:extLst>
                <a:ext uri="{FF2B5EF4-FFF2-40B4-BE49-F238E27FC236}">
                  <a16:creationId xmlns:a16="http://schemas.microsoft.com/office/drawing/2014/main" id="{ED4BB403-6761-E84C-AB01-8D364E6E8E1C}"/>
                </a:ext>
              </a:extLst>
            </p:cNvPr>
            <p:cNvSpPr/>
            <p:nvPr userDrawn="1"/>
          </p:nvSpPr>
          <p:spPr>
            <a:xfrm flipH="1">
              <a:off x="5858273" y="6816606"/>
              <a:ext cx="75439" cy="40452"/>
            </a:xfrm>
            <a:custGeom>
              <a:avLst/>
              <a:gdLst>
                <a:gd name="connsiteX0" fmla="*/ 6560 w 75439"/>
                <a:gd name="connsiteY0" fmla="*/ 0 h 40452"/>
                <a:gd name="connsiteX1" fmla="*/ 0 w 75439"/>
                <a:gd name="connsiteY1" fmla="*/ 17493 h 40452"/>
                <a:gd name="connsiteX2" fmla="*/ 68879 w 75439"/>
                <a:gd name="connsiteY2" fmla="*/ 40452 h 40452"/>
                <a:gd name="connsiteX3" fmla="*/ 75439 w 75439"/>
                <a:gd name="connsiteY3" fmla="*/ 22959 h 40452"/>
                <a:gd name="connsiteX4" fmla="*/ 6560 w 75439"/>
                <a:gd name="connsiteY4" fmla="*/ 0 h 4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39" h="40452">
                  <a:moveTo>
                    <a:pt x="6560" y="0"/>
                  </a:moveTo>
                  <a:lnTo>
                    <a:pt x="0" y="17493"/>
                  </a:lnTo>
                  <a:cubicBezTo>
                    <a:pt x="21867" y="25146"/>
                    <a:pt x="45920" y="32800"/>
                    <a:pt x="68879" y="40452"/>
                  </a:cubicBezTo>
                  <a:lnTo>
                    <a:pt x="75439" y="22959"/>
                  </a:lnTo>
                  <a:cubicBezTo>
                    <a:pt x="51386" y="15306"/>
                    <a:pt x="28427" y="7653"/>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4" name="Freeform 63">
              <a:extLst>
                <a:ext uri="{FF2B5EF4-FFF2-40B4-BE49-F238E27FC236}">
                  <a16:creationId xmlns:a16="http://schemas.microsoft.com/office/drawing/2014/main" id="{081253C9-AED8-C148-899F-1C48AFE38DF4}"/>
                </a:ext>
              </a:extLst>
            </p:cNvPr>
            <p:cNvSpPr/>
            <p:nvPr userDrawn="1"/>
          </p:nvSpPr>
          <p:spPr>
            <a:xfrm flipH="1">
              <a:off x="5720515" y="6859245"/>
              <a:ext cx="74346" cy="34986"/>
            </a:xfrm>
            <a:custGeom>
              <a:avLst/>
              <a:gdLst>
                <a:gd name="connsiteX0" fmla="*/ 4375 w 74346"/>
                <a:gd name="connsiteY0" fmla="*/ 0 h 34986"/>
                <a:gd name="connsiteX1" fmla="*/ 0 w 74346"/>
                <a:gd name="connsiteY1" fmla="*/ 17493 h 34986"/>
                <a:gd name="connsiteX2" fmla="*/ 71067 w 74346"/>
                <a:gd name="connsiteY2" fmla="*/ 34986 h 34986"/>
                <a:gd name="connsiteX3" fmla="*/ 74346 w 74346"/>
                <a:gd name="connsiteY3" fmla="*/ 17493 h 34986"/>
                <a:gd name="connsiteX4" fmla="*/ 4375 w 74346"/>
                <a:gd name="connsiteY4" fmla="*/ 0 h 3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4986">
                  <a:moveTo>
                    <a:pt x="4375" y="0"/>
                  </a:moveTo>
                  <a:lnTo>
                    <a:pt x="0" y="17493"/>
                  </a:lnTo>
                  <a:cubicBezTo>
                    <a:pt x="22961" y="24053"/>
                    <a:pt x="47014" y="29520"/>
                    <a:pt x="71067" y="34986"/>
                  </a:cubicBezTo>
                  <a:lnTo>
                    <a:pt x="74346" y="17493"/>
                  </a:lnTo>
                  <a:cubicBezTo>
                    <a:pt x="50293" y="12027"/>
                    <a:pt x="27334" y="5467"/>
                    <a:pt x="4375"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2" name="Freeform 61">
              <a:extLst>
                <a:ext uri="{FF2B5EF4-FFF2-40B4-BE49-F238E27FC236}">
                  <a16:creationId xmlns:a16="http://schemas.microsoft.com/office/drawing/2014/main" id="{778C213B-1E45-A842-82D1-7A56C1CBF6BD}"/>
                </a:ext>
              </a:extLst>
            </p:cNvPr>
            <p:cNvSpPr/>
            <p:nvPr userDrawn="1"/>
          </p:nvSpPr>
          <p:spPr>
            <a:xfrm flipH="1">
              <a:off x="5578383" y="6890952"/>
              <a:ext cx="74346" cy="30613"/>
            </a:xfrm>
            <a:custGeom>
              <a:avLst/>
              <a:gdLst>
                <a:gd name="connsiteX0" fmla="*/ 3281 w 74346"/>
                <a:gd name="connsiteY0" fmla="*/ 0 h 30613"/>
                <a:gd name="connsiteX1" fmla="*/ 0 w 74346"/>
                <a:gd name="connsiteY1" fmla="*/ 17493 h 30613"/>
                <a:gd name="connsiteX2" fmla="*/ 71066 w 74346"/>
                <a:gd name="connsiteY2" fmla="*/ 30613 h 30613"/>
                <a:gd name="connsiteX3" fmla="*/ 74346 w 74346"/>
                <a:gd name="connsiteY3" fmla="*/ 13120 h 30613"/>
                <a:gd name="connsiteX4" fmla="*/ 3281 w 74346"/>
                <a:gd name="connsiteY4" fmla="*/ 0 h 3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0613">
                  <a:moveTo>
                    <a:pt x="3281" y="0"/>
                  </a:moveTo>
                  <a:lnTo>
                    <a:pt x="0" y="17493"/>
                  </a:lnTo>
                  <a:cubicBezTo>
                    <a:pt x="22960" y="21866"/>
                    <a:pt x="47013" y="26239"/>
                    <a:pt x="71066" y="30613"/>
                  </a:cubicBezTo>
                  <a:lnTo>
                    <a:pt x="74346" y="13120"/>
                  </a:lnTo>
                  <a:cubicBezTo>
                    <a:pt x="50293" y="8746"/>
                    <a:pt x="26241" y="4373"/>
                    <a:pt x="3281" y="0"/>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7341594" y="1123949"/>
              <a:ext cx="401535" cy="493360"/>
              <a:chOff x="6764489" y="1625917"/>
              <a:chExt cx="349817"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42" y="1625918"/>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grpSp>
      <p:sp>
        <p:nvSpPr>
          <p:cNvPr id="28" name="Text Placeholder 20">
            <a:extLst>
              <a:ext uri="{FF2B5EF4-FFF2-40B4-BE49-F238E27FC236}">
                <a16:creationId xmlns:a16="http://schemas.microsoft.com/office/drawing/2014/main" id="{1201A6EB-DDF0-0345-8FA8-21FF9B6F4EA9}"/>
              </a:ext>
            </a:extLst>
          </p:cNvPr>
          <p:cNvSpPr>
            <a:spLocks noGrp="1"/>
          </p:cNvSpPr>
          <p:nvPr userDrawn="1">
            <p:ph type="body" sz="quarter" idx="11" hasCustomPrompt="1"/>
          </p:nvPr>
        </p:nvSpPr>
        <p:spPr>
          <a:xfrm>
            <a:off x="8271206" y="2312043"/>
            <a:ext cx="3276310" cy="2233914"/>
          </a:xfrm>
        </p:spPr>
        <p:txBody>
          <a:bodyPr anchor="ctr">
            <a:normAutofit/>
          </a:bodyPr>
          <a:lstStyle>
            <a:lvl1pPr marL="0" indent="0">
              <a:buNone/>
              <a:defRPr sz="3200" b="1">
                <a:solidFill>
                  <a:schemeClr val="bg1"/>
                </a:solidFill>
                <a:latin typeface="+mj-lt"/>
              </a:defRPr>
            </a:lvl1pPr>
          </a:lstStyle>
          <a:p>
            <a:pPr lvl="0"/>
            <a:r>
              <a:rPr lang="en-US" dirty="0"/>
              <a:t>Put title here</a:t>
            </a:r>
          </a:p>
        </p:txBody>
      </p:sp>
      <p:sp>
        <p:nvSpPr>
          <p:cNvPr id="148" name="Picture Placeholder 147">
            <a:extLst>
              <a:ext uri="{FF2B5EF4-FFF2-40B4-BE49-F238E27FC236}">
                <a16:creationId xmlns:a16="http://schemas.microsoft.com/office/drawing/2014/main" id="{71D6FB86-1E6D-2441-94CA-72512541C3E6}"/>
              </a:ext>
            </a:extLst>
          </p:cNvPr>
          <p:cNvSpPr>
            <a:spLocks noGrp="1"/>
          </p:cNvSpPr>
          <p:nvPr userDrawn="1">
            <p:ph type="pic" sz="quarter" idx="10" hasCustomPrompt="1"/>
          </p:nvPr>
        </p:nvSpPr>
        <p:spPr>
          <a:xfrm>
            <a:off x="-308882" y="1"/>
            <a:ext cx="7448954" cy="6867261"/>
          </a:xfrm>
          <a:custGeom>
            <a:avLst/>
            <a:gdLst>
              <a:gd name="connsiteX0" fmla="*/ 1434806 w 7448954"/>
              <a:gd name="connsiteY0" fmla="*/ 0 h 6867261"/>
              <a:gd name="connsiteX1" fmla="*/ 6082566 w 7448954"/>
              <a:gd name="connsiteY1" fmla="*/ 0 h 6867261"/>
              <a:gd name="connsiteX2" fmla="*/ 6110321 w 7448954"/>
              <a:gd name="connsiteY2" fmla="*/ 19496 h 6867261"/>
              <a:gd name="connsiteX3" fmla="*/ 6908324 w 7448954"/>
              <a:gd name="connsiteY3" fmla="*/ 1074092 h 6867261"/>
              <a:gd name="connsiteX4" fmla="*/ 7393735 w 7448954"/>
              <a:gd name="connsiteY4" fmla="*/ 2772405 h 6867261"/>
              <a:gd name="connsiteX5" fmla="*/ 6682139 w 7448954"/>
              <a:gd name="connsiteY5" fmla="*/ 6106776 h 6867261"/>
              <a:gd name="connsiteX6" fmla="*/ 6000052 w 7448954"/>
              <a:gd name="connsiteY6" fmla="*/ 6772928 h 6867261"/>
              <a:gd name="connsiteX7" fmla="*/ 5867161 w 7448954"/>
              <a:gd name="connsiteY7" fmla="*/ 6867261 h 6867261"/>
              <a:gd name="connsiteX8" fmla="*/ 1183315 w 7448954"/>
              <a:gd name="connsiteY8" fmla="*/ 6867261 h 6867261"/>
              <a:gd name="connsiteX9" fmla="*/ 1172352 w 7448954"/>
              <a:gd name="connsiteY9" fmla="*/ 6858815 h 6867261"/>
              <a:gd name="connsiteX10" fmla="*/ 17816 w 7448954"/>
              <a:gd name="connsiteY10" fmla="*/ 4923176 h 6867261"/>
              <a:gd name="connsiteX11" fmla="*/ 0 w 7448954"/>
              <a:gd name="connsiteY11" fmla="*/ 4844988 h 6867261"/>
              <a:gd name="connsiteX12" fmla="*/ 0 w 7448954"/>
              <a:gd name="connsiteY12" fmla="*/ 1817962 h 6867261"/>
              <a:gd name="connsiteX13" fmla="*/ 39796 w 7448954"/>
              <a:gd name="connsiteY13" fmla="*/ 1695826 h 6867261"/>
              <a:gd name="connsiteX14" fmla="*/ 791141 w 7448954"/>
              <a:gd name="connsiteY14" fmla="*/ 493877 h 6867261"/>
              <a:gd name="connsiteX15" fmla="*/ 1341555 w 7448954"/>
              <a:gd name="connsiteY15" fmla="*/ 58015 h 686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448954" h="6867261">
                <a:moveTo>
                  <a:pt x="1434806" y="0"/>
                </a:moveTo>
                <a:lnTo>
                  <a:pt x="6082566" y="0"/>
                </a:lnTo>
                <a:lnTo>
                  <a:pt x="6110321" y="19496"/>
                </a:lnTo>
                <a:cubicBezTo>
                  <a:pt x="6400042" y="251084"/>
                  <a:pt x="6666890" y="602202"/>
                  <a:pt x="6908324" y="1074092"/>
                </a:cubicBezTo>
                <a:cubicBezTo>
                  <a:pt x="7149758" y="1545985"/>
                  <a:pt x="7311138" y="2111260"/>
                  <a:pt x="7393735" y="2772405"/>
                </a:cubicBezTo>
                <a:cubicBezTo>
                  <a:pt x="7567821" y="4178121"/>
                  <a:pt x="7330199" y="5288748"/>
                  <a:pt x="6682139" y="6106776"/>
                </a:cubicBezTo>
                <a:cubicBezTo>
                  <a:pt x="6479223" y="6362021"/>
                  <a:pt x="6251861" y="6584072"/>
                  <a:pt x="6000052" y="6772928"/>
                </a:cubicBezTo>
                <a:lnTo>
                  <a:pt x="5867161" y="6867261"/>
                </a:lnTo>
                <a:lnTo>
                  <a:pt x="1183315" y="6867261"/>
                </a:lnTo>
                <a:lnTo>
                  <a:pt x="1172352" y="6858815"/>
                </a:lnTo>
                <a:cubicBezTo>
                  <a:pt x="630078" y="6416184"/>
                  <a:pt x="245055" y="5771145"/>
                  <a:pt x="17816" y="4923176"/>
                </a:cubicBezTo>
                <a:lnTo>
                  <a:pt x="0" y="4844988"/>
                </a:lnTo>
                <a:lnTo>
                  <a:pt x="0" y="1817962"/>
                </a:lnTo>
                <a:lnTo>
                  <a:pt x="39796" y="1695826"/>
                </a:lnTo>
                <a:cubicBezTo>
                  <a:pt x="218250" y="1194128"/>
                  <a:pt x="468698" y="793479"/>
                  <a:pt x="791141" y="493877"/>
                </a:cubicBezTo>
                <a:cubicBezTo>
                  <a:pt x="968404" y="331703"/>
                  <a:pt x="1151862" y="186416"/>
                  <a:pt x="1341555" y="58015"/>
                </a:cubicBezTo>
                <a:close/>
              </a:path>
            </a:pathLst>
          </a:custGeom>
          <a:solidFill>
            <a:schemeClr val="bg1">
              <a:lumMod val="95000"/>
            </a:schemeClr>
          </a:solidFill>
        </p:spPr>
        <p:txBody>
          <a:bodyPr wrap="square" anchor="ctr">
            <a:noAutofit/>
          </a:bodyPr>
          <a:lstStyle>
            <a:lvl1pPr marL="0" indent="0" algn="l">
              <a:buNone/>
              <a:defRPr sz="1400">
                <a:solidFill>
                  <a:schemeClr val="accent3"/>
                </a:solidFill>
              </a:defRPr>
            </a:lvl1pPr>
          </a:lstStyle>
          <a:p>
            <a:r>
              <a:rPr lang="en-US" dirty="0"/>
              <a:t>Put your picture here</a:t>
            </a:r>
          </a:p>
        </p:txBody>
      </p:sp>
      <p:grpSp>
        <p:nvGrpSpPr>
          <p:cNvPr id="141" name="Groep 12">
            <a:extLst>
              <a:ext uri="{FF2B5EF4-FFF2-40B4-BE49-F238E27FC236}">
                <a16:creationId xmlns:a16="http://schemas.microsoft.com/office/drawing/2014/main" id="{EF38556E-1318-49F9-BD8C-A14DF5C95300}"/>
              </a:ext>
            </a:extLst>
          </p:cNvPr>
          <p:cNvGrpSpPr/>
          <p:nvPr userDrawn="1"/>
        </p:nvGrpSpPr>
        <p:grpSpPr>
          <a:xfrm>
            <a:off x="12447223" y="266938"/>
            <a:ext cx="3322320" cy="6324124"/>
            <a:chOff x="-3619025" y="0"/>
            <a:chExt cx="3322320" cy="6324124"/>
          </a:xfrm>
        </p:grpSpPr>
        <p:grpSp>
          <p:nvGrpSpPr>
            <p:cNvPr id="143" name="Groep 13">
              <a:extLst>
                <a:ext uri="{FF2B5EF4-FFF2-40B4-BE49-F238E27FC236}">
                  <a16:creationId xmlns:a16="http://schemas.microsoft.com/office/drawing/2014/main" id="{B5877D02-E240-44F6-9D7A-1F35A98D6617}"/>
                </a:ext>
              </a:extLst>
            </p:cNvPr>
            <p:cNvGrpSpPr/>
            <p:nvPr/>
          </p:nvGrpSpPr>
          <p:grpSpPr>
            <a:xfrm>
              <a:off x="-3619025" y="0"/>
              <a:ext cx="3322320" cy="6324124"/>
              <a:chOff x="12390120" y="132973"/>
              <a:chExt cx="3322320" cy="6324124"/>
            </a:xfrm>
          </p:grpSpPr>
          <p:sp>
            <p:nvSpPr>
              <p:cNvPr id="147" name="TextBox 7">
                <a:extLst>
                  <a:ext uri="{FF2B5EF4-FFF2-40B4-BE49-F238E27FC236}">
                    <a16:creationId xmlns:a16="http://schemas.microsoft.com/office/drawing/2014/main" id="{F0863C43-F103-41AB-A137-7AFFCDAA3221}"/>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149" name="TextBox 10">
                <a:extLst>
                  <a:ext uri="{FF2B5EF4-FFF2-40B4-BE49-F238E27FC236}">
                    <a16:creationId xmlns:a16="http://schemas.microsoft.com/office/drawing/2014/main" id="{E085DE03-841C-4F44-B589-6503F5DC07AF}"/>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144" name="Afbeelding 14">
              <a:extLst>
                <a:ext uri="{FF2B5EF4-FFF2-40B4-BE49-F238E27FC236}">
                  <a16:creationId xmlns:a16="http://schemas.microsoft.com/office/drawing/2014/main" id="{7D0A9204-71E7-48F8-BEB9-EBB58E198F82}"/>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145" name="Afbeelding 15" descr="Afbeelding met tekst, antenne  Automatisch gegenereerde beschrijving">
              <a:extLst>
                <a:ext uri="{FF2B5EF4-FFF2-40B4-BE49-F238E27FC236}">
                  <a16:creationId xmlns:a16="http://schemas.microsoft.com/office/drawing/2014/main" id="{8BB6D4A1-8BB8-41FE-A013-7EF9774CCA1A}"/>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150" name="Graphic 149">
            <a:extLst>
              <a:ext uri="{FF2B5EF4-FFF2-40B4-BE49-F238E27FC236}">
                <a16:creationId xmlns:a16="http://schemas.microsoft.com/office/drawing/2014/main" id="{2F991C48-4615-4FC5-9DD4-2B77C15662B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7174" y="6295992"/>
            <a:ext cx="2181225" cy="341249"/>
          </a:xfrm>
          <a:prstGeom prst="rect">
            <a:avLst/>
          </a:prstGeom>
        </p:spPr>
      </p:pic>
    </p:spTree>
    <p:extLst>
      <p:ext uri="{BB962C8B-B14F-4D97-AF65-F5344CB8AC3E}">
        <p14:creationId xmlns:p14="http://schemas.microsoft.com/office/powerpoint/2010/main" val="101003040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with headline 2">
    <p:bg>
      <p:bgPr>
        <a:solidFill>
          <a:schemeClr val="bg1"/>
        </a:solidFill>
        <a:effectLst/>
      </p:bgPr>
    </p:bg>
    <p:spTree>
      <p:nvGrpSpPr>
        <p:cNvPr id="1" name=""/>
        <p:cNvGrpSpPr/>
        <p:nvPr/>
      </p:nvGrpSpPr>
      <p:grpSpPr>
        <a:xfrm>
          <a:off x="0" y="0"/>
          <a:ext cx="0" cy="0"/>
          <a:chOff x="0" y="0"/>
          <a:chExt cx="0" cy="0"/>
        </a:xfrm>
      </p:grpSpPr>
      <p:sp>
        <p:nvSpPr>
          <p:cNvPr id="49" name="Freeform 48">
            <a:extLst>
              <a:ext uri="{FF2B5EF4-FFF2-40B4-BE49-F238E27FC236}">
                <a16:creationId xmlns:a16="http://schemas.microsoft.com/office/drawing/2014/main" id="{0B8C96F5-2065-A542-B61F-5C5C59810E73}"/>
              </a:ext>
            </a:extLst>
          </p:cNvPr>
          <p:cNvSpPr/>
          <p:nvPr userDrawn="1"/>
        </p:nvSpPr>
        <p:spPr>
          <a:xfrm flipH="1">
            <a:off x="-257985" y="1"/>
            <a:ext cx="7044548" cy="6864885"/>
          </a:xfrm>
          <a:custGeom>
            <a:avLst/>
            <a:gdLst>
              <a:gd name="connsiteX0" fmla="*/ 7044548 w 7044548"/>
              <a:gd name="connsiteY0" fmla="*/ 0 h 6864885"/>
              <a:gd name="connsiteX1" fmla="*/ 736477 w 7044548"/>
              <a:gd name="connsiteY1" fmla="*/ 0 h 6864885"/>
              <a:gd name="connsiteX2" fmla="*/ 651556 w 7044548"/>
              <a:gd name="connsiteY2" fmla="*/ 96774 h 6864885"/>
              <a:gd name="connsiteX3" fmla="*/ 268107 w 7044548"/>
              <a:gd name="connsiteY3" fmla="*/ 972572 h 6864885"/>
              <a:gd name="connsiteX4" fmla="*/ 242680 w 7044548"/>
              <a:gd name="connsiteY4" fmla="*/ 2225604 h 6864885"/>
              <a:gd name="connsiteX5" fmla="*/ 341339 w 7044548"/>
              <a:gd name="connsiteY5" fmla="*/ 2755054 h 6864885"/>
              <a:gd name="connsiteX6" fmla="*/ 91132 w 7044548"/>
              <a:gd name="connsiteY6" fmla="*/ 3413558 h 6864885"/>
              <a:gd name="connsiteX7" fmla="*/ 132833 w 7044548"/>
              <a:gd name="connsiteY7" fmla="*/ 4956684 h 6864885"/>
              <a:gd name="connsiteX8" fmla="*/ 637317 w 7044548"/>
              <a:gd name="connsiteY8" fmla="*/ 5717769 h 6864885"/>
              <a:gd name="connsiteX9" fmla="*/ 1342171 w 7044548"/>
              <a:gd name="connsiteY9" fmla="*/ 6165595 h 6864885"/>
              <a:gd name="connsiteX10" fmla="*/ 1369632 w 7044548"/>
              <a:gd name="connsiteY10" fmla="*/ 6310092 h 6864885"/>
              <a:gd name="connsiteX11" fmla="*/ 1455626 w 7044548"/>
              <a:gd name="connsiteY11" fmla="*/ 6621954 h 6864885"/>
              <a:gd name="connsiteX12" fmla="*/ 1557847 w 7044548"/>
              <a:gd name="connsiteY12" fmla="*/ 6864885 h 6864885"/>
              <a:gd name="connsiteX13" fmla="*/ 6786565 w 7044548"/>
              <a:gd name="connsiteY13" fmla="*/ 6864885 h 6864885"/>
              <a:gd name="connsiteX14" fmla="*/ 6786565 w 7044548"/>
              <a:gd name="connsiteY14" fmla="*/ 2 h 6864885"/>
              <a:gd name="connsiteX15" fmla="*/ 7044548 w 7044548"/>
              <a:gd name="connsiteY15" fmla="*/ 2 h 6864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44548" h="6864885">
                <a:moveTo>
                  <a:pt x="7044548" y="0"/>
                </a:moveTo>
                <a:lnTo>
                  <a:pt x="736477" y="0"/>
                </a:lnTo>
                <a:lnTo>
                  <a:pt x="651556" y="96774"/>
                </a:lnTo>
                <a:cubicBezTo>
                  <a:pt x="474580" y="312966"/>
                  <a:pt x="346425" y="604163"/>
                  <a:pt x="268107" y="972572"/>
                </a:cubicBezTo>
                <a:cubicBezTo>
                  <a:pt x="188773" y="1340981"/>
                  <a:pt x="180637" y="1757923"/>
                  <a:pt x="242680" y="2225604"/>
                </a:cubicBezTo>
                <a:cubicBezTo>
                  <a:pt x="268107" y="2415324"/>
                  <a:pt x="300655" y="2591807"/>
                  <a:pt x="341339" y="2755054"/>
                </a:cubicBezTo>
                <a:cubicBezTo>
                  <a:pt x="241664" y="2940362"/>
                  <a:pt x="158260" y="3158760"/>
                  <a:pt x="91132" y="3413558"/>
                </a:cubicBezTo>
                <a:cubicBezTo>
                  <a:pt x="-43125" y="3919845"/>
                  <a:pt x="-28887" y="4433852"/>
                  <a:pt x="132833" y="4956684"/>
                </a:cubicBezTo>
                <a:cubicBezTo>
                  <a:pt x="219286" y="5230233"/>
                  <a:pt x="387109" y="5483928"/>
                  <a:pt x="637317" y="5717769"/>
                </a:cubicBezTo>
                <a:cubicBezTo>
                  <a:pt x="830567" y="5898664"/>
                  <a:pt x="1065518" y="6047573"/>
                  <a:pt x="1342171" y="6165595"/>
                </a:cubicBezTo>
                <a:cubicBezTo>
                  <a:pt x="1350308" y="6213026"/>
                  <a:pt x="1359461" y="6261559"/>
                  <a:pt x="1369632" y="6310092"/>
                </a:cubicBezTo>
                <a:cubicBezTo>
                  <a:pt x="1392263" y="6417637"/>
                  <a:pt x="1420933" y="6521596"/>
                  <a:pt x="1455626" y="6621954"/>
                </a:cubicBezTo>
                <a:lnTo>
                  <a:pt x="1557847" y="6864885"/>
                </a:lnTo>
                <a:lnTo>
                  <a:pt x="6786565" y="6864885"/>
                </a:lnTo>
                <a:lnTo>
                  <a:pt x="6786565" y="2"/>
                </a:lnTo>
                <a:lnTo>
                  <a:pt x="7044548" y="2"/>
                </a:ln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5" name="Freeform 44">
            <a:extLst>
              <a:ext uri="{FF2B5EF4-FFF2-40B4-BE49-F238E27FC236}">
                <a16:creationId xmlns:a16="http://schemas.microsoft.com/office/drawing/2014/main" id="{E8620D03-BE15-9040-BF86-A36E22C0CC1B}"/>
              </a:ext>
            </a:extLst>
          </p:cNvPr>
          <p:cNvSpPr/>
          <p:nvPr userDrawn="1"/>
        </p:nvSpPr>
        <p:spPr>
          <a:xfrm rot="1708948">
            <a:off x="-448740" y="-142876"/>
            <a:ext cx="6892128" cy="7162838"/>
          </a:xfrm>
          <a:custGeom>
            <a:avLst/>
            <a:gdLst>
              <a:gd name="connsiteX0" fmla="*/ 1768976 w 6892128"/>
              <a:gd name="connsiteY0" fmla="*/ 517487 h 7162838"/>
              <a:gd name="connsiteX1" fmla="*/ 2035375 w 6892128"/>
              <a:gd name="connsiteY1" fmla="*/ 384634 h 7162838"/>
              <a:gd name="connsiteX2" fmla="*/ 3502785 w 6892128"/>
              <a:gd name="connsiteY2" fmla="*/ 1986 h 7162838"/>
              <a:gd name="connsiteX3" fmla="*/ 4619983 w 6892128"/>
              <a:gd name="connsiteY3" fmla="*/ 148010 h 7162838"/>
              <a:gd name="connsiteX4" fmla="*/ 5563708 w 6892128"/>
              <a:gd name="connsiteY4" fmla="*/ 787534 h 7162838"/>
              <a:gd name="connsiteX5" fmla="*/ 6416879 w 6892128"/>
              <a:gd name="connsiteY5" fmla="*/ 2030342 h 7162838"/>
              <a:gd name="connsiteX6" fmla="*/ 6703815 w 6892128"/>
              <a:gd name="connsiteY6" fmla="*/ 4913529 h 7162838"/>
              <a:gd name="connsiteX7" fmla="*/ 4831639 w 6892128"/>
              <a:gd name="connsiteY7" fmla="*/ 6789465 h 7162838"/>
              <a:gd name="connsiteX8" fmla="*/ 2309219 w 6892128"/>
              <a:gd name="connsiteY8" fmla="*/ 6990916 h 7162838"/>
              <a:gd name="connsiteX9" fmla="*/ 1766492 w 6892128"/>
              <a:gd name="connsiteY9" fmla="*/ 6709541 h 7162838"/>
              <a:gd name="connsiteX10" fmla="*/ 1709658 w 6892128"/>
              <a:gd name="connsiteY10" fmla="*/ 6666175 h 7162838"/>
              <a:gd name="connsiteX11" fmla="*/ 12654 w 6892128"/>
              <a:gd name="connsiteY11" fmla="*/ 3538400 h 7162838"/>
              <a:gd name="connsiteX12" fmla="*/ 10865 w 6892128"/>
              <a:gd name="connsiteY12" fmla="*/ 3522529 h 7162838"/>
              <a:gd name="connsiteX13" fmla="*/ 637 w 6892128"/>
              <a:gd name="connsiteY13" fmla="*/ 3318983 h 7162838"/>
              <a:gd name="connsiteX14" fmla="*/ 311576 w 6892128"/>
              <a:gd name="connsiteY14" fmla="*/ 1949336 h 7162838"/>
              <a:gd name="connsiteX15" fmla="*/ 1768976 w 6892128"/>
              <a:gd name="connsiteY15" fmla="*/ 517487 h 71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92128" h="7162838">
                <a:moveTo>
                  <a:pt x="1768976" y="517487"/>
                </a:moveTo>
                <a:cubicBezTo>
                  <a:pt x="1855341" y="470221"/>
                  <a:pt x="1944139" y="425937"/>
                  <a:pt x="2035375" y="384634"/>
                </a:cubicBezTo>
                <a:cubicBezTo>
                  <a:pt x="2571062" y="142682"/>
                  <a:pt x="3060926" y="14777"/>
                  <a:pt x="3502785" y="1986"/>
                </a:cubicBezTo>
                <a:cubicBezTo>
                  <a:pt x="3944645" y="-10804"/>
                  <a:pt x="4316680" y="38226"/>
                  <a:pt x="4619983" y="148010"/>
                </a:cubicBezTo>
                <a:cubicBezTo>
                  <a:pt x="4923284" y="257796"/>
                  <a:pt x="5237495" y="470970"/>
                  <a:pt x="5563708" y="787534"/>
                </a:cubicBezTo>
                <a:cubicBezTo>
                  <a:pt x="5889920" y="1104099"/>
                  <a:pt x="6173584" y="1518723"/>
                  <a:pt x="6416879" y="2030342"/>
                </a:cubicBezTo>
                <a:cubicBezTo>
                  <a:pt x="6932928" y="3119664"/>
                  <a:pt x="7028937" y="4081081"/>
                  <a:pt x="6703815" y="4913529"/>
                </a:cubicBezTo>
                <a:cubicBezTo>
                  <a:pt x="6378693" y="5747041"/>
                  <a:pt x="5754635" y="6371643"/>
                  <a:pt x="4831639" y="6789465"/>
                </a:cubicBezTo>
                <a:cubicBezTo>
                  <a:pt x="3908643" y="7207287"/>
                  <a:pt x="3068564" y="7274437"/>
                  <a:pt x="2309219" y="6990916"/>
                </a:cubicBezTo>
                <a:cubicBezTo>
                  <a:pt x="2119656" y="6920035"/>
                  <a:pt x="1938752" y="6826237"/>
                  <a:pt x="1766492" y="6709541"/>
                </a:cubicBezTo>
                <a:lnTo>
                  <a:pt x="1709658" y="6666175"/>
                </a:lnTo>
                <a:lnTo>
                  <a:pt x="12654" y="3538400"/>
                </a:lnTo>
                <a:lnTo>
                  <a:pt x="10865" y="3522529"/>
                </a:lnTo>
                <a:cubicBezTo>
                  <a:pt x="5274" y="3454115"/>
                  <a:pt x="1864" y="3386266"/>
                  <a:pt x="637" y="3318983"/>
                </a:cubicBezTo>
                <a:cubicBezTo>
                  <a:pt x="-9181" y="2780716"/>
                  <a:pt x="94465" y="2324523"/>
                  <a:pt x="311576" y="1949336"/>
                </a:cubicBezTo>
                <a:cubicBezTo>
                  <a:pt x="679110" y="1325401"/>
                  <a:pt x="1164424" y="848356"/>
                  <a:pt x="1768976" y="517487"/>
                </a:cubicBezTo>
                <a:close/>
              </a:path>
            </a:pathLst>
          </a:custGeom>
          <a:solidFill>
            <a:srgbClr val="EC985E"/>
          </a:solidFill>
          <a:ln w="9525" cap="flat">
            <a:noFill/>
            <a:prstDash val="solid"/>
            <a:miter/>
          </a:ln>
        </p:spPr>
        <p:txBody>
          <a:bodyPr wrap="square" rtlCol="0" anchor="ctr">
            <a:noAutofit/>
          </a:bodyPr>
          <a:lstStyle/>
          <a:p>
            <a:endParaRPr lang="en-US"/>
          </a:p>
        </p:txBody>
      </p:sp>
      <p:sp>
        <p:nvSpPr>
          <p:cNvPr id="46" name="Freeform 45">
            <a:extLst>
              <a:ext uri="{FF2B5EF4-FFF2-40B4-BE49-F238E27FC236}">
                <a16:creationId xmlns:a16="http://schemas.microsoft.com/office/drawing/2014/main" id="{BB644B2A-690C-0742-B293-36E576DD13E2}"/>
              </a:ext>
            </a:extLst>
          </p:cNvPr>
          <p:cNvSpPr/>
          <p:nvPr userDrawn="1"/>
        </p:nvSpPr>
        <p:spPr>
          <a:xfrm flipH="1">
            <a:off x="101039" y="0"/>
            <a:ext cx="6342348" cy="7019963"/>
          </a:xfrm>
          <a:custGeom>
            <a:avLst/>
            <a:gdLst>
              <a:gd name="connsiteX0" fmla="*/ 3909711 w 6342348"/>
              <a:gd name="connsiteY0" fmla="*/ 7001376 h 7019963"/>
              <a:gd name="connsiteX1" fmla="*/ 3837552 w 6342348"/>
              <a:gd name="connsiteY1" fmla="*/ 7001376 h 7019963"/>
              <a:gd name="connsiteX2" fmla="*/ 3837552 w 6342348"/>
              <a:gd name="connsiteY2" fmla="*/ 7019963 h 7019963"/>
              <a:gd name="connsiteX3" fmla="*/ 3909711 w 6342348"/>
              <a:gd name="connsiteY3" fmla="*/ 7019963 h 7019963"/>
              <a:gd name="connsiteX4" fmla="*/ 4054030 w 6342348"/>
              <a:gd name="connsiteY4" fmla="*/ 7001376 h 7019963"/>
              <a:gd name="connsiteX5" fmla="*/ 3981871 w 6342348"/>
              <a:gd name="connsiteY5" fmla="*/ 7001376 h 7019963"/>
              <a:gd name="connsiteX6" fmla="*/ 3981871 w 6342348"/>
              <a:gd name="connsiteY6" fmla="*/ 7019963 h 7019963"/>
              <a:gd name="connsiteX7" fmla="*/ 4054030 w 6342348"/>
              <a:gd name="connsiteY7" fmla="*/ 7019963 h 7019963"/>
              <a:gd name="connsiteX8" fmla="*/ 3692141 w 6342348"/>
              <a:gd name="connsiteY8" fmla="*/ 6999190 h 7019963"/>
              <a:gd name="connsiteX9" fmla="*/ 3692141 w 6342348"/>
              <a:gd name="connsiteY9" fmla="*/ 7017777 h 7019963"/>
              <a:gd name="connsiteX10" fmla="*/ 3764300 w 6342348"/>
              <a:gd name="connsiteY10" fmla="*/ 7018870 h 7019963"/>
              <a:gd name="connsiteX11" fmla="*/ 3764300 w 6342348"/>
              <a:gd name="connsiteY11" fmla="*/ 7000284 h 7019963"/>
              <a:gd name="connsiteX12" fmla="*/ 3692141 w 6342348"/>
              <a:gd name="connsiteY12" fmla="*/ 6999190 h 7019963"/>
              <a:gd name="connsiteX13" fmla="*/ 4198347 w 6342348"/>
              <a:gd name="connsiteY13" fmla="*/ 6999190 h 7019963"/>
              <a:gd name="connsiteX14" fmla="*/ 4126188 w 6342348"/>
              <a:gd name="connsiteY14" fmla="*/ 7000284 h 7019963"/>
              <a:gd name="connsiteX15" fmla="*/ 4126188 w 6342348"/>
              <a:gd name="connsiteY15" fmla="*/ 7018870 h 7019963"/>
              <a:gd name="connsiteX16" fmla="*/ 4198347 w 6342348"/>
              <a:gd name="connsiteY16" fmla="*/ 7017777 h 7019963"/>
              <a:gd name="connsiteX17" fmla="*/ 3547823 w 6342348"/>
              <a:gd name="connsiteY17" fmla="*/ 6995910 h 7019963"/>
              <a:gd name="connsiteX18" fmla="*/ 3547823 w 6342348"/>
              <a:gd name="connsiteY18" fmla="*/ 7014496 h 7019963"/>
              <a:gd name="connsiteX19" fmla="*/ 3619981 w 6342348"/>
              <a:gd name="connsiteY19" fmla="*/ 7016683 h 7019963"/>
              <a:gd name="connsiteX20" fmla="*/ 3619981 w 6342348"/>
              <a:gd name="connsiteY20" fmla="*/ 6998097 h 7019963"/>
              <a:gd name="connsiteX21" fmla="*/ 3547823 w 6342348"/>
              <a:gd name="connsiteY21" fmla="*/ 6995910 h 7019963"/>
              <a:gd name="connsiteX22" fmla="*/ 4343759 w 6342348"/>
              <a:gd name="connsiteY22" fmla="*/ 6995910 h 7019963"/>
              <a:gd name="connsiteX23" fmla="*/ 4271600 w 6342348"/>
              <a:gd name="connsiteY23" fmla="*/ 6998097 h 7019963"/>
              <a:gd name="connsiteX24" fmla="*/ 4271600 w 6342348"/>
              <a:gd name="connsiteY24" fmla="*/ 7016683 h 7019963"/>
              <a:gd name="connsiteX25" fmla="*/ 4343759 w 6342348"/>
              <a:gd name="connsiteY25" fmla="*/ 7014496 h 7019963"/>
              <a:gd name="connsiteX26" fmla="*/ 3403505 w 6342348"/>
              <a:gd name="connsiteY26" fmla="*/ 6991537 h 7019963"/>
              <a:gd name="connsiteX27" fmla="*/ 3402411 w 6342348"/>
              <a:gd name="connsiteY27" fmla="*/ 7010123 h 7019963"/>
              <a:gd name="connsiteX28" fmla="*/ 3474571 w 6342348"/>
              <a:gd name="connsiteY28" fmla="*/ 7012310 h 7019963"/>
              <a:gd name="connsiteX29" fmla="*/ 3475664 w 6342348"/>
              <a:gd name="connsiteY29" fmla="*/ 6993724 h 7019963"/>
              <a:gd name="connsiteX30" fmla="*/ 3403505 w 6342348"/>
              <a:gd name="connsiteY30" fmla="*/ 6991537 h 7019963"/>
              <a:gd name="connsiteX31" fmla="*/ 4486984 w 6342348"/>
              <a:gd name="connsiteY31" fmla="*/ 6990443 h 7019963"/>
              <a:gd name="connsiteX32" fmla="*/ 4414826 w 6342348"/>
              <a:gd name="connsiteY32" fmla="*/ 6993724 h 7019963"/>
              <a:gd name="connsiteX33" fmla="*/ 4415919 w 6342348"/>
              <a:gd name="connsiteY33" fmla="*/ 7012310 h 7019963"/>
              <a:gd name="connsiteX34" fmla="*/ 4488078 w 6342348"/>
              <a:gd name="connsiteY34" fmla="*/ 7009030 h 7019963"/>
              <a:gd name="connsiteX35" fmla="*/ 3259187 w 6342348"/>
              <a:gd name="connsiteY35" fmla="*/ 6986070 h 7019963"/>
              <a:gd name="connsiteX36" fmla="*/ 3258093 w 6342348"/>
              <a:gd name="connsiteY36" fmla="*/ 7004657 h 7019963"/>
              <a:gd name="connsiteX37" fmla="*/ 3330252 w 6342348"/>
              <a:gd name="connsiteY37" fmla="*/ 7007936 h 7019963"/>
              <a:gd name="connsiteX38" fmla="*/ 3331346 w 6342348"/>
              <a:gd name="connsiteY38" fmla="*/ 6989350 h 7019963"/>
              <a:gd name="connsiteX39" fmla="*/ 3259187 w 6342348"/>
              <a:gd name="connsiteY39" fmla="*/ 6986070 h 7019963"/>
              <a:gd name="connsiteX40" fmla="*/ 4631302 w 6342348"/>
              <a:gd name="connsiteY40" fmla="*/ 6983883 h 7019963"/>
              <a:gd name="connsiteX41" fmla="*/ 4559143 w 6342348"/>
              <a:gd name="connsiteY41" fmla="*/ 6987164 h 7019963"/>
              <a:gd name="connsiteX42" fmla="*/ 4560236 w 6342348"/>
              <a:gd name="connsiteY42" fmla="*/ 7005750 h 7019963"/>
              <a:gd name="connsiteX43" fmla="*/ 4632396 w 6342348"/>
              <a:gd name="connsiteY43" fmla="*/ 7002470 h 7019963"/>
              <a:gd name="connsiteX44" fmla="*/ 3114869 w 6342348"/>
              <a:gd name="connsiteY44" fmla="*/ 6980604 h 7019963"/>
              <a:gd name="connsiteX45" fmla="*/ 3113776 w 6342348"/>
              <a:gd name="connsiteY45" fmla="*/ 6999190 h 7019963"/>
              <a:gd name="connsiteX46" fmla="*/ 3185934 w 6342348"/>
              <a:gd name="connsiteY46" fmla="*/ 7002470 h 7019963"/>
              <a:gd name="connsiteX47" fmla="*/ 3187027 w 6342348"/>
              <a:gd name="connsiteY47" fmla="*/ 6983883 h 7019963"/>
              <a:gd name="connsiteX48" fmla="*/ 3114869 w 6342348"/>
              <a:gd name="connsiteY48" fmla="*/ 6980604 h 7019963"/>
              <a:gd name="connsiteX49" fmla="*/ 4776714 w 6342348"/>
              <a:gd name="connsiteY49" fmla="*/ 6975137 h 7019963"/>
              <a:gd name="connsiteX50" fmla="*/ 4704555 w 6342348"/>
              <a:gd name="connsiteY50" fmla="*/ 6979510 h 7019963"/>
              <a:gd name="connsiteX51" fmla="*/ 4705648 w 6342348"/>
              <a:gd name="connsiteY51" fmla="*/ 6998097 h 7019963"/>
              <a:gd name="connsiteX52" fmla="*/ 4777807 w 6342348"/>
              <a:gd name="connsiteY52" fmla="*/ 6993724 h 7019963"/>
              <a:gd name="connsiteX53" fmla="*/ 2969456 w 6342348"/>
              <a:gd name="connsiteY53" fmla="*/ 6974044 h 7019963"/>
              <a:gd name="connsiteX54" fmla="*/ 2968363 w 6342348"/>
              <a:gd name="connsiteY54" fmla="*/ 6992630 h 7019963"/>
              <a:gd name="connsiteX55" fmla="*/ 3040523 w 6342348"/>
              <a:gd name="connsiteY55" fmla="*/ 6995910 h 7019963"/>
              <a:gd name="connsiteX56" fmla="*/ 3041615 w 6342348"/>
              <a:gd name="connsiteY56" fmla="*/ 6977323 h 7019963"/>
              <a:gd name="connsiteX57" fmla="*/ 2969456 w 6342348"/>
              <a:gd name="connsiteY57" fmla="*/ 6974044 h 7019963"/>
              <a:gd name="connsiteX58" fmla="*/ 2825138 w 6342348"/>
              <a:gd name="connsiteY58" fmla="*/ 6965297 h 7019963"/>
              <a:gd name="connsiteX59" fmla="*/ 2824045 w 6342348"/>
              <a:gd name="connsiteY59" fmla="*/ 6983883 h 7019963"/>
              <a:gd name="connsiteX60" fmla="*/ 2896204 w 6342348"/>
              <a:gd name="connsiteY60" fmla="*/ 6988257 h 7019963"/>
              <a:gd name="connsiteX61" fmla="*/ 2897297 w 6342348"/>
              <a:gd name="connsiteY61" fmla="*/ 6969671 h 7019963"/>
              <a:gd name="connsiteX62" fmla="*/ 2825138 w 6342348"/>
              <a:gd name="connsiteY62" fmla="*/ 6965297 h 7019963"/>
              <a:gd name="connsiteX63" fmla="*/ 4921032 w 6342348"/>
              <a:gd name="connsiteY63" fmla="*/ 6964204 h 7019963"/>
              <a:gd name="connsiteX64" fmla="*/ 4848873 w 6342348"/>
              <a:gd name="connsiteY64" fmla="*/ 6969671 h 7019963"/>
              <a:gd name="connsiteX65" fmla="*/ 4849966 w 6342348"/>
              <a:gd name="connsiteY65" fmla="*/ 6988257 h 7019963"/>
              <a:gd name="connsiteX66" fmla="*/ 4922126 w 6342348"/>
              <a:gd name="connsiteY66" fmla="*/ 6981697 h 7019963"/>
              <a:gd name="connsiteX67" fmla="*/ 2680820 w 6342348"/>
              <a:gd name="connsiteY67" fmla="*/ 6956551 h 7019963"/>
              <a:gd name="connsiteX68" fmla="*/ 2679727 w 6342348"/>
              <a:gd name="connsiteY68" fmla="*/ 6975137 h 7019963"/>
              <a:gd name="connsiteX69" fmla="*/ 2751886 w 6342348"/>
              <a:gd name="connsiteY69" fmla="*/ 6979510 h 7019963"/>
              <a:gd name="connsiteX70" fmla="*/ 2752980 w 6342348"/>
              <a:gd name="connsiteY70" fmla="*/ 6960924 h 7019963"/>
              <a:gd name="connsiteX71" fmla="*/ 2680820 w 6342348"/>
              <a:gd name="connsiteY71" fmla="*/ 6956551 h 7019963"/>
              <a:gd name="connsiteX72" fmla="*/ 5064258 w 6342348"/>
              <a:gd name="connsiteY72" fmla="*/ 6952178 h 7019963"/>
              <a:gd name="connsiteX73" fmla="*/ 4992097 w 6342348"/>
              <a:gd name="connsiteY73" fmla="*/ 6958737 h 7019963"/>
              <a:gd name="connsiteX74" fmla="*/ 4994285 w 6342348"/>
              <a:gd name="connsiteY74" fmla="*/ 6976231 h 7019963"/>
              <a:gd name="connsiteX75" fmla="*/ 5066443 w 6342348"/>
              <a:gd name="connsiteY75" fmla="*/ 6969671 h 7019963"/>
              <a:gd name="connsiteX76" fmla="*/ 2536502 w 6342348"/>
              <a:gd name="connsiteY76" fmla="*/ 6946710 h 7019963"/>
              <a:gd name="connsiteX77" fmla="*/ 2535409 w 6342348"/>
              <a:gd name="connsiteY77" fmla="*/ 6965297 h 7019963"/>
              <a:gd name="connsiteX78" fmla="*/ 2607568 w 6342348"/>
              <a:gd name="connsiteY78" fmla="*/ 6970763 h 7019963"/>
              <a:gd name="connsiteX79" fmla="*/ 2608661 w 6342348"/>
              <a:gd name="connsiteY79" fmla="*/ 6952178 h 7019963"/>
              <a:gd name="connsiteX80" fmla="*/ 2536502 w 6342348"/>
              <a:gd name="connsiteY80" fmla="*/ 6946710 h 7019963"/>
              <a:gd name="connsiteX81" fmla="*/ 5207482 w 6342348"/>
              <a:gd name="connsiteY81" fmla="*/ 6934684 h 7019963"/>
              <a:gd name="connsiteX82" fmla="*/ 5135323 w 6342348"/>
              <a:gd name="connsiteY82" fmla="*/ 6943431 h 7019963"/>
              <a:gd name="connsiteX83" fmla="*/ 5137510 w 6342348"/>
              <a:gd name="connsiteY83" fmla="*/ 6960924 h 7019963"/>
              <a:gd name="connsiteX84" fmla="*/ 5209669 w 6342348"/>
              <a:gd name="connsiteY84" fmla="*/ 6952178 h 7019963"/>
              <a:gd name="connsiteX85" fmla="*/ 2392185 w 6342348"/>
              <a:gd name="connsiteY85" fmla="*/ 6933591 h 7019963"/>
              <a:gd name="connsiteX86" fmla="*/ 2389997 w 6342348"/>
              <a:gd name="connsiteY86" fmla="*/ 6951084 h 7019963"/>
              <a:gd name="connsiteX87" fmla="*/ 2462156 w 6342348"/>
              <a:gd name="connsiteY87" fmla="*/ 6958737 h 7019963"/>
              <a:gd name="connsiteX88" fmla="*/ 2464342 w 6342348"/>
              <a:gd name="connsiteY88" fmla="*/ 6941244 h 7019963"/>
              <a:gd name="connsiteX89" fmla="*/ 2392185 w 6342348"/>
              <a:gd name="connsiteY89" fmla="*/ 6933591 h 7019963"/>
              <a:gd name="connsiteX90" fmla="*/ 2248959 w 6342348"/>
              <a:gd name="connsiteY90" fmla="*/ 6916097 h 7019963"/>
              <a:gd name="connsiteX91" fmla="*/ 2246773 w 6342348"/>
              <a:gd name="connsiteY91" fmla="*/ 6933591 h 7019963"/>
              <a:gd name="connsiteX92" fmla="*/ 2318932 w 6342348"/>
              <a:gd name="connsiteY92" fmla="*/ 6943431 h 7019963"/>
              <a:gd name="connsiteX93" fmla="*/ 2320024 w 6342348"/>
              <a:gd name="connsiteY93" fmla="*/ 6925938 h 7019963"/>
              <a:gd name="connsiteX94" fmla="*/ 2248959 w 6342348"/>
              <a:gd name="connsiteY94" fmla="*/ 6916097 h 7019963"/>
              <a:gd name="connsiteX95" fmla="*/ 5350706 w 6342348"/>
              <a:gd name="connsiteY95" fmla="*/ 6916097 h 7019963"/>
              <a:gd name="connsiteX96" fmla="*/ 5279641 w 6342348"/>
              <a:gd name="connsiteY96" fmla="*/ 6925938 h 7019963"/>
              <a:gd name="connsiteX97" fmla="*/ 5281828 w 6342348"/>
              <a:gd name="connsiteY97" fmla="*/ 6943431 h 7019963"/>
              <a:gd name="connsiteX98" fmla="*/ 5352893 w 6342348"/>
              <a:gd name="connsiteY98" fmla="*/ 6933591 h 7019963"/>
              <a:gd name="connsiteX99" fmla="*/ 5493932 w 6342348"/>
              <a:gd name="connsiteY99" fmla="*/ 6895325 h 7019963"/>
              <a:gd name="connsiteX100" fmla="*/ 5422865 w 6342348"/>
              <a:gd name="connsiteY100" fmla="*/ 6906258 h 7019963"/>
              <a:gd name="connsiteX101" fmla="*/ 5425053 w 6342348"/>
              <a:gd name="connsiteY101" fmla="*/ 6923751 h 7019963"/>
              <a:gd name="connsiteX102" fmla="*/ 5497212 w 6342348"/>
              <a:gd name="connsiteY102" fmla="*/ 6912818 h 7019963"/>
              <a:gd name="connsiteX103" fmla="*/ 2106828 w 6342348"/>
              <a:gd name="connsiteY103" fmla="*/ 6890952 h 7019963"/>
              <a:gd name="connsiteX104" fmla="*/ 2103547 w 6342348"/>
              <a:gd name="connsiteY104" fmla="*/ 6908445 h 7019963"/>
              <a:gd name="connsiteX105" fmla="*/ 2174613 w 6342348"/>
              <a:gd name="connsiteY105" fmla="*/ 6921565 h 7019963"/>
              <a:gd name="connsiteX106" fmla="*/ 2177893 w 6342348"/>
              <a:gd name="connsiteY106" fmla="*/ 6904072 h 7019963"/>
              <a:gd name="connsiteX107" fmla="*/ 2106828 w 6342348"/>
              <a:gd name="connsiteY107" fmla="*/ 6890952 h 7019963"/>
              <a:gd name="connsiteX108" fmla="*/ 5636063 w 6342348"/>
              <a:gd name="connsiteY108" fmla="*/ 6871272 h 7019963"/>
              <a:gd name="connsiteX109" fmla="*/ 5564997 w 6342348"/>
              <a:gd name="connsiteY109" fmla="*/ 6883298 h 7019963"/>
              <a:gd name="connsiteX110" fmla="*/ 5568278 w 6342348"/>
              <a:gd name="connsiteY110" fmla="*/ 6900791 h 7019963"/>
              <a:gd name="connsiteX111" fmla="*/ 5639344 w 6342348"/>
              <a:gd name="connsiteY111" fmla="*/ 6888765 h 7019963"/>
              <a:gd name="connsiteX112" fmla="*/ 1965790 w 6342348"/>
              <a:gd name="connsiteY112" fmla="*/ 6859245 h 7019963"/>
              <a:gd name="connsiteX113" fmla="*/ 1961416 w 6342348"/>
              <a:gd name="connsiteY113" fmla="*/ 6876738 h 7019963"/>
              <a:gd name="connsiteX114" fmla="*/ 2032482 w 6342348"/>
              <a:gd name="connsiteY114" fmla="*/ 6894231 h 7019963"/>
              <a:gd name="connsiteX115" fmla="*/ 2035761 w 6342348"/>
              <a:gd name="connsiteY115" fmla="*/ 6876738 h 7019963"/>
              <a:gd name="connsiteX116" fmla="*/ 1965790 w 6342348"/>
              <a:gd name="connsiteY116" fmla="*/ 6859245 h 7019963"/>
              <a:gd name="connsiteX117" fmla="*/ 5778195 w 6342348"/>
              <a:gd name="connsiteY117" fmla="*/ 6843938 h 7019963"/>
              <a:gd name="connsiteX118" fmla="*/ 5707129 w 6342348"/>
              <a:gd name="connsiteY118" fmla="*/ 6858152 h 7019963"/>
              <a:gd name="connsiteX119" fmla="*/ 5710409 w 6342348"/>
              <a:gd name="connsiteY119" fmla="*/ 6875645 h 7019963"/>
              <a:gd name="connsiteX120" fmla="*/ 5781475 w 6342348"/>
              <a:gd name="connsiteY120" fmla="*/ 6861431 h 7019963"/>
              <a:gd name="connsiteX121" fmla="*/ 1829125 w 6342348"/>
              <a:gd name="connsiteY121" fmla="*/ 6816606 h 7019963"/>
              <a:gd name="connsiteX122" fmla="*/ 1822565 w 6342348"/>
              <a:gd name="connsiteY122" fmla="*/ 6834099 h 7019963"/>
              <a:gd name="connsiteX123" fmla="*/ 1891443 w 6342348"/>
              <a:gd name="connsiteY123" fmla="*/ 6857058 h 7019963"/>
              <a:gd name="connsiteX124" fmla="*/ 1898003 w 6342348"/>
              <a:gd name="connsiteY124" fmla="*/ 6839565 h 7019963"/>
              <a:gd name="connsiteX125" fmla="*/ 1829125 w 6342348"/>
              <a:gd name="connsiteY125" fmla="*/ 6816606 h 7019963"/>
              <a:gd name="connsiteX126" fmla="*/ 5919233 w 6342348"/>
              <a:gd name="connsiteY126" fmla="*/ 6814419 h 7019963"/>
              <a:gd name="connsiteX127" fmla="*/ 5849260 w 6342348"/>
              <a:gd name="connsiteY127" fmla="*/ 6829726 h 7019963"/>
              <a:gd name="connsiteX128" fmla="*/ 5852541 w 6342348"/>
              <a:gd name="connsiteY128" fmla="*/ 6847219 h 7019963"/>
              <a:gd name="connsiteX129" fmla="*/ 5923607 w 6342348"/>
              <a:gd name="connsiteY129" fmla="*/ 6831912 h 7019963"/>
              <a:gd name="connsiteX130" fmla="*/ 6059179 w 6342348"/>
              <a:gd name="connsiteY130" fmla="*/ 6779433 h 7019963"/>
              <a:gd name="connsiteX131" fmla="*/ 5989206 w 6342348"/>
              <a:gd name="connsiteY131" fmla="*/ 6796926 h 7019963"/>
              <a:gd name="connsiteX132" fmla="*/ 5993579 w 6342348"/>
              <a:gd name="connsiteY132" fmla="*/ 6814419 h 7019963"/>
              <a:gd name="connsiteX133" fmla="*/ 6063551 w 6342348"/>
              <a:gd name="connsiteY133" fmla="*/ 6796926 h 7019963"/>
              <a:gd name="connsiteX134" fmla="*/ 1695740 w 6342348"/>
              <a:gd name="connsiteY134" fmla="*/ 6761940 h 7019963"/>
              <a:gd name="connsiteX135" fmla="*/ 1688086 w 6342348"/>
              <a:gd name="connsiteY135" fmla="*/ 6778339 h 7019963"/>
              <a:gd name="connsiteX136" fmla="*/ 1754779 w 6342348"/>
              <a:gd name="connsiteY136" fmla="*/ 6807859 h 7019963"/>
              <a:gd name="connsiteX137" fmla="*/ 1761339 w 6342348"/>
              <a:gd name="connsiteY137" fmla="*/ 6790366 h 7019963"/>
              <a:gd name="connsiteX138" fmla="*/ 1695740 w 6342348"/>
              <a:gd name="connsiteY138" fmla="*/ 6761940 h 7019963"/>
              <a:gd name="connsiteX139" fmla="*/ 6199122 w 6342348"/>
              <a:gd name="connsiteY139" fmla="*/ 6743353 h 7019963"/>
              <a:gd name="connsiteX140" fmla="*/ 6129150 w 6342348"/>
              <a:gd name="connsiteY140" fmla="*/ 6761940 h 7019963"/>
              <a:gd name="connsiteX141" fmla="*/ 6133523 w 6342348"/>
              <a:gd name="connsiteY141" fmla="*/ 6779433 h 7019963"/>
              <a:gd name="connsiteX142" fmla="*/ 6203496 w 6342348"/>
              <a:gd name="connsiteY142" fmla="*/ 6760846 h 7019963"/>
              <a:gd name="connsiteX143" fmla="*/ 6336881 w 6342348"/>
              <a:gd name="connsiteY143" fmla="*/ 6701807 h 7019963"/>
              <a:gd name="connsiteX144" fmla="*/ 6268002 w 6342348"/>
              <a:gd name="connsiteY144" fmla="*/ 6722580 h 7019963"/>
              <a:gd name="connsiteX145" fmla="*/ 6273469 w 6342348"/>
              <a:gd name="connsiteY145" fmla="*/ 6740074 h 7019963"/>
              <a:gd name="connsiteX146" fmla="*/ 6342348 w 6342348"/>
              <a:gd name="connsiteY146" fmla="*/ 6719300 h 7019963"/>
              <a:gd name="connsiteX147" fmla="*/ 1568914 w 6342348"/>
              <a:gd name="connsiteY147" fmla="*/ 6694154 h 7019963"/>
              <a:gd name="connsiteX148" fmla="*/ 1559074 w 6342348"/>
              <a:gd name="connsiteY148" fmla="*/ 6709461 h 7019963"/>
              <a:gd name="connsiteX149" fmla="*/ 1622487 w 6342348"/>
              <a:gd name="connsiteY149" fmla="*/ 6746633 h 7019963"/>
              <a:gd name="connsiteX150" fmla="*/ 1631233 w 6342348"/>
              <a:gd name="connsiteY150" fmla="*/ 6730233 h 7019963"/>
              <a:gd name="connsiteX151" fmla="*/ 1568914 w 6342348"/>
              <a:gd name="connsiteY151" fmla="*/ 6694154 h 7019963"/>
              <a:gd name="connsiteX152" fmla="*/ 1454115 w 6342348"/>
              <a:gd name="connsiteY152" fmla="*/ 6608875 h 7019963"/>
              <a:gd name="connsiteX153" fmla="*/ 1442089 w 6342348"/>
              <a:gd name="connsiteY153" fmla="*/ 6621995 h 7019963"/>
              <a:gd name="connsiteX154" fmla="*/ 1498942 w 6342348"/>
              <a:gd name="connsiteY154" fmla="*/ 6667914 h 7019963"/>
              <a:gd name="connsiteX155" fmla="*/ 1509875 w 6342348"/>
              <a:gd name="connsiteY155" fmla="*/ 6653701 h 7019963"/>
              <a:gd name="connsiteX156" fmla="*/ 1454115 w 6342348"/>
              <a:gd name="connsiteY156" fmla="*/ 6608875 h 7019963"/>
              <a:gd name="connsiteX157" fmla="*/ 1528462 w 6342348"/>
              <a:gd name="connsiteY157" fmla="*/ 6506103 h 7019963"/>
              <a:gd name="connsiteX158" fmla="*/ 1460675 w 6342348"/>
              <a:gd name="connsiteY158" fmla="*/ 6526876 h 7019963"/>
              <a:gd name="connsiteX159" fmla="*/ 1463955 w 6342348"/>
              <a:gd name="connsiteY159" fmla="*/ 6544369 h 7019963"/>
              <a:gd name="connsiteX160" fmla="*/ 1535021 w 6342348"/>
              <a:gd name="connsiteY160" fmla="*/ 6522502 h 7019963"/>
              <a:gd name="connsiteX161" fmla="*/ 1360090 w 6342348"/>
              <a:gd name="connsiteY161" fmla="*/ 6503916 h 7019963"/>
              <a:gd name="connsiteX162" fmla="*/ 1344783 w 6342348"/>
              <a:gd name="connsiteY162" fmla="*/ 6513756 h 7019963"/>
              <a:gd name="connsiteX163" fmla="*/ 1362277 w 6342348"/>
              <a:gd name="connsiteY163" fmla="*/ 6537809 h 7019963"/>
              <a:gd name="connsiteX164" fmla="*/ 1318544 w 6342348"/>
              <a:gd name="connsiteY164" fmla="*/ 6535622 h 7019963"/>
              <a:gd name="connsiteX165" fmla="*/ 1317451 w 6342348"/>
              <a:gd name="connsiteY165" fmla="*/ 6554209 h 7019963"/>
              <a:gd name="connsiteX166" fmla="*/ 1376490 w 6342348"/>
              <a:gd name="connsiteY166" fmla="*/ 6555302 h 7019963"/>
              <a:gd name="connsiteX167" fmla="*/ 1389610 w 6342348"/>
              <a:gd name="connsiteY167" fmla="*/ 6570608 h 7019963"/>
              <a:gd name="connsiteX168" fmla="*/ 1402730 w 6342348"/>
              <a:gd name="connsiteY168" fmla="*/ 6559675 h 7019963"/>
              <a:gd name="connsiteX169" fmla="*/ 1389610 w 6342348"/>
              <a:gd name="connsiteY169" fmla="*/ 6544369 h 7019963"/>
              <a:gd name="connsiteX170" fmla="*/ 1389610 w 6342348"/>
              <a:gd name="connsiteY170" fmla="*/ 6537809 h 7019963"/>
              <a:gd name="connsiteX171" fmla="*/ 1385237 w 6342348"/>
              <a:gd name="connsiteY171" fmla="*/ 6537809 h 7019963"/>
              <a:gd name="connsiteX172" fmla="*/ 1360090 w 6342348"/>
              <a:gd name="connsiteY172" fmla="*/ 6503916 h 7019963"/>
              <a:gd name="connsiteX173" fmla="*/ 1180785 w 6342348"/>
              <a:gd name="connsiteY173" fmla="*/ 6501730 h 7019963"/>
              <a:gd name="connsiteX174" fmla="*/ 1174226 w 6342348"/>
              <a:gd name="connsiteY174" fmla="*/ 6518129 h 7019963"/>
              <a:gd name="connsiteX175" fmla="*/ 1244199 w 6342348"/>
              <a:gd name="connsiteY175" fmla="*/ 6541089 h 7019963"/>
              <a:gd name="connsiteX176" fmla="*/ 1248571 w 6342348"/>
              <a:gd name="connsiteY176" fmla="*/ 6523596 h 7019963"/>
              <a:gd name="connsiteX177" fmla="*/ 1180785 w 6342348"/>
              <a:gd name="connsiteY177" fmla="*/ 6501730 h 7019963"/>
              <a:gd name="connsiteX178" fmla="*/ 1058333 w 6342348"/>
              <a:gd name="connsiteY178" fmla="*/ 6431757 h 7019963"/>
              <a:gd name="connsiteX179" fmla="*/ 1047400 w 6342348"/>
              <a:gd name="connsiteY179" fmla="*/ 6445970 h 7019963"/>
              <a:gd name="connsiteX180" fmla="*/ 1108626 w 6342348"/>
              <a:gd name="connsiteY180" fmla="*/ 6486423 h 7019963"/>
              <a:gd name="connsiteX181" fmla="*/ 1118467 w 6342348"/>
              <a:gd name="connsiteY181" fmla="*/ 6471117 h 7019963"/>
              <a:gd name="connsiteX182" fmla="*/ 1058333 w 6342348"/>
              <a:gd name="connsiteY182" fmla="*/ 6431757 h 7019963"/>
              <a:gd name="connsiteX183" fmla="*/ 1630140 w 6342348"/>
              <a:gd name="connsiteY183" fmla="*/ 6418638 h 7019963"/>
              <a:gd name="connsiteX184" fmla="*/ 1588594 w 6342348"/>
              <a:gd name="connsiteY184" fmla="*/ 6471117 h 7019963"/>
              <a:gd name="connsiteX185" fmla="*/ 1599527 w 6342348"/>
              <a:gd name="connsiteY185" fmla="*/ 6485329 h 7019963"/>
              <a:gd name="connsiteX186" fmla="*/ 1646539 w 6342348"/>
              <a:gd name="connsiteY186" fmla="*/ 6425197 h 7019963"/>
              <a:gd name="connsiteX187" fmla="*/ 1309798 w 6342348"/>
              <a:gd name="connsiteY187" fmla="*/ 6375997 h 7019963"/>
              <a:gd name="connsiteX188" fmla="*/ 1291211 w 6342348"/>
              <a:gd name="connsiteY188" fmla="*/ 6375997 h 7019963"/>
              <a:gd name="connsiteX189" fmla="*/ 1307610 w 6342348"/>
              <a:gd name="connsiteY189" fmla="*/ 6449250 h 7019963"/>
              <a:gd name="connsiteX190" fmla="*/ 1325104 w 6342348"/>
              <a:gd name="connsiteY190" fmla="*/ 6442691 h 7019963"/>
              <a:gd name="connsiteX191" fmla="*/ 1309798 w 6342348"/>
              <a:gd name="connsiteY191" fmla="*/ 6375997 h 7019963"/>
              <a:gd name="connsiteX192" fmla="*/ 952282 w 6342348"/>
              <a:gd name="connsiteY192" fmla="*/ 6336638 h 7019963"/>
              <a:gd name="connsiteX193" fmla="*/ 939162 w 6342348"/>
              <a:gd name="connsiteY193" fmla="*/ 6348665 h 7019963"/>
              <a:gd name="connsiteX194" fmla="*/ 990547 w 6342348"/>
              <a:gd name="connsiteY194" fmla="*/ 6400051 h 7019963"/>
              <a:gd name="connsiteX195" fmla="*/ 1002575 w 6342348"/>
              <a:gd name="connsiteY195" fmla="*/ 6386931 h 7019963"/>
              <a:gd name="connsiteX196" fmla="*/ 952282 w 6342348"/>
              <a:gd name="connsiteY196" fmla="*/ 6336638 h 7019963"/>
              <a:gd name="connsiteX197" fmla="*/ 1591874 w 6342348"/>
              <a:gd name="connsiteY197" fmla="*/ 6292905 h 7019963"/>
              <a:gd name="connsiteX198" fmla="*/ 1580940 w 6342348"/>
              <a:gd name="connsiteY198" fmla="*/ 6308212 h 7019963"/>
              <a:gd name="connsiteX199" fmla="*/ 1626861 w 6342348"/>
              <a:gd name="connsiteY199" fmla="*/ 6357412 h 7019963"/>
              <a:gd name="connsiteX200" fmla="*/ 1643260 w 6342348"/>
              <a:gd name="connsiteY200" fmla="*/ 6348665 h 7019963"/>
              <a:gd name="connsiteX201" fmla="*/ 1591874 w 6342348"/>
              <a:gd name="connsiteY201" fmla="*/ 6292905 h 7019963"/>
              <a:gd name="connsiteX202" fmla="*/ 1377583 w 6342348"/>
              <a:gd name="connsiteY202" fmla="*/ 6256826 h 7019963"/>
              <a:gd name="connsiteX203" fmla="*/ 1345877 w 6342348"/>
              <a:gd name="connsiteY203" fmla="*/ 6273225 h 7019963"/>
              <a:gd name="connsiteX204" fmla="*/ 1315264 w 6342348"/>
              <a:gd name="connsiteY204" fmla="*/ 6301652 h 7019963"/>
              <a:gd name="connsiteX205" fmla="*/ 1329477 w 6342348"/>
              <a:gd name="connsiteY205" fmla="*/ 6312585 h 7019963"/>
              <a:gd name="connsiteX206" fmla="*/ 1356810 w 6342348"/>
              <a:gd name="connsiteY206" fmla="*/ 6287439 h 7019963"/>
              <a:gd name="connsiteX207" fmla="*/ 1384143 w 6342348"/>
              <a:gd name="connsiteY207" fmla="*/ 6273225 h 7019963"/>
              <a:gd name="connsiteX208" fmla="*/ 1450836 w 6342348"/>
              <a:gd name="connsiteY208" fmla="*/ 6244799 h 7019963"/>
              <a:gd name="connsiteX209" fmla="*/ 1449742 w 6342348"/>
              <a:gd name="connsiteY209" fmla="*/ 6263386 h 7019963"/>
              <a:gd name="connsiteX210" fmla="*/ 1518622 w 6342348"/>
              <a:gd name="connsiteY210" fmla="*/ 6276506 h 7019963"/>
              <a:gd name="connsiteX211" fmla="*/ 1524088 w 6342348"/>
              <a:gd name="connsiteY211" fmla="*/ 6259013 h 7019963"/>
              <a:gd name="connsiteX212" fmla="*/ 1450836 w 6342348"/>
              <a:gd name="connsiteY212" fmla="*/ 6244799 h 7019963"/>
              <a:gd name="connsiteX213" fmla="*/ 862630 w 6342348"/>
              <a:gd name="connsiteY213" fmla="*/ 6224027 h 7019963"/>
              <a:gd name="connsiteX214" fmla="*/ 847324 w 6342348"/>
              <a:gd name="connsiteY214" fmla="*/ 6234960 h 7019963"/>
              <a:gd name="connsiteX215" fmla="*/ 891056 w 6342348"/>
              <a:gd name="connsiteY215" fmla="*/ 6292905 h 7019963"/>
              <a:gd name="connsiteX216" fmla="*/ 905268 w 6342348"/>
              <a:gd name="connsiteY216" fmla="*/ 6281972 h 7019963"/>
              <a:gd name="connsiteX217" fmla="*/ 862630 w 6342348"/>
              <a:gd name="connsiteY217" fmla="*/ 6224027 h 7019963"/>
              <a:gd name="connsiteX218" fmla="*/ 788284 w 6342348"/>
              <a:gd name="connsiteY218" fmla="*/ 6101575 h 7019963"/>
              <a:gd name="connsiteX219" fmla="*/ 771884 w 6342348"/>
              <a:gd name="connsiteY219" fmla="*/ 6110321 h 7019963"/>
              <a:gd name="connsiteX220" fmla="*/ 807964 w 6342348"/>
              <a:gd name="connsiteY220" fmla="*/ 6173734 h 7019963"/>
              <a:gd name="connsiteX221" fmla="*/ 824363 w 6342348"/>
              <a:gd name="connsiteY221" fmla="*/ 6163893 h 7019963"/>
              <a:gd name="connsiteX222" fmla="*/ 788284 w 6342348"/>
              <a:gd name="connsiteY222" fmla="*/ 6101575 h 7019963"/>
              <a:gd name="connsiteX223" fmla="*/ 727058 w 6342348"/>
              <a:gd name="connsiteY223" fmla="*/ 5970376 h 7019963"/>
              <a:gd name="connsiteX224" fmla="*/ 710658 w 6342348"/>
              <a:gd name="connsiteY224" fmla="*/ 5976936 h 7019963"/>
              <a:gd name="connsiteX225" fmla="*/ 739084 w 6342348"/>
              <a:gd name="connsiteY225" fmla="*/ 6044722 h 7019963"/>
              <a:gd name="connsiteX226" fmla="*/ 754390 w 6342348"/>
              <a:gd name="connsiteY226" fmla="*/ 6037068 h 7019963"/>
              <a:gd name="connsiteX227" fmla="*/ 727058 w 6342348"/>
              <a:gd name="connsiteY227" fmla="*/ 5970376 h 7019963"/>
              <a:gd name="connsiteX228" fmla="*/ 684418 w 6342348"/>
              <a:gd name="connsiteY228" fmla="*/ 5833711 h 7019963"/>
              <a:gd name="connsiteX229" fmla="*/ 666925 w 6342348"/>
              <a:gd name="connsiteY229" fmla="*/ 5838084 h 7019963"/>
              <a:gd name="connsiteX230" fmla="*/ 686605 w 6342348"/>
              <a:gd name="connsiteY230" fmla="*/ 5908057 h 7019963"/>
              <a:gd name="connsiteX231" fmla="*/ 704098 w 6342348"/>
              <a:gd name="connsiteY231" fmla="*/ 5902591 h 7019963"/>
              <a:gd name="connsiteX232" fmla="*/ 684418 w 6342348"/>
              <a:gd name="connsiteY232" fmla="*/ 5833711 h 7019963"/>
              <a:gd name="connsiteX233" fmla="*/ 655992 w 6342348"/>
              <a:gd name="connsiteY233" fmla="*/ 5692673 h 7019963"/>
              <a:gd name="connsiteX234" fmla="*/ 638499 w 6342348"/>
              <a:gd name="connsiteY234" fmla="*/ 5694860 h 7019963"/>
              <a:gd name="connsiteX235" fmla="*/ 650526 w 6342348"/>
              <a:gd name="connsiteY235" fmla="*/ 5767019 h 7019963"/>
              <a:gd name="connsiteX236" fmla="*/ 668019 w 6342348"/>
              <a:gd name="connsiteY236" fmla="*/ 5763738 h 7019963"/>
              <a:gd name="connsiteX237" fmla="*/ 655992 w 6342348"/>
              <a:gd name="connsiteY237" fmla="*/ 5692673 h 7019963"/>
              <a:gd name="connsiteX238" fmla="*/ 642872 w 6342348"/>
              <a:gd name="connsiteY238" fmla="*/ 5550542 h 7019963"/>
              <a:gd name="connsiteX239" fmla="*/ 624286 w 6342348"/>
              <a:gd name="connsiteY239" fmla="*/ 5551634 h 7019963"/>
              <a:gd name="connsiteX240" fmla="*/ 629752 w 6342348"/>
              <a:gd name="connsiteY240" fmla="*/ 5623794 h 7019963"/>
              <a:gd name="connsiteX241" fmla="*/ 648339 w 6342348"/>
              <a:gd name="connsiteY241" fmla="*/ 5622701 h 7019963"/>
              <a:gd name="connsiteX242" fmla="*/ 642872 w 6342348"/>
              <a:gd name="connsiteY242" fmla="*/ 5550542 h 7019963"/>
              <a:gd name="connsiteX243" fmla="*/ 639592 w 6342348"/>
              <a:gd name="connsiteY243" fmla="*/ 5405130 h 7019963"/>
              <a:gd name="connsiteX244" fmla="*/ 621006 w 6342348"/>
              <a:gd name="connsiteY244" fmla="*/ 5405130 h 7019963"/>
              <a:gd name="connsiteX245" fmla="*/ 621006 w 6342348"/>
              <a:gd name="connsiteY245" fmla="*/ 5432463 h 7019963"/>
              <a:gd name="connsiteX246" fmla="*/ 621006 w 6342348"/>
              <a:gd name="connsiteY246" fmla="*/ 5478383 h 7019963"/>
              <a:gd name="connsiteX247" fmla="*/ 639592 w 6342348"/>
              <a:gd name="connsiteY247" fmla="*/ 5477289 h 7019963"/>
              <a:gd name="connsiteX248" fmla="*/ 639592 w 6342348"/>
              <a:gd name="connsiteY248" fmla="*/ 5432463 h 7019963"/>
              <a:gd name="connsiteX249" fmla="*/ 639592 w 6342348"/>
              <a:gd name="connsiteY249" fmla="*/ 5405130 h 7019963"/>
              <a:gd name="connsiteX250" fmla="*/ 626473 w 6342348"/>
              <a:gd name="connsiteY250" fmla="*/ 5260811 h 7019963"/>
              <a:gd name="connsiteX251" fmla="*/ 622100 w 6342348"/>
              <a:gd name="connsiteY251" fmla="*/ 5332970 h 7019963"/>
              <a:gd name="connsiteX252" fmla="*/ 640685 w 6342348"/>
              <a:gd name="connsiteY252" fmla="*/ 5334064 h 7019963"/>
              <a:gd name="connsiteX253" fmla="*/ 645059 w 6342348"/>
              <a:gd name="connsiteY253" fmla="*/ 5261905 h 7019963"/>
              <a:gd name="connsiteX254" fmla="*/ 640685 w 6342348"/>
              <a:gd name="connsiteY254" fmla="*/ 5115400 h 7019963"/>
              <a:gd name="connsiteX255" fmla="*/ 633032 w 6342348"/>
              <a:gd name="connsiteY255" fmla="*/ 5187560 h 7019963"/>
              <a:gd name="connsiteX256" fmla="*/ 650526 w 6342348"/>
              <a:gd name="connsiteY256" fmla="*/ 5189746 h 7019963"/>
              <a:gd name="connsiteX257" fmla="*/ 658179 w 6342348"/>
              <a:gd name="connsiteY257" fmla="*/ 5117587 h 7019963"/>
              <a:gd name="connsiteX258" fmla="*/ 659273 w 6342348"/>
              <a:gd name="connsiteY258" fmla="*/ 4972175 h 7019963"/>
              <a:gd name="connsiteX259" fmla="*/ 658179 w 6342348"/>
              <a:gd name="connsiteY259" fmla="*/ 4983108 h 7019963"/>
              <a:gd name="connsiteX260" fmla="*/ 649432 w 6342348"/>
              <a:gd name="connsiteY260" fmla="*/ 5044334 h 7019963"/>
              <a:gd name="connsiteX261" fmla="*/ 666925 w 6342348"/>
              <a:gd name="connsiteY261" fmla="*/ 5046521 h 7019963"/>
              <a:gd name="connsiteX262" fmla="*/ 675672 w 6342348"/>
              <a:gd name="connsiteY262" fmla="*/ 4985295 h 7019963"/>
              <a:gd name="connsiteX263" fmla="*/ 676765 w 6342348"/>
              <a:gd name="connsiteY263" fmla="*/ 4974362 h 7019963"/>
              <a:gd name="connsiteX264" fmla="*/ 681139 w 6342348"/>
              <a:gd name="connsiteY264" fmla="*/ 4828951 h 7019963"/>
              <a:gd name="connsiteX265" fmla="*/ 670205 w 6342348"/>
              <a:gd name="connsiteY265" fmla="*/ 4900016 h 7019963"/>
              <a:gd name="connsiteX266" fmla="*/ 687699 w 6342348"/>
              <a:gd name="connsiteY266" fmla="*/ 4903296 h 7019963"/>
              <a:gd name="connsiteX267" fmla="*/ 698632 w 6342348"/>
              <a:gd name="connsiteY267" fmla="*/ 4832230 h 7019963"/>
              <a:gd name="connsiteX268" fmla="*/ 704098 w 6342348"/>
              <a:gd name="connsiteY268" fmla="*/ 4685725 h 7019963"/>
              <a:gd name="connsiteX269" fmla="*/ 693165 w 6342348"/>
              <a:gd name="connsiteY269" fmla="*/ 4756792 h 7019963"/>
              <a:gd name="connsiteX270" fmla="*/ 710658 w 6342348"/>
              <a:gd name="connsiteY270" fmla="*/ 4760071 h 7019963"/>
              <a:gd name="connsiteX271" fmla="*/ 721591 w 6342348"/>
              <a:gd name="connsiteY271" fmla="*/ 4689006 h 7019963"/>
              <a:gd name="connsiteX272" fmla="*/ 724872 w 6342348"/>
              <a:gd name="connsiteY272" fmla="*/ 4543594 h 7019963"/>
              <a:gd name="connsiteX273" fmla="*/ 715031 w 6342348"/>
              <a:gd name="connsiteY273" fmla="*/ 4614660 h 7019963"/>
              <a:gd name="connsiteX274" fmla="*/ 732524 w 6342348"/>
              <a:gd name="connsiteY274" fmla="*/ 4616847 h 7019963"/>
              <a:gd name="connsiteX275" fmla="*/ 742365 w 6342348"/>
              <a:gd name="connsiteY275" fmla="*/ 4545780 h 7019963"/>
              <a:gd name="connsiteX276" fmla="*/ 742365 w 6342348"/>
              <a:gd name="connsiteY276" fmla="*/ 4399275 h 7019963"/>
              <a:gd name="connsiteX277" fmla="*/ 734711 w 6342348"/>
              <a:gd name="connsiteY277" fmla="*/ 4471434 h 7019963"/>
              <a:gd name="connsiteX278" fmla="*/ 752204 w 6342348"/>
              <a:gd name="connsiteY278" fmla="*/ 4473621 h 7019963"/>
              <a:gd name="connsiteX279" fmla="*/ 759858 w 6342348"/>
              <a:gd name="connsiteY279" fmla="*/ 4401462 h 7019963"/>
              <a:gd name="connsiteX280" fmla="*/ 752204 w 6342348"/>
              <a:gd name="connsiteY280" fmla="*/ 4256051 h 7019963"/>
              <a:gd name="connsiteX281" fmla="*/ 747830 w 6342348"/>
              <a:gd name="connsiteY281" fmla="*/ 4328210 h 7019963"/>
              <a:gd name="connsiteX282" fmla="*/ 766418 w 6342348"/>
              <a:gd name="connsiteY282" fmla="*/ 4329303 h 7019963"/>
              <a:gd name="connsiteX283" fmla="*/ 770791 w 6342348"/>
              <a:gd name="connsiteY283" fmla="*/ 4257144 h 7019963"/>
              <a:gd name="connsiteX284" fmla="*/ 774071 w 6342348"/>
              <a:gd name="connsiteY284" fmla="*/ 4111733 h 7019963"/>
              <a:gd name="connsiteX285" fmla="*/ 755485 w 6342348"/>
              <a:gd name="connsiteY285" fmla="*/ 4111733 h 7019963"/>
              <a:gd name="connsiteX286" fmla="*/ 755485 w 6342348"/>
              <a:gd name="connsiteY286" fmla="*/ 4145625 h 7019963"/>
              <a:gd name="connsiteX287" fmla="*/ 755485 w 6342348"/>
              <a:gd name="connsiteY287" fmla="*/ 4183892 h 7019963"/>
              <a:gd name="connsiteX288" fmla="*/ 774071 w 6342348"/>
              <a:gd name="connsiteY288" fmla="*/ 4183892 h 7019963"/>
              <a:gd name="connsiteX289" fmla="*/ 774071 w 6342348"/>
              <a:gd name="connsiteY289" fmla="*/ 4145625 h 7019963"/>
              <a:gd name="connsiteX290" fmla="*/ 774071 w 6342348"/>
              <a:gd name="connsiteY290" fmla="*/ 4111733 h 7019963"/>
              <a:gd name="connsiteX291" fmla="*/ 765324 w 6342348"/>
              <a:gd name="connsiteY291" fmla="*/ 3965228 h 7019963"/>
              <a:gd name="connsiteX292" fmla="*/ 747830 w 6342348"/>
              <a:gd name="connsiteY292" fmla="*/ 3967415 h 7019963"/>
              <a:gd name="connsiteX293" fmla="*/ 753298 w 6342348"/>
              <a:gd name="connsiteY293" fmla="*/ 4039574 h 7019963"/>
              <a:gd name="connsiteX294" fmla="*/ 770791 w 6342348"/>
              <a:gd name="connsiteY294" fmla="*/ 4037387 h 7019963"/>
              <a:gd name="connsiteX295" fmla="*/ 765324 w 6342348"/>
              <a:gd name="connsiteY295" fmla="*/ 3965228 h 7019963"/>
              <a:gd name="connsiteX296" fmla="*/ 744551 w 6342348"/>
              <a:gd name="connsiteY296" fmla="*/ 3822003 h 7019963"/>
              <a:gd name="connsiteX297" fmla="*/ 727058 w 6342348"/>
              <a:gd name="connsiteY297" fmla="*/ 3825283 h 7019963"/>
              <a:gd name="connsiteX298" fmla="*/ 739084 w 6342348"/>
              <a:gd name="connsiteY298" fmla="*/ 3896348 h 7019963"/>
              <a:gd name="connsiteX299" fmla="*/ 757671 w 6342348"/>
              <a:gd name="connsiteY299" fmla="*/ 3894162 h 7019963"/>
              <a:gd name="connsiteX300" fmla="*/ 744551 w 6342348"/>
              <a:gd name="connsiteY300" fmla="*/ 3822003 h 7019963"/>
              <a:gd name="connsiteX301" fmla="*/ 707378 w 6342348"/>
              <a:gd name="connsiteY301" fmla="*/ 3682058 h 7019963"/>
              <a:gd name="connsiteX302" fmla="*/ 689885 w 6342348"/>
              <a:gd name="connsiteY302" fmla="*/ 3687525 h 7019963"/>
              <a:gd name="connsiteX303" fmla="*/ 709565 w 6342348"/>
              <a:gd name="connsiteY303" fmla="*/ 3756403 h 7019963"/>
              <a:gd name="connsiteX304" fmla="*/ 728151 w 6342348"/>
              <a:gd name="connsiteY304" fmla="*/ 3752030 h 7019963"/>
              <a:gd name="connsiteX305" fmla="*/ 707378 w 6342348"/>
              <a:gd name="connsiteY305" fmla="*/ 3682058 h 7019963"/>
              <a:gd name="connsiteX306" fmla="*/ 654899 w 6342348"/>
              <a:gd name="connsiteY306" fmla="*/ 3545393 h 7019963"/>
              <a:gd name="connsiteX307" fmla="*/ 638499 w 6342348"/>
              <a:gd name="connsiteY307" fmla="*/ 3553046 h 7019963"/>
              <a:gd name="connsiteX308" fmla="*/ 665832 w 6342348"/>
              <a:gd name="connsiteY308" fmla="*/ 3619739 h 7019963"/>
              <a:gd name="connsiteX309" fmla="*/ 683325 w 6342348"/>
              <a:gd name="connsiteY309" fmla="*/ 3612085 h 7019963"/>
              <a:gd name="connsiteX310" fmla="*/ 654899 w 6342348"/>
              <a:gd name="connsiteY310" fmla="*/ 3545393 h 7019963"/>
              <a:gd name="connsiteX311" fmla="*/ 589300 w 6342348"/>
              <a:gd name="connsiteY311" fmla="*/ 3416382 h 7019963"/>
              <a:gd name="connsiteX312" fmla="*/ 572899 w 6342348"/>
              <a:gd name="connsiteY312" fmla="*/ 3425128 h 7019963"/>
              <a:gd name="connsiteX313" fmla="*/ 606793 w 6342348"/>
              <a:gd name="connsiteY313" fmla="*/ 3488541 h 7019963"/>
              <a:gd name="connsiteX314" fmla="*/ 623192 w 6342348"/>
              <a:gd name="connsiteY314" fmla="*/ 3480887 h 7019963"/>
              <a:gd name="connsiteX315" fmla="*/ 589300 w 6342348"/>
              <a:gd name="connsiteY315" fmla="*/ 3416382 h 7019963"/>
              <a:gd name="connsiteX316" fmla="*/ 516047 w 6342348"/>
              <a:gd name="connsiteY316" fmla="*/ 3289556 h 7019963"/>
              <a:gd name="connsiteX317" fmla="*/ 500741 w 6342348"/>
              <a:gd name="connsiteY317" fmla="*/ 3299396 h 7019963"/>
              <a:gd name="connsiteX318" fmla="*/ 537914 w 6342348"/>
              <a:gd name="connsiteY318" fmla="*/ 3361716 h 7019963"/>
              <a:gd name="connsiteX319" fmla="*/ 553220 w 6342348"/>
              <a:gd name="connsiteY319" fmla="*/ 3351875 h 7019963"/>
              <a:gd name="connsiteX320" fmla="*/ 516047 w 6342348"/>
              <a:gd name="connsiteY320" fmla="*/ 3289556 h 7019963"/>
              <a:gd name="connsiteX321" fmla="*/ 438422 w 6342348"/>
              <a:gd name="connsiteY321" fmla="*/ 3167104 h 7019963"/>
              <a:gd name="connsiteX322" fmla="*/ 423116 w 6342348"/>
              <a:gd name="connsiteY322" fmla="*/ 3176944 h 7019963"/>
              <a:gd name="connsiteX323" fmla="*/ 462475 w 6342348"/>
              <a:gd name="connsiteY323" fmla="*/ 3238170 h 7019963"/>
              <a:gd name="connsiteX324" fmla="*/ 477781 w 6342348"/>
              <a:gd name="connsiteY324" fmla="*/ 3228330 h 7019963"/>
              <a:gd name="connsiteX325" fmla="*/ 438422 w 6342348"/>
              <a:gd name="connsiteY325" fmla="*/ 3167104 h 7019963"/>
              <a:gd name="connsiteX326" fmla="*/ 359703 w 6342348"/>
              <a:gd name="connsiteY326" fmla="*/ 3045745 h 7019963"/>
              <a:gd name="connsiteX327" fmla="*/ 344397 w 6342348"/>
              <a:gd name="connsiteY327" fmla="*/ 3055586 h 7019963"/>
              <a:gd name="connsiteX328" fmla="*/ 383756 w 6342348"/>
              <a:gd name="connsiteY328" fmla="*/ 3116812 h 7019963"/>
              <a:gd name="connsiteX329" fmla="*/ 399062 w 6342348"/>
              <a:gd name="connsiteY329" fmla="*/ 3106971 h 7019963"/>
              <a:gd name="connsiteX330" fmla="*/ 359703 w 6342348"/>
              <a:gd name="connsiteY330" fmla="*/ 3045745 h 7019963"/>
              <a:gd name="connsiteX331" fmla="*/ 284263 w 6342348"/>
              <a:gd name="connsiteY331" fmla="*/ 2923294 h 7019963"/>
              <a:gd name="connsiteX332" fmla="*/ 268957 w 6342348"/>
              <a:gd name="connsiteY332" fmla="*/ 2932040 h 7019963"/>
              <a:gd name="connsiteX333" fmla="*/ 306130 w 6342348"/>
              <a:gd name="connsiteY333" fmla="*/ 2994360 h 7019963"/>
              <a:gd name="connsiteX334" fmla="*/ 321436 w 6342348"/>
              <a:gd name="connsiteY334" fmla="*/ 2984520 h 7019963"/>
              <a:gd name="connsiteX335" fmla="*/ 284263 w 6342348"/>
              <a:gd name="connsiteY335" fmla="*/ 2923294 h 7019963"/>
              <a:gd name="connsiteX336" fmla="*/ 215384 w 6342348"/>
              <a:gd name="connsiteY336" fmla="*/ 2796469 h 7019963"/>
              <a:gd name="connsiteX337" fmla="*/ 198984 w 6342348"/>
              <a:gd name="connsiteY337" fmla="*/ 2805215 h 7019963"/>
              <a:gd name="connsiteX338" fmla="*/ 232878 w 6342348"/>
              <a:gd name="connsiteY338" fmla="*/ 2869722 h 7019963"/>
              <a:gd name="connsiteX339" fmla="*/ 249277 w 6342348"/>
              <a:gd name="connsiteY339" fmla="*/ 2859881 h 7019963"/>
              <a:gd name="connsiteX340" fmla="*/ 215384 w 6342348"/>
              <a:gd name="connsiteY340" fmla="*/ 2796469 h 7019963"/>
              <a:gd name="connsiteX341" fmla="*/ 153065 w 6342348"/>
              <a:gd name="connsiteY341" fmla="*/ 2667457 h 7019963"/>
              <a:gd name="connsiteX342" fmla="*/ 136666 w 6342348"/>
              <a:gd name="connsiteY342" fmla="*/ 2674017 h 7019963"/>
              <a:gd name="connsiteX343" fmla="*/ 166185 w 6342348"/>
              <a:gd name="connsiteY343" fmla="*/ 2740710 h 7019963"/>
              <a:gd name="connsiteX344" fmla="*/ 182585 w 6342348"/>
              <a:gd name="connsiteY344" fmla="*/ 2733056 h 7019963"/>
              <a:gd name="connsiteX345" fmla="*/ 153065 w 6342348"/>
              <a:gd name="connsiteY345" fmla="*/ 2667457 h 7019963"/>
              <a:gd name="connsiteX346" fmla="*/ 102772 w 6342348"/>
              <a:gd name="connsiteY346" fmla="*/ 2531885 h 7019963"/>
              <a:gd name="connsiteX347" fmla="*/ 85279 w 6342348"/>
              <a:gd name="connsiteY347" fmla="*/ 2537353 h 7019963"/>
              <a:gd name="connsiteX348" fmla="*/ 109332 w 6342348"/>
              <a:gd name="connsiteY348" fmla="*/ 2606231 h 7019963"/>
              <a:gd name="connsiteX349" fmla="*/ 126825 w 6342348"/>
              <a:gd name="connsiteY349" fmla="*/ 2599671 h 7019963"/>
              <a:gd name="connsiteX350" fmla="*/ 102772 w 6342348"/>
              <a:gd name="connsiteY350" fmla="*/ 2531885 h 7019963"/>
              <a:gd name="connsiteX351" fmla="*/ 62320 w 6342348"/>
              <a:gd name="connsiteY351" fmla="*/ 2394127 h 7019963"/>
              <a:gd name="connsiteX352" fmla="*/ 44827 w 6342348"/>
              <a:gd name="connsiteY352" fmla="*/ 2398500 h 7019963"/>
              <a:gd name="connsiteX353" fmla="*/ 63413 w 6342348"/>
              <a:gd name="connsiteY353" fmla="*/ 2468473 h 7019963"/>
              <a:gd name="connsiteX354" fmla="*/ 80905 w 6342348"/>
              <a:gd name="connsiteY354" fmla="*/ 2464099 h 7019963"/>
              <a:gd name="connsiteX355" fmla="*/ 62320 w 6342348"/>
              <a:gd name="connsiteY355" fmla="*/ 2394127 h 7019963"/>
              <a:gd name="connsiteX356" fmla="*/ 34986 w 6342348"/>
              <a:gd name="connsiteY356" fmla="*/ 2251995 h 7019963"/>
              <a:gd name="connsiteX357" fmla="*/ 17493 w 6342348"/>
              <a:gd name="connsiteY357" fmla="*/ 2254182 h 7019963"/>
              <a:gd name="connsiteX358" fmla="*/ 29520 w 6342348"/>
              <a:gd name="connsiteY358" fmla="*/ 2326341 h 7019963"/>
              <a:gd name="connsiteX359" fmla="*/ 47013 w 6342348"/>
              <a:gd name="connsiteY359" fmla="*/ 2323062 h 7019963"/>
              <a:gd name="connsiteX360" fmla="*/ 34986 w 6342348"/>
              <a:gd name="connsiteY360" fmla="*/ 2251995 h 7019963"/>
              <a:gd name="connsiteX361" fmla="*/ 20774 w 6342348"/>
              <a:gd name="connsiteY361" fmla="*/ 2109864 h 7019963"/>
              <a:gd name="connsiteX362" fmla="*/ 2187 w 6342348"/>
              <a:gd name="connsiteY362" fmla="*/ 2110958 h 7019963"/>
              <a:gd name="connsiteX363" fmla="*/ 7654 w 6342348"/>
              <a:gd name="connsiteY363" fmla="*/ 2183117 h 7019963"/>
              <a:gd name="connsiteX364" fmla="*/ 26240 w 6342348"/>
              <a:gd name="connsiteY364" fmla="*/ 2182023 h 7019963"/>
              <a:gd name="connsiteX365" fmla="*/ 20774 w 6342348"/>
              <a:gd name="connsiteY365" fmla="*/ 2109864 h 7019963"/>
              <a:gd name="connsiteX366" fmla="*/ 2187 w 6342348"/>
              <a:gd name="connsiteY366" fmla="*/ 1964453 h 7019963"/>
              <a:gd name="connsiteX367" fmla="*/ 0 w 6342348"/>
              <a:gd name="connsiteY367" fmla="*/ 2037705 h 7019963"/>
              <a:gd name="connsiteX368" fmla="*/ 18587 w 6342348"/>
              <a:gd name="connsiteY368" fmla="*/ 2037705 h 7019963"/>
              <a:gd name="connsiteX369" fmla="*/ 20774 w 6342348"/>
              <a:gd name="connsiteY369" fmla="*/ 1965546 h 7019963"/>
              <a:gd name="connsiteX370" fmla="*/ 19680 w 6342348"/>
              <a:gd name="connsiteY370" fmla="*/ 1820135 h 7019963"/>
              <a:gd name="connsiteX371" fmla="*/ 9840 w 6342348"/>
              <a:gd name="connsiteY371" fmla="*/ 1892294 h 7019963"/>
              <a:gd name="connsiteX372" fmla="*/ 27333 w 6342348"/>
              <a:gd name="connsiteY372" fmla="*/ 1894480 h 7019963"/>
              <a:gd name="connsiteX373" fmla="*/ 37173 w 6342348"/>
              <a:gd name="connsiteY373" fmla="*/ 1823414 h 7019963"/>
              <a:gd name="connsiteX374" fmla="*/ 52480 w 6342348"/>
              <a:gd name="connsiteY374" fmla="*/ 1678003 h 7019963"/>
              <a:gd name="connsiteX375" fmla="*/ 33893 w 6342348"/>
              <a:gd name="connsiteY375" fmla="*/ 1747975 h 7019963"/>
              <a:gd name="connsiteX376" fmla="*/ 51387 w 6342348"/>
              <a:gd name="connsiteY376" fmla="*/ 1752349 h 7019963"/>
              <a:gd name="connsiteX377" fmla="*/ 69973 w 6342348"/>
              <a:gd name="connsiteY377" fmla="*/ 1683469 h 7019963"/>
              <a:gd name="connsiteX378" fmla="*/ 102772 w 6342348"/>
              <a:gd name="connsiteY378" fmla="*/ 1540245 h 7019963"/>
              <a:gd name="connsiteX379" fmla="*/ 75440 w 6342348"/>
              <a:gd name="connsiteY379" fmla="*/ 1608031 h 7019963"/>
              <a:gd name="connsiteX380" fmla="*/ 92933 w 6342348"/>
              <a:gd name="connsiteY380" fmla="*/ 1614590 h 7019963"/>
              <a:gd name="connsiteX381" fmla="*/ 119173 w 6342348"/>
              <a:gd name="connsiteY381" fmla="*/ 1547897 h 7019963"/>
              <a:gd name="connsiteX382" fmla="*/ 168371 w 6342348"/>
              <a:gd name="connsiteY382" fmla="*/ 1411233 h 7019963"/>
              <a:gd name="connsiteX383" fmla="*/ 133385 w 6342348"/>
              <a:gd name="connsiteY383" fmla="*/ 1475738 h 7019963"/>
              <a:gd name="connsiteX384" fmla="*/ 149786 w 6342348"/>
              <a:gd name="connsiteY384" fmla="*/ 1483392 h 7019963"/>
              <a:gd name="connsiteX385" fmla="*/ 183678 w 6342348"/>
              <a:gd name="connsiteY385" fmla="*/ 1419980 h 7019963"/>
              <a:gd name="connsiteX386" fmla="*/ 248184 w 6342348"/>
              <a:gd name="connsiteY386" fmla="*/ 1289874 h 7019963"/>
              <a:gd name="connsiteX387" fmla="*/ 206638 w 6342348"/>
              <a:gd name="connsiteY387" fmla="*/ 1348913 h 7019963"/>
              <a:gd name="connsiteX388" fmla="*/ 221944 w 6342348"/>
              <a:gd name="connsiteY388" fmla="*/ 1358754 h 7019963"/>
              <a:gd name="connsiteX389" fmla="*/ 262396 w 6342348"/>
              <a:gd name="connsiteY389" fmla="*/ 1300807 h 7019963"/>
              <a:gd name="connsiteX390" fmla="*/ 342210 w 6342348"/>
              <a:gd name="connsiteY390" fmla="*/ 1177263 h 7019963"/>
              <a:gd name="connsiteX391" fmla="*/ 294104 w 6342348"/>
              <a:gd name="connsiteY391" fmla="*/ 1231929 h 7019963"/>
              <a:gd name="connsiteX392" fmla="*/ 308316 w 6342348"/>
              <a:gd name="connsiteY392" fmla="*/ 1243954 h 7019963"/>
              <a:gd name="connsiteX393" fmla="*/ 355330 w 6342348"/>
              <a:gd name="connsiteY393" fmla="*/ 1189289 h 7019963"/>
              <a:gd name="connsiteX394" fmla="*/ 446075 w 6342348"/>
              <a:gd name="connsiteY394" fmla="*/ 1075583 h 7019963"/>
              <a:gd name="connsiteX395" fmla="*/ 392503 w 6342348"/>
              <a:gd name="connsiteY395" fmla="*/ 1125876 h 7019963"/>
              <a:gd name="connsiteX396" fmla="*/ 405622 w 6342348"/>
              <a:gd name="connsiteY396" fmla="*/ 1138996 h 7019963"/>
              <a:gd name="connsiteX397" fmla="*/ 458101 w 6342348"/>
              <a:gd name="connsiteY397" fmla="*/ 1088703 h 7019963"/>
              <a:gd name="connsiteX398" fmla="*/ 557593 w 6342348"/>
              <a:gd name="connsiteY398" fmla="*/ 983744 h 7019963"/>
              <a:gd name="connsiteX399" fmla="*/ 500741 w 6342348"/>
              <a:gd name="connsiteY399" fmla="*/ 1028571 h 7019963"/>
              <a:gd name="connsiteX400" fmla="*/ 512768 w 6342348"/>
              <a:gd name="connsiteY400" fmla="*/ 1042784 h 7019963"/>
              <a:gd name="connsiteX401" fmla="*/ 568526 w 6342348"/>
              <a:gd name="connsiteY401" fmla="*/ 997958 h 7019963"/>
              <a:gd name="connsiteX402" fmla="*/ 675672 w 6342348"/>
              <a:gd name="connsiteY402" fmla="*/ 898465 h 7019963"/>
              <a:gd name="connsiteX403" fmla="*/ 615539 w 6342348"/>
              <a:gd name="connsiteY403" fmla="*/ 940012 h 7019963"/>
              <a:gd name="connsiteX404" fmla="*/ 626473 w 6342348"/>
              <a:gd name="connsiteY404" fmla="*/ 954225 h 7019963"/>
              <a:gd name="connsiteX405" fmla="*/ 685512 w 6342348"/>
              <a:gd name="connsiteY405" fmla="*/ 913772 h 7019963"/>
              <a:gd name="connsiteX406" fmla="*/ 799217 w 6342348"/>
              <a:gd name="connsiteY406" fmla="*/ 820840 h 7019963"/>
              <a:gd name="connsiteX407" fmla="*/ 736898 w 6342348"/>
              <a:gd name="connsiteY407" fmla="*/ 859106 h 7019963"/>
              <a:gd name="connsiteX408" fmla="*/ 746738 w 6342348"/>
              <a:gd name="connsiteY408" fmla="*/ 874412 h 7019963"/>
              <a:gd name="connsiteX409" fmla="*/ 807964 w 6342348"/>
              <a:gd name="connsiteY409" fmla="*/ 836147 h 7019963"/>
              <a:gd name="connsiteX410" fmla="*/ 924949 w 6342348"/>
              <a:gd name="connsiteY410" fmla="*/ 749774 h 7019963"/>
              <a:gd name="connsiteX411" fmla="*/ 861536 w 6342348"/>
              <a:gd name="connsiteY411" fmla="*/ 784760 h 7019963"/>
              <a:gd name="connsiteX412" fmla="*/ 870283 w 6342348"/>
              <a:gd name="connsiteY412" fmla="*/ 800067 h 7019963"/>
              <a:gd name="connsiteX413" fmla="*/ 933695 w 6342348"/>
              <a:gd name="connsiteY413" fmla="*/ 766174 h 7019963"/>
              <a:gd name="connsiteX414" fmla="*/ 1053960 w 6342348"/>
              <a:gd name="connsiteY414" fmla="*/ 683082 h 7019963"/>
              <a:gd name="connsiteX415" fmla="*/ 989455 w 6342348"/>
              <a:gd name="connsiteY415" fmla="*/ 715882 h 7019963"/>
              <a:gd name="connsiteX416" fmla="*/ 998202 w 6342348"/>
              <a:gd name="connsiteY416" fmla="*/ 732281 h 7019963"/>
              <a:gd name="connsiteX417" fmla="*/ 1061614 w 6342348"/>
              <a:gd name="connsiteY417" fmla="*/ 699481 h 7019963"/>
              <a:gd name="connsiteX418" fmla="*/ 1185158 w 6342348"/>
              <a:gd name="connsiteY418" fmla="*/ 620762 h 7019963"/>
              <a:gd name="connsiteX419" fmla="*/ 1119560 w 6342348"/>
              <a:gd name="connsiteY419" fmla="*/ 651375 h 7019963"/>
              <a:gd name="connsiteX420" fmla="*/ 1127213 w 6342348"/>
              <a:gd name="connsiteY420" fmla="*/ 667776 h 7019963"/>
              <a:gd name="connsiteX421" fmla="*/ 1192813 w 6342348"/>
              <a:gd name="connsiteY421" fmla="*/ 637163 h 7019963"/>
              <a:gd name="connsiteX422" fmla="*/ 1317451 w 6342348"/>
              <a:gd name="connsiteY422" fmla="*/ 561723 h 7019963"/>
              <a:gd name="connsiteX423" fmla="*/ 1250758 w 6342348"/>
              <a:gd name="connsiteY423" fmla="*/ 591243 h 7019963"/>
              <a:gd name="connsiteX424" fmla="*/ 1258411 w 6342348"/>
              <a:gd name="connsiteY424" fmla="*/ 607642 h 7019963"/>
              <a:gd name="connsiteX425" fmla="*/ 1325104 w 6342348"/>
              <a:gd name="connsiteY425" fmla="*/ 578123 h 7019963"/>
              <a:gd name="connsiteX426" fmla="*/ 1451930 w 6342348"/>
              <a:gd name="connsiteY426" fmla="*/ 507057 h 7019963"/>
              <a:gd name="connsiteX427" fmla="*/ 1385237 w 6342348"/>
              <a:gd name="connsiteY427" fmla="*/ 534391 h 7019963"/>
              <a:gd name="connsiteX428" fmla="*/ 1391797 w 6342348"/>
              <a:gd name="connsiteY428" fmla="*/ 550790 h 7019963"/>
              <a:gd name="connsiteX429" fmla="*/ 1458488 w 6342348"/>
              <a:gd name="connsiteY429" fmla="*/ 523457 h 7019963"/>
              <a:gd name="connsiteX430" fmla="*/ 1586408 w 6342348"/>
              <a:gd name="connsiteY430" fmla="*/ 453485 h 7019963"/>
              <a:gd name="connsiteX431" fmla="*/ 1518622 w 6342348"/>
              <a:gd name="connsiteY431" fmla="*/ 479725 h 7019963"/>
              <a:gd name="connsiteX432" fmla="*/ 1525181 w 6342348"/>
              <a:gd name="connsiteY432" fmla="*/ 496124 h 7019963"/>
              <a:gd name="connsiteX433" fmla="*/ 1592967 w 6342348"/>
              <a:gd name="connsiteY433" fmla="*/ 469884 h 7019963"/>
              <a:gd name="connsiteX434" fmla="*/ 1720885 w 6342348"/>
              <a:gd name="connsiteY434" fmla="*/ 401006 h 7019963"/>
              <a:gd name="connsiteX435" fmla="*/ 1653100 w 6342348"/>
              <a:gd name="connsiteY435" fmla="*/ 427245 h 7019963"/>
              <a:gd name="connsiteX436" fmla="*/ 1659661 w 6342348"/>
              <a:gd name="connsiteY436" fmla="*/ 443644 h 7019963"/>
              <a:gd name="connsiteX437" fmla="*/ 1727445 w 6342348"/>
              <a:gd name="connsiteY437" fmla="*/ 417405 h 7019963"/>
              <a:gd name="connsiteX438" fmla="*/ 1855364 w 6342348"/>
              <a:gd name="connsiteY438" fmla="*/ 348526 h 7019963"/>
              <a:gd name="connsiteX439" fmla="*/ 1787578 w 6342348"/>
              <a:gd name="connsiteY439" fmla="*/ 374766 h 7019963"/>
              <a:gd name="connsiteX440" fmla="*/ 1794138 w 6342348"/>
              <a:gd name="connsiteY440" fmla="*/ 391165 h 7019963"/>
              <a:gd name="connsiteX441" fmla="*/ 1861924 w 6342348"/>
              <a:gd name="connsiteY441" fmla="*/ 364925 h 7019963"/>
              <a:gd name="connsiteX442" fmla="*/ 1990936 w 6342348"/>
              <a:gd name="connsiteY442" fmla="*/ 297140 h 7019963"/>
              <a:gd name="connsiteX443" fmla="*/ 1923150 w 6342348"/>
              <a:gd name="connsiteY443" fmla="*/ 323379 h 7019963"/>
              <a:gd name="connsiteX444" fmla="*/ 1929710 w 6342348"/>
              <a:gd name="connsiteY444" fmla="*/ 339780 h 7019963"/>
              <a:gd name="connsiteX445" fmla="*/ 1997496 w 6342348"/>
              <a:gd name="connsiteY445" fmla="*/ 313540 h 7019963"/>
              <a:gd name="connsiteX446" fmla="*/ 2126508 w 6342348"/>
              <a:gd name="connsiteY446" fmla="*/ 244660 h 7019963"/>
              <a:gd name="connsiteX447" fmla="*/ 2058722 w 6342348"/>
              <a:gd name="connsiteY447" fmla="*/ 270900 h 7019963"/>
              <a:gd name="connsiteX448" fmla="*/ 2065282 w 6342348"/>
              <a:gd name="connsiteY448" fmla="*/ 287300 h 7019963"/>
              <a:gd name="connsiteX449" fmla="*/ 2133067 w 6342348"/>
              <a:gd name="connsiteY449" fmla="*/ 261061 h 7019963"/>
              <a:gd name="connsiteX450" fmla="*/ 2260986 w 6342348"/>
              <a:gd name="connsiteY450" fmla="*/ 193275 h 7019963"/>
              <a:gd name="connsiteX451" fmla="*/ 2194293 w 6342348"/>
              <a:gd name="connsiteY451" fmla="*/ 219515 h 7019963"/>
              <a:gd name="connsiteX452" fmla="*/ 2200853 w 6342348"/>
              <a:gd name="connsiteY452" fmla="*/ 235914 h 7019963"/>
              <a:gd name="connsiteX453" fmla="*/ 2267545 w 6342348"/>
              <a:gd name="connsiteY453" fmla="*/ 209674 h 7019963"/>
              <a:gd name="connsiteX454" fmla="*/ 2395464 w 6342348"/>
              <a:gd name="connsiteY454" fmla="*/ 136422 h 7019963"/>
              <a:gd name="connsiteX455" fmla="*/ 2328771 w 6342348"/>
              <a:gd name="connsiteY455" fmla="*/ 164848 h 7019963"/>
              <a:gd name="connsiteX456" fmla="*/ 2335331 w 6342348"/>
              <a:gd name="connsiteY456" fmla="*/ 181248 h 7019963"/>
              <a:gd name="connsiteX457" fmla="*/ 2402024 w 6342348"/>
              <a:gd name="connsiteY457" fmla="*/ 152821 h 7019963"/>
              <a:gd name="connsiteX458" fmla="*/ 2526662 w 6342348"/>
              <a:gd name="connsiteY458" fmla="*/ 78476 h 7019963"/>
              <a:gd name="connsiteX459" fmla="*/ 2461063 w 6342348"/>
              <a:gd name="connsiteY459" fmla="*/ 107996 h 7019963"/>
              <a:gd name="connsiteX460" fmla="*/ 2468717 w 6342348"/>
              <a:gd name="connsiteY460" fmla="*/ 124395 h 7019963"/>
              <a:gd name="connsiteX461" fmla="*/ 2534316 w 6342348"/>
              <a:gd name="connsiteY461" fmla="*/ 94876 h 7019963"/>
              <a:gd name="connsiteX462" fmla="*/ 2658953 w 6342348"/>
              <a:gd name="connsiteY462" fmla="*/ 18344 h 7019963"/>
              <a:gd name="connsiteX463" fmla="*/ 2593354 w 6342348"/>
              <a:gd name="connsiteY463" fmla="*/ 48957 h 7019963"/>
              <a:gd name="connsiteX464" fmla="*/ 2601008 w 6342348"/>
              <a:gd name="connsiteY464" fmla="*/ 65356 h 7019963"/>
              <a:gd name="connsiteX465" fmla="*/ 2666607 w 6342348"/>
              <a:gd name="connsiteY465" fmla="*/ 34743 h 7019963"/>
              <a:gd name="connsiteX466" fmla="*/ 2735000 w 6342348"/>
              <a:gd name="connsiteY466" fmla="*/ 0 h 7019963"/>
              <a:gd name="connsiteX467" fmla="*/ 2730207 w 6342348"/>
              <a:gd name="connsiteY467" fmla="*/ 0 h 7019963"/>
              <a:gd name="connsiteX468" fmla="*/ 2731114 w 6342348"/>
              <a:gd name="connsiteY468" fmla="*/ 1943 h 701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Lst>
            <a:rect l="l" t="t" r="r" b="b"/>
            <a:pathLst>
              <a:path w="6342348" h="7019963">
                <a:moveTo>
                  <a:pt x="3909711" y="7001376"/>
                </a:moveTo>
                <a:cubicBezTo>
                  <a:pt x="3885658" y="7001376"/>
                  <a:pt x="3861606" y="7001376"/>
                  <a:pt x="3837552" y="7001376"/>
                </a:cubicBezTo>
                <a:lnTo>
                  <a:pt x="3837552" y="7019963"/>
                </a:lnTo>
                <a:cubicBezTo>
                  <a:pt x="3861606" y="7019963"/>
                  <a:pt x="3885658" y="7019963"/>
                  <a:pt x="3909711" y="7019963"/>
                </a:cubicBezTo>
                <a:close/>
                <a:moveTo>
                  <a:pt x="4054030" y="7001376"/>
                </a:moveTo>
                <a:cubicBezTo>
                  <a:pt x="4029976" y="7001376"/>
                  <a:pt x="4005923" y="7001376"/>
                  <a:pt x="3981871" y="7001376"/>
                </a:cubicBezTo>
                <a:lnTo>
                  <a:pt x="3981871" y="7019963"/>
                </a:lnTo>
                <a:cubicBezTo>
                  <a:pt x="4005923" y="7019963"/>
                  <a:pt x="4029976" y="7019963"/>
                  <a:pt x="4054030" y="7019963"/>
                </a:cubicBezTo>
                <a:close/>
                <a:moveTo>
                  <a:pt x="3692141" y="6999190"/>
                </a:moveTo>
                <a:lnTo>
                  <a:pt x="3692141" y="7017777"/>
                </a:lnTo>
                <a:cubicBezTo>
                  <a:pt x="3716194" y="7017777"/>
                  <a:pt x="3740246" y="7018870"/>
                  <a:pt x="3764300" y="7018870"/>
                </a:cubicBezTo>
                <a:lnTo>
                  <a:pt x="3764300" y="7000284"/>
                </a:lnTo>
                <a:cubicBezTo>
                  <a:pt x="3740246" y="7000284"/>
                  <a:pt x="3716194" y="6999190"/>
                  <a:pt x="3692141" y="6999190"/>
                </a:cubicBezTo>
                <a:close/>
                <a:moveTo>
                  <a:pt x="4198347" y="6999190"/>
                </a:moveTo>
                <a:cubicBezTo>
                  <a:pt x="4174296" y="6999190"/>
                  <a:pt x="4150241" y="7000284"/>
                  <a:pt x="4126188" y="7000284"/>
                </a:cubicBezTo>
                <a:lnTo>
                  <a:pt x="4126188" y="7018870"/>
                </a:lnTo>
                <a:cubicBezTo>
                  <a:pt x="4150241" y="7018870"/>
                  <a:pt x="4174296" y="7018870"/>
                  <a:pt x="4198347" y="7017777"/>
                </a:cubicBezTo>
                <a:close/>
                <a:moveTo>
                  <a:pt x="3547823" y="6995910"/>
                </a:moveTo>
                <a:lnTo>
                  <a:pt x="3547823" y="7014496"/>
                </a:lnTo>
                <a:cubicBezTo>
                  <a:pt x="3571876" y="7015590"/>
                  <a:pt x="3595929" y="7016683"/>
                  <a:pt x="3619981" y="7016683"/>
                </a:cubicBezTo>
                <a:lnTo>
                  <a:pt x="3619981" y="6998097"/>
                </a:lnTo>
                <a:cubicBezTo>
                  <a:pt x="3595929" y="6997003"/>
                  <a:pt x="3571876" y="6997003"/>
                  <a:pt x="3547823" y="6995910"/>
                </a:cubicBezTo>
                <a:close/>
                <a:moveTo>
                  <a:pt x="4343759" y="6995910"/>
                </a:moveTo>
                <a:cubicBezTo>
                  <a:pt x="4319705" y="6997003"/>
                  <a:pt x="4295653" y="6997003"/>
                  <a:pt x="4271600" y="6998097"/>
                </a:cubicBezTo>
                <a:lnTo>
                  <a:pt x="4271600" y="7016683"/>
                </a:lnTo>
                <a:cubicBezTo>
                  <a:pt x="4295653" y="7015590"/>
                  <a:pt x="4319705" y="7015590"/>
                  <a:pt x="4343759" y="7014496"/>
                </a:cubicBezTo>
                <a:close/>
                <a:moveTo>
                  <a:pt x="3403505" y="6991537"/>
                </a:moveTo>
                <a:lnTo>
                  <a:pt x="3402411" y="7010123"/>
                </a:lnTo>
                <a:cubicBezTo>
                  <a:pt x="3426464" y="7011217"/>
                  <a:pt x="3450517" y="7011217"/>
                  <a:pt x="3474571" y="7012310"/>
                </a:cubicBezTo>
                <a:lnTo>
                  <a:pt x="3475664" y="6993724"/>
                </a:lnTo>
                <a:cubicBezTo>
                  <a:pt x="3451611" y="6992630"/>
                  <a:pt x="3427558" y="6992630"/>
                  <a:pt x="3403505" y="6991537"/>
                </a:cubicBezTo>
                <a:close/>
                <a:moveTo>
                  <a:pt x="4486984" y="6990443"/>
                </a:moveTo>
                <a:cubicBezTo>
                  <a:pt x="4462932" y="6991537"/>
                  <a:pt x="4438878" y="6992630"/>
                  <a:pt x="4414826" y="6993724"/>
                </a:cubicBezTo>
                <a:lnTo>
                  <a:pt x="4415919" y="7012310"/>
                </a:lnTo>
                <a:cubicBezTo>
                  <a:pt x="4439970" y="7011217"/>
                  <a:pt x="4464025" y="7010123"/>
                  <a:pt x="4488078" y="7009030"/>
                </a:cubicBezTo>
                <a:close/>
                <a:moveTo>
                  <a:pt x="3259187" y="6986070"/>
                </a:moveTo>
                <a:lnTo>
                  <a:pt x="3258093" y="7004657"/>
                </a:lnTo>
                <a:cubicBezTo>
                  <a:pt x="3282146" y="7005750"/>
                  <a:pt x="3306199" y="7006844"/>
                  <a:pt x="3330252" y="7007936"/>
                </a:cubicBezTo>
                <a:lnTo>
                  <a:pt x="3331346" y="6989350"/>
                </a:lnTo>
                <a:cubicBezTo>
                  <a:pt x="3307293" y="6988257"/>
                  <a:pt x="3283240" y="6987164"/>
                  <a:pt x="3259187" y="6986070"/>
                </a:cubicBezTo>
                <a:close/>
                <a:moveTo>
                  <a:pt x="4631302" y="6983883"/>
                </a:moveTo>
                <a:cubicBezTo>
                  <a:pt x="4607249" y="6984977"/>
                  <a:pt x="4583197" y="6986070"/>
                  <a:pt x="4559143" y="6987164"/>
                </a:cubicBezTo>
                <a:lnTo>
                  <a:pt x="4560236" y="7005750"/>
                </a:lnTo>
                <a:cubicBezTo>
                  <a:pt x="4584290" y="7004657"/>
                  <a:pt x="4609436" y="7003563"/>
                  <a:pt x="4632396" y="7002470"/>
                </a:cubicBezTo>
                <a:close/>
                <a:moveTo>
                  <a:pt x="3114869" y="6980604"/>
                </a:moveTo>
                <a:lnTo>
                  <a:pt x="3113776" y="6999190"/>
                </a:lnTo>
                <a:cubicBezTo>
                  <a:pt x="3137827" y="7000284"/>
                  <a:pt x="3161880" y="7001376"/>
                  <a:pt x="3185934" y="7002470"/>
                </a:cubicBezTo>
                <a:lnTo>
                  <a:pt x="3187027" y="6983883"/>
                </a:lnTo>
                <a:cubicBezTo>
                  <a:pt x="3162974" y="6982791"/>
                  <a:pt x="3138921" y="6981697"/>
                  <a:pt x="3114869" y="6980604"/>
                </a:cubicBezTo>
                <a:close/>
                <a:moveTo>
                  <a:pt x="4776714" y="6975137"/>
                </a:moveTo>
                <a:cubicBezTo>
                  <a:pt x="4752661" y="6976231"/>
                  <a:pt x="4728608" y="6978417"/>
                  <a:pt x="4704555" y="6979510"/>
                </a:cubicBezTo>
                <a:lnTo>
                  <a:pt x="4705648" y="6998097"/>
                </a:lnTo>
                <a:cubicBezTo>
                  <a:pt x="4729701" y="6997003"/>
                  <a:pt x="4753755" y="6994816"/>
                  <a:pt x="4777807" y="6993724"/>
                </a:cubicBezTo>
                <a:close/>
                <a:moveTo>
                  <a:pt x="2969456" y="6974044"/>
                </a:moveTo>
                <a:lnTo>
                  <a:pt x="2968363" y="6992630"/>
                </a:lnTo>
                <a:cubicBezTo>
                  <a:pt x="2992416" y="6993724"/>
                  <a:pt x="3016469" y="6994816"/>
                  <a:pt x="3040523" y="6995910"/>
                </a:cubicBezTo>
                <a:lnTo>
                  <a:pt x="3041615" y="6977323"/>
                </a:lnTo>
                <a:cubicBezTo>
                  <a:pt x="3017562" y="6976231"/>
                  <a:pt x="2993510" y="6975137"/>
                  <a:pt x="2969456" y="6974044"/>
                </a:cubicBezTo>
                <a:close/>
                <a:moveTo>
                  <a:pt x="2825138" y="6965297"/>
                </a:moveTo>
                <a:lnTo>
                  <a:pt x="2824045" y="6983883"/>
                </a:lnTo>
                <a:cubicBezTo>
                  <a:pt x="2848098" y="6986070"/>
                  <a:pt x="2872151" y="6987164"/>
                  <a:pt x="2896204" y="6988257"/>
                </a:cubicBezTo>
                <a:lnTo>
                  <a:pt x="2897297" y="6969671"/>
                </a:lnTo>
                <a:cubicBezTo>
                  <a:pt x="2873245" y="6967484"/>
                  <a:pt x="2849191" y="6966390"/>
                  <a:pt x="2825138" y="6965297"/>
                </a:cubicBezTo>
                <a:close/>
                <a:moveTo>
                  <a:pt x="4921032" y="6964204"/>
                </a:moveTo>
                <a:cubicBezTo>
                  <a:pt x="4896979" y="6965297"/>
                  <a:pt x="4872926" y="6967484"/>
                  <a:pt x="4848873" y="6969671"/>
                </a:cubicBezTo>
                <a:lnTo>
                  <a:pt x="4849966" y="6988257"/>
                </a:lnTo>
                <a:cubicBezTo>
                  <a:pt x="4874020" y="6986070"/>
                  <a:pt x="4898072" y="6983883"/>
                  <a:pt x="4922126" y="6981697"/>
                </a:cubicBezTo>
                <a:close/>
                <a:moveTo>
                  <a:pt x="2680820" y="6956551"/>
                </a:moveTo>
                <a:lnTo>
                  <a:pt x="2679727" y="6975137"/>
                </a:lnTo>
                <a:cubicBezTo>
                  <a:pt x="2703780" y="6976231"/>
                  <a:pt x="2727833" y="6978417"/>
                  <a:pt x="2751886" y="6979510"/>
                </a:cubicBezTo>
                <a:lnTo>
                  <a:pt x="2752980" y="6960924"/>
                </a:lnTo>
                <a:cubicBezTo>
                  <a:pt x="2728926" y="6959830"/>
                  <a:pt x="2704873" y="6957644"/>
                  <a:pt x="2680820" y="6956551"/>
                </a:cubicBezTo>
                <a:close/>
                <a:moveTo>
                  <a:pt x="5064258" y="6952178"/>
                </a:moveTo>
                <a:cubicBezTo>
                  <a:pt x="5040204" y="6954364"/>
                  <a:pt x="5016152" y="6956551"/>
                  <a:pt x="4992097" y="6958737"/>
                </a:cubicBezTo>
                <a:lnTo>
                  <a:pt x="4994285" y="6976231"/>
                </a:lnTo>
                <a:cubicBezTo>
                  <a:pt x="5018337" y="6972950"/>
                  <a:pt x="5042391" y="6970763"/>
                  <a:pt x="5066443" y="6969671"/>
                </a:cubicBezTo>
                <a:close/>
                <a:moveTo>
                  <a:pt x="2536502" y="6946710"/>
                </a:moveTo>
                <a:lnTo>
                  <a:pt x="2535409" y="6965297"/>
                </a:lnTo>
                <a:cubicBezTo>
                  <a:pt x="2559462" y="6967484"/>
                  <a:pt x="2583515" y="6968577"/>
                  <a:pt x="2607568" y="6970763"/>
                </a:cubicBezTo>
                <a:lnTo>
                  <a:pt x="2608661" y="6952178"/>
                </a:lnTo>
                <a:cubicBezTo>
                  <a:pt x="2584608" y="6949991"/>
                  <a:pt x="2560555" y="6948897"/>
                  <a:pt x="2536502" y="6946710"/>
                </a:cubicBezTo>
                <a:close/>
                <a:moveTo>
                  <a:pt x="5207482" y="6934684"/>
                </a:moveTo>
                <a:cubicBezTo>
                  <a:pt x="5183429" y="6937964"/>
                  <a:pt x="5159376" y="6941244"/>
                  <a:pt x="5135323" y="6943431"/>
                </a:cubicBezTo>
                <a:lnTo>
                  <a:pt x="5137510" y="6960924"/>
                </a:lnTo>
                <a:cubicBezTo>
                  <a:pt x="5161563" y="6958737"/>
                  <a:pt x="5185616" y="6955457"/>
                  <a:pt x="5209669" y="6952178"/>
                </a:cubicBezTo>
                <a:close/>
                <a:moveTo>
                  <a:pt x="2392185" y="6933591"/>
                </a:moveTo>
                <a:lnTo>
                  <a:pt x="2389997" y="6951084"/>
                </a:lnTo>
                <a:cubicBezTo>
                  <a:pt x="2414051" y="6954364"/>
                  <a:pt x="2438103" y="6956551"/>
                  <a:pt x="2462156" y="6958737"/>
                </a:cubicBezTo>
                <a:lnTo>
                  <a:pt x="2464342" y="6941244"/>
                </a:lnTo>
                <a:cubicBezTo>
                  <a:pt x="2440289" y="6939058"/>
                  <a:pt x="2416236" y="6935777"/>
                  <a:pt x="2392185" y="6933591"/>
                </a:cubicBezTo>
                <a:close/>
                <a:moveTo>
                  <a:pt x="2248959" y="6916097"/>
                </a:moveTo>
                <a:lnTo>
                  <a:pt x="2246773" y="6933591"/>
                </a:lnTo>
                <a:cubicBezTo>
                  <a:pt x="2269732" y="6936871"/>
                  <a:pt x="2294878" y="6940150"/>
                  <a:pt x="2318932" y="6943431"/>
                </a:cubicBezTo>
                <a:lnTo>
                  <a:pt x="2320024" y="6925938"/>
                </a:lnTo>
                <a:cubicBezTo>
                  <a:pt x="2295971" y="6922657"/>
                  <a:pt x="2271919" y="6919378"/>
                  <a:pt x="2248959" y="6916097"/>
                </a:cubicBezTo>
                <a:close/>
                <a:moveTo>
                  <a:pt x="5350706" y="6916097"/>
                </a:moveTo>
                <a:cubicBezTo>
                  <a:pt x="5327747" y="6919378"/>
                  <a:pt x="5303694" y="6922657"/>
                  <a:pt x="5279641" y="6925938"/>
                </a:cubicBezTo>
                <a:lnTo>
                  <a:pt x="5281828" y="6943431"/>
                </a:lnTo>
                <a:cubicBezTo>
                  <a:pt x="5305881" y="6940150"/>
                  <a:pt x="5329934" y="6937964"/>
                  <a:pt x="5352893" y="6933591"/>
                </a:cubicBezTo>
                <a:close/>
                <a:moveTo>
                  <a:pt x="5493932" y="6895325"/>
                </a:moveTo>
                <a:cubicBezTo>
                  <a:pt x="5470972" y="6898604"/>
                  <a:pt x="5446920" y="6902978"/>
                  <a:pt x="5422865" y="6906258"/>
                </a:cubicBezTo>
                <a:lnTo>
                  <a:pt x="5425053" y="6923751"/>
                </a:lnTo>
                <a:cubicBezTo>
                  <a:pt x="5449105" y="6920471"/>
                  <a:pt x="5473158" y="6917191"/>
                  <a:pt x="5497212" y="6912818"/>
                </a:cubicBezTo>
                <a:close/>
                <a:moveTo>
                  <a:pt x="2106828" y="6890952"/>
                </a:moveTo>
                <a:lnTo>
                  <a:pt x="2103547" y="6908445"/>
                </a:lnTo>
                <a:cubicBezTo>
                  <a:pt x="2126508" y="6912818"/>
                  <a:pt x="2150561" y="6917191"/>
                  <a:pt x="2174613" y="6921565"/>
                </a:cubicBezTo>
                <a:lnTo>
                  <a:pt x="2177893" y="6904072"/>
                </a:lnTo>
                <a:cubicBezTo>
                  <a:pt x="2153840" y="6899698"/>
                  <a:pt x="2129788" y="6895325"/>
                  <a:pt x="2106828" y="6890952"/>
                </a:cubicBezTo>
                <a:close/>
                <a:moveTo>
                  <a:pt x="5636063" y="6871272"/>
                </a:moveTo>
                <a:cubicBezTo>
                  <a:pt x="5612010" y="6875645"/>
                  <a:pt x="5589051" y="6878925"/>
                  <a:pt x="5564997" y="6883298"/>
                </a:cubicBezTo>
                <a:lnTo>
                  <a:pt x="5568278" y="6900791"/>
                </a:lnTo>
                <a:cubicBezTo>
                  <a:pt x="5592331" y="6897512"/>
                  <a:pt x="5615290" y="6893138"/>
                  <a:pt x="5639344" y="6888765"/>
                </a:cubicBezTo>
                <a:close/>
                <a:moveTo>
                  <a:pt x="1965790" y="6859245"/>
                </a:moveTo>
                <a:lnTo>
                  <a:pt x="1961416" y="6876738"/>
                </a:lnTo>
                <a:cubicBezTo>
                  <a:pt x="1984376" y="6883298"/>
                  <a:pt x="2008429" y="6888765"/>
                  <a:pt x="2032482" y="6894231"/>
                </a:cubicBezTo>
                <a:lnTo>
                  <a:pt x="2035761" y="6876738"/>
                </a:lnTo>
                <a:cubicBezTo>
                  <a:pt x="2011708" y="6871272"/>
                  <a:pt x="1988749" y="6864712"/>
                  <a:pt x="1965790" y="6859245"/>
                </a:cubicBezTo>
                <a:close/>
                <a:moveTo>
                  <a:pt x="5778195" y="6843938"/>
                </a:moveTo>
                <a:cubicBezTo>
                  <a:pt x="5754142" y="6849406"/>
                  <a:pt x="5731183" y="6853779"/>
                  <a:pt x="5707129" y="6858152"/>
                </a:cubicBezTo>
                <a:lnTo>
                  <a:pt x="5710409" y="6875645"/>
                </a:lnTo>
                <a:cubicBezTo>
                  <a:pt x="5734462" y="6871272"/>
                  <a:pt x="5757421" y="6866899"/>
                  <a:pt x="5781475" y="6861431"/>
                </a:cubicBezTo>
                <a:close/>
                <a:moveTo>
                  <a:pt x="1829125" y="6816606"/>
                </a:moveTo>
                <a:lnTo>
                  <a:pt x="1822565" y="6834099"/>
                </a:lnTo>
                <a:cubicBezTo>
                  <a:pt x="1844431" y="6841752"/>
                  <a:pt x="1868484" y="6849406"/>
                  <a:pt x="1891443" y="6857058"/>
                </a:cubicBezTo>
                <a:lnTo>
                  <a:pt x="1898003" y="6839565"/>
                </a:lnTo>
                <a:cubicBezTo>
                  <a:pt x="1873950" y="6831912"/>
                  <a:pt x="1850991" y="6824259"/>
                  <a:pt x="1829125" y="6816606"/>
                </a:cubicBezTo>
                <a:close/>
                <a:moveTo>
                  <a:pt x="5919233" y="6814419"/>
                </a:moveTo>
                <a:cubicBezTo>
                  <a:pt x="5896273" y="6819885"/>
                  <a:pt x="5873314" y="6824259"/>
                  <a:pt x="5849260" y="6829726"/>
                </a:cubicBezTo>
                <a:lnTo>
                  <a:pt x="5852541" y="6847219"/>
                </a:lnTo>
                <a:cubicBezTo>
                  <a:pt x="5875500" y="6841752"/>
                  <a:pt x="5899553" y="6836286"/>
                  <a:pt x="5923607" y="6831912"/>
                </a:cubicBezTo>
                <a:close/>
                <a:moveTo>
                  <a:pt x="6059179" y="6779433"/>
                </a:moveTo>
                <a:cubicBezTo>
                  <a:pt x="6036218" y="6785993"/>
                  <a:pt x="6012165" y="6791459"/>
                  <a:pt x="5989206" y="6796926"/>
                </a:cubicBezTo>
                <a:lnTo>
                  <a:pt x="5993579" y="6814419"/>
                </a:lnTo>
                <a:cubicBezTo>
                  <a:pt x="6017631" y="6808952"/>
                  <a:pt x="6040592" y="6803486"/>
                  <a:pt x="6063551" y="6796926"/>
                </a:cubicBezTo>
                <a:close/>
                <a:moveTo>
                  <a:pt x="1695740" y="6761940"/>
                </a:moveTo>
                <a:lnTo>
                  <a:pt x="1688086" y="6778339"/>
                </a:lnTo>
                <a:cubicBezTo>
                  <a:pt x="1709952" y="6789272"/>
                  <a:pt x="1731819" y="6798019"/>
                  <a:pt x="1754779" y="6807859"/>
                </a:cubicBezTo>
                <a:lnTo>
                  <a:pt x="1761339" y="6790366"/>
                </a:lnTo>
                <a:cubicBezTo>
                  <a:pt x="1739472" y="6781620"/>
                  <a:pt x="1716512" y="6771779"/>
                  <a:pt x="1695740" y="6761940"/>
                </a:cubicBezTo>
                <a:close/>
                <a:moveTo>
                  <a:pt x="6199122" y="6743353"/>
                </a:moveTo>
                <a:cubicBezTo>
                  <a:pt x="6176163" y="6749913"/>
                  <a:pt x="6152110" y="6755380"/>
                  <a:pt x="6129150" y="6761940"/>
                </a:cubicBezTo>
                <a:lnTo>
                  <a:pt x="6133523" y="6779433"/>
                </a:lnTo>
                <a:cubicBezTo>
                  <a:pt x="6157577" y="6772873"/>
                  <a:pt x="6180537" y="6767406"/>
                  <a:pt x="6203496" y="6760846"/>
                </a:cubicBezTo>
                <a:close/>
                <a:moveTo>
                  <a:pt x="6336881" y="6701807"/>
                </a:moveTo>
                <a:cubicBezTo>
                  <a:pt x="6313922" y="6708367"/>
                  <a:pt x="6290961" y="6716021"/>
                  <a:pt x="6268002" y="6722580"/>
                </a:cubicBezTo>
                <a:lnTo>
                  <a:pt x="6273469" y="6740074"/>
                </a:lnTo>
                <a:cubicBezTo>
                  <a:pt x="6296428" y="6733514"/>
                  <a:pt x="6319388" y="6726954"/>
                  <a:pt x="6342348" y="6719300"/>
                </a:cubicBezTo>
                <a:close/>
                <a:moveTo>
                  <a:pt x="1568914" y="6694154"/>
                </a:moveTo>
                <a:lnTo>
                  <a:pt x="1559074" y="6709461"/>
                </a:lnTo>
                <a:cubicBezTo>
                  <a:pt x="1579848" y="6722580"/>
                  <a:pt x="1600620" y="6734606"/>
                  <a:pt x="1622487" y="6746633"/>
                </a:cubicBezTo>
                <a:lnTo>
                  <a:pt x="1631233" y="6730233"/>
                </a:lnTo>
                <a:cubicBezTo>
                  <a:pt x="1609366" y="6718207"/>
                  <a:pt x="1588594" y="6706180"/>
                  <a:pt x="1568914" y="6694154"/>
                </a:cubicBezTo>
                <a:close/>
                <a:moveTo>
                  <a:pt x="1454115" y="6608875"/>
                </a:moveTo>
                <a:lnTo>
                  <a:pt x="1442089" y="6621995"/>
                </a:lnTo>
                <a:cubicBezTo>
                  <a:pt x="1459583" y="6637301"/>
                  <a:pt x="1479262" y="6652608"/>
                  <a:pt x="1498942" y="6667914"/>
                </a:cubicBezTo>
                <a:lnTo>
                  <a:pt x="1509875" y="6653701"/>
                </a:lnTo>
                <a:cubicBezTo>
                  <a:pt x="1490196" y="6639488"/>
                  <a:pt x="1471608" y="6624182"/>
                  <a:pt x="1454115" y="6608875"/>
                </a:cubicBezTo>
                <a:close/>
                <a:moveTo>
                  <a:pt x="1528462" y="6506103"/>
                </a:moveTo>
                <a:cubicBezTo>
                  <a:pt x="1507688" y="6514850"/>
                  <a:pt x="1484729" y="6521410"/>
                  <a:pt x="1460675" y="6526876"/>
                </a:cubicBezTo>
                <a:lnTo>
                  <a:pt x="1463955" y="6544369"/>
                </a:lnTo>
                <a:cubicBezTo>
                  <a:pt x="1489101" y="6538903"/>
                  <a:pt x="1513155" y="6531249"/>
                  <a:pt x="1535021" y="6522502"/>
                </a:cubicBezTo>
                <a:close/>
                <a:moveTo>
                  <a:pt x="1360090" y="6503916"/>
                </a:moveTo>
                <a:lnTo>
                  <a:pt x="1344783" y="6513756"/>
                </a:lnTo>
                <a:cubicBezTo>
                  <a:pt x="1350250" y="6521410"/>
                  <a:pt x="1355717" y="6530156"/>
                  <a:pt x="1362277" y="6537809"/>
                </a:cubicBezTo>
                <a:cubicBezTo>
                  <a:pt x="1346970" y="6537809"/>
                  <a:pt x="1332757" y="6536716"/>
                  <a:pt x="1318544" y="6535622"/>
                </a:cubicBezTo>
                <a:lnTo>
                  <a:pt x="1317451" y="6554209"/>
                </a:lnTo>
                <a:cubicBezTo>
                  <a:pt x="1336037" y="6555302"/>
                  <a:pt x="1356810" y="6556396"/>
                  <a:pt x="1376490" y="6555302"/>
                </a:cubicBezTo>
                <a:cubicBezTo>
                  <a:pt x="1380863" y="6560769"/>
                  <a:pt x="1385237" y="6565142"/>
                  <a:pt x="1389610" y="6570608"/>
                </a:cubicBezTo>
                <a:lnTo>
                  <a:pt x="1402730" y="6559675"/>
                </a:lnTo>
                <a:cubicBezTo>
                  <a:pt x="1398357" y="6555302"/>
                  <a:pt x="1393983" y="6549836"/>
                  <a:pt x="1389610" y="6544369"/>
                </a:cubicBezTo>
                <a:lnTo>
                  <a:pt x="1389610" y="6537809"/>
                </a:lnTo>
                <a:cubicBezTo>
                  <a:pt x="1388516" y="6537809"/>
                  <a:pt x="1386330" y="6537809"/>
                  <a:pt x="1385237" y="6537809"/>
                </a:cubicBezTo>
                <a:cubicBezTo>
                  <a:pt x="1376490" y="6526876"/>
                  <a:pt x="1367744" y="6514850"/>
                  <a:pt x="1360090" y="6503916"/>
                </a:cubicBezTo>
                <a:close/>
                <a:moveTo>
                  <a:pt x="1180785" y="6501730"/>
                </a:moveTo>
                <a:lnTo>
                  <a:pt x="1174226" y="6518129"/>
                </a:lnTo>
                <a:cubicBezTo>
                  <a:pt x="1197186" y="6527970"/>
                  <a:pt x="1220145" y="6535622"/>
                  <a:pt x="1244199" y="6541089"/>
                </a:cubicBezTo>
                <a:lnTo>
                  <a:pt x="1248571" y="6523596"/>
                </a:lnTo>
                <a:cubicBezTo>
                  <a:pt x="1225612" y="6518129"/>
                  <a:pt x="1202651" y="6510476"/>
                  <a:pt x="1180785" y="6501730"/>
                </a:cubicBezTo>
                <a:close/>
                <a:moveTo>
                  <a:pt x="1058333" y="6431757"/>
                </a:moveTo>
                <a:lnTo>
                  <a:pt x="1047400" y="6445970"/>
                </a:lnTo>
                <a:cubicBezTo>
                  <a:pt x="1067080" y="6461276"/>
                  <a:pt x="1087854" y="6474396"/>
                  <a:pt x="1108626" y="6486423"/>
                </a:cubicBezTo>
                <a:lnTo>
                  <a:pt x="1118467" y="6471117"/>
                </a:lnTo>
                <a:cubicBezTo>
                  <a:pt x="1097693" y="6459090"/>
                  <a:pt x="1078013" y="6445970"/>
                  <a:pt x="1058333" y="6431757"/>
                </a:cubicBezTo>
                <a:close/>
                <a:moveTo>
                  <a:pt x="1630140" y="6418638"/>
                </a:moveTo>
                <a:cubicBezTo>
                  <a:pt x="1622487" y="6437223"/>
                  <a:pt x="1608274" y="6455810"/>
                  <a:pt x="1588594" y="6471117"/>
                </a:cubicBezTo>
                <a:lnTo>
                  <a:pt x="1599527" y="6485329"/>
                </a:lnTo>
                <a:cubicBezTo>
                  <a:pt x="1621394" y="6467836"/>
                  <a:pt x="1636700" y="6448157"/>
                  <a:pt x="1646539" y="6425197"/>
                </a:cubicBezTo>
                <a:close/>
                <a:moveTo>
                  <a:pt x="1309798" y="6375997"/>
                </a:moveTo>
                <a:lnTo>
                  <a:pt x="1291211" y="6375997"/>
                </a:lnTo>
                <a:cubicBezTo>
                  <a:pt x="1291211" y="6398958"/>
                  <a:pt x="1296677" y="6423011"/>
                  <a:pt x="1307610" y="6449250"/>
                </a:cubicBezTo>
                <a:lnTo>
                  <a:pt x="1325104" y="6442691"/>
                </a:lnTo>
                <a:cubicBezTo>
                  <a:pt x="1315264" y="6418638"/>
                  <a:pt x="1309798" y="6396771"/>
                  <a:pt x="1309798" y="6375997"/>
                </a:cubicBezTo>
                <a:close/>
                <a:moveTo>
                  <a:pt x="952282" y="6336638"/>
                </a:moveTo>
                <a:lnTo>
                  <a:pt x="939162" y="6348665"/>
                </a:lnTo>
                <a:cubicBezTo>
                  <a:pt x="955562" y="6367251"/>
                  <a:pt x="973054" y="6383651"/>
                  <a:pt x="990547" y="6400051"/>
                </a:cubicBezTo>
                <a:lnTo>
                  <a:pt x="1002575" y="6386931"/>
                </a:lnTo>
                <a:cubicBezTo>
                  <a:pt x="986175" y="6371624"/>
                  <a:pt x="968681" y="6355225"/>
                  <a:pt x="952282" y="6336638"/>
                </a:cubicBezTo>
                <a:close/>
                <a:moveTo>
                  <a:pt x="1591874" y="6292905"/>
                </a:moveTo>
                <a:lnTo>
                  <a:pt x="1580940" y="6308212"/>
                </a:lnTo>
                <a:cubicBezTo>
                  <a:pt x="1601714" y="6322425"/>
                  <a:pt x="1618113" y="6339919"/>
                  <a:pt x="1626861" y="6357412"/>
                </a:cubicBezTo>
                <a:lnTo>
                  <a:pt x="1643260" y="6348665"/>
                </a:lnTo>
                <a:cubicBezTo>
                  <a:pt x="1633419" y="6328985"/>
                  <a:pt x="1614834" y="6309306"/>
                  <a:pt x="1591874" y="6292905"/>
                </a:cubicBezTo>
                <a:close/>
                <a:moveTo>
                  <a:pt x="1377583" y="6256826"/>
                </a:moveTo>
                <a:cubicBezTo>
                  <a:pt x="1365557" y="6261199"/>
                  <a:pt x="1355717" y="6266666"/>
                  <a:pt x="1345877" y="6273225"/>
                </a:cubicBezTo>
                <a:cubicBezTo>
                  <a:pt x="1333850" y="6280879"/>
                  <a:pt x="1322917" y="6290719"/>
                  <a:pt x="1315264" y="6301652"/>
                </a:cubicBezTo>
                <a:lnTo>
                  <a:pt x="1329477" y="6312585"/>
                </a:lnTo>
                <a:cubicBezTo>
                  <a:pt x="1336037" y="6303838"/>
                  <a:pt x="1344783" y="6295092"/>
                  <a:pt x="1356810" y="6287439"/>
                </a:cubicBezTo>
                <a:cubicBezTo>
                  <a:pt x="1365557" y="6281972"/>
                  <a:pt x="1374304" y="6276506"/>
                  <a:pt x="1384143" y="6273225"/>
                </a:cubicBezTo>
                <a:close/>
                <a:moveTo>
                  <a:pt x="1450836" y="6244799"/>
                </a:moveTo>
                <a:lnTo>
                  <a:pt x="1449742" y="6263386"/>
                </a:lnTo>
                <a:cubicBezTo>
                  <a:pt x="1472702" y="6264479"/>
                  <a:pt x="1495663" y="6268852"/>
                  <a:pt x="1518622" y="6276506"/>
                </a:cubicBezTo>
                <a:lnTo>
                  <a:pt x="1524088" y="6259013"/>
                </a:lnTo>
                <a:cubicBezTo>
                  <a:pt x="1500035" y="6250266"/>
                  <a:pt x="1474889" y="6245893"/>
                  <a:pt x="1450836" y="6244799"/>
                </a:cubicBezTo>
                <a:close/>
                <a:moveTo>
                  <a:pt x="862630" y="6224027"/>
                </a:moveTo>
                <a:lnTo>
                  <a:pt x="847324" y="6234960"/>
                </a:lnTo>
                <a:cubicBezTo>
                  <a:pt x="861536" y="6254640"/>
                  <a:pt x="875750" y="6274319"/>
                  <a:pt x="891056" y="6292905"/>
                </a:cubicBezTo>
                <a:lnTo>
                  <a:pt x="905268" y="6281972"/>
                </a:lnTo>
                <a:cubicBezTo>
                  <a:pt x="891056" y="6262292"/>
                  <a:pt x="876843" y="6243706"/>
                  <a:pt x="862630" y="6224027"/>
                </a:cubicBezTo>
                <a:close/>
                <a:moveTo>
                  <a:pt x="788284" y="6101575"/>
                </a:moveTo>
                <a:lnTo>
                  <a:pt x="771884" y="6110321"/>
                </a:lnTo>
                <a:cubicBezTo>
                  <a:pt x="782817" y="6132188"/>
                  <a:pt x="794844" y="6152960"/>
                  <a:pt x="807964" y="6173734"/>
                </a:cubicBezTo>
                <a:lnTo>
                  <a:pt x="824363" y="6163893"/>
                </a:lnTo>
                <a:cubicBezTo>
                  <a:pt x="811243" y="6143121"/>
                  <a:pt x="799217" y="6122347"/>
                  <a:pt x="788284" y="6101575"/>
                </a:cubicBezTo>
                <a:close/>
                <a:moveTo>
                  <a:pt x="727058" y="5970376"/>
                </a:moveTo>
                <a:lnTo>
                  <a:pt x="710658" y="5976936"/>
                </a:lnTo>
                <a:cubicBezTo>
                  <a:pt x="719405" y="5999895"/>
                  <a:pt x="729245" y="6022856"/>
                  <a:pt x="739084" y="6044722"/>
                </a:cubicBezTo>
                <a:lnTo>
                  <a:pt x="754390" y="6037068"/>
                </a:lnTo>
                <a:cubicBezTo>
                  <a:pt x="744551" y="6015202"/>
                  <a:pt x="735805" y="5992243"/>
                  <a:pt x="727058" y="5970376"/>
                </a:cubicBezTo>
                <a:close/>
                <a:moveTo>
                  <a:pt x="684418" y="5833711"/>
                </a:moveTo>
                <a:lnTo>
                  <a:pt x="666925" y="5838084"/>
                </a:lnTo>
                <a:cubicBezTo>
                  <a:pt x="672392" y="5862137"/>
                  <a:pt x="678952" y="5885097"/>
                  <a:pt x="686605" y="5908057"/>
                </a:cubicBezTo>
                <a:lnTo>
                  <a:pt x="704098" y="5902591"/>
                </a:lnTo>
                <a:cubicBezTo>
                  <a:pt x="697538" y="5880724"/>
                  <a:pt x="689885" y="5856671"/>
                  <a:pt x="684418" y="5833711"/>
                </a:cubicBezTo>
                <a:close/>
                <a:moveTo>
                  <a:pt x="655992" y="5692673"/>
                </a:moveTo>
                <a:lnTo>
                  <a:pt x="638499" y="5694860"/>
                </a:lnTo>
                <a:cubicBezTo>
                  <a:pt x="641779" y="5720006"/>
                  <a:pt x="646152" y="5744059"/>
                  <a:pt x="650526" y="5767019"/>
                </a:cubicBezTo>
                <a:lnTo>
                  <a:pt x="668019" y="5763738"/>
                </a:lnTo>
                <a:cubicBezTo>
                  <a:pt x="663646" y="5740779"/>
                  <a:pt x="659273" y="5716726"/>
                  <a:pt x="655992" y="5692673"/>
                </a:cubicBezTo>
                <a:close/>
                <a:moveTo>
                  <a:pt x="642872" y="5550542"/>
                </a:moveTo>
                <a:lnTo>
                  <a:pt x="624286" y="5551634"/>
                </a:lnTo>
                <a:cubicBezTo>
                  <a:pt x="625379" y="5575687"/>
                  <a:pt x="627566" y="5599740"/>
                  <a:pt x="629752" y="5623794"/>
                </a:cubicBezTo>
                <a:lnTo>
                  <a:pt x="648339" y="5622701"/>
                </a:lnTo>
                <a:cubicBezTo>
                  <a:pt x="646152" y="5598648"/>
                  <a:pt x="643966" y="5574595"/>
                  <a:pt x="642872" y="5550542"/>
                </a:cubicBezTo>
                <a:close/>
                <a:moveTo>
                  <a:pt x="639592" y="5405130"/>
                </a:moveTo>
                <a:lnTo>
                  <a:pt x="621006" y="5405130"/>
                </a:lnTo>
                <a:cubicBezTo>
                  <a:pt x="621006" y="5413876"/>
                  <a:pt x="621006" y="5423717"/>
                  <a:pt x="621006" y="5432463"/>
                </a:cubicBezTo>
                <a:cubicBezTo>
                  <a:pt x="621006" y="5447770"/>
                  <a:pt x="621006" y="5463076"/>
                  <a:pt x="621006" y="5478383"/>
                </a:cubicBezTo>
                <a:lnTo>
                  <a:pt x="639592" y="5477289"/>
                </a:lnTo>
                <a:cubicBezTo>
                  <a:pt x="639592" y="5463076"/>
                  <a:pt x="639592" y="5447770"/>
                  <a:pt x="639592" y="5432463"/>
                </a:cubicBezTo>
                <a:cubicBezTo>
                  <a:pt x="639592" y="5422623"/>
                  <a:pt x="639592" y="5413876"/>
                  <a:pt x="639592" y="5405130"/>
                </a:cubicBezTo>
                <a:close/>
                <a:moveTo>
                  <a:pt x="626473" y="5260811"/>
                </a:moveTo>
                <a:cubicBezTo>
                  <a:pt x="624286" y="5284864"/>
                  <a:pt x="623192" y="5310011"/>
                  <a:pt x="622100" y="5332970"/>
                </a:cubicBezTo>
                <a:lnTo>
                  <a:pt x="640685" y="5334064"/>
                </a:lnTo>
                <a:cubicBezTo>
                  <a:pt x="641779" y="5310011"/>
                  <a:pt x="642872" y="5285958"/>
                  <a:pt x="645059" y="5261905"/>
                </a:cubicBezTo>
                <a:close/>
                <a:moveTo>
                  <a:pt x="640685" y="5115400"/>
                </a:moveTo>
                <a:cubicBezTo>
                  <a:pt x="637406" y="5139453"/>
                  <a:pt x="635220" y="5163506"/>
                  <a:pt x="633032" y="5187560"/>
                </a:cubicBezTo>
                <a:lnTo>
                  <a:pt x="650526" y="5189746"/>
                </a:lnTo>
                <a:cubicBezTo>
                  <a:pt x="652712" y="5166786"/>
                  <a:pt x="654899" y="5142733"/>
                  <a:pt x="658179" y="5117587"/>
                </a:cubicBezTo>
                <a:close/>
                <a:moveTo>
                  <a:pt x="659273" y="4972175"/>
                </a:moveTo>
                <a:lnTo>
                  <a:pt x="658179" y="4983108"/>
                </a:lnTo>
                <a:cubicBezTo>
                  <a:pt x="654899" y="5003882"/>
                  <a:pt x="652712" y="5023562"/>
                  <a:pt x="649432" y="5044334"/>
                </a:cubicBezTo>
                <a:lnTo>
                  <a:pt x="666925" y="5046521"/>
                </a:lnTo>
                <a:cubicBezTo>
                  <a:pt x="670205" y="5025748"/>
                  <a:pt x="672392" y="5006068"/>
                  <a:pt x="675672" y="4985295"/>
                </a:cubicBezTo>
                <a:lnTo>
                  <a:pt x="676765" y="4974362"/>
                </a:lnTo>
                <a:close/>
                <a:moveTo>
                  <a:pt x="681139" y="4828951"/>
                </a:moveTo>
                <a:cubicBezTo>
                  <a:pt x="677858" y="4851910"/>
                  <a:pt x="673485" y="4875963"/>
                  <a:pt x="670205" y="4900016"/>
                </a:cubicBezTo>
                <a:lnTo>
                  <a:pt x="687699" y="4903296"/>
                </a:lnTo>
                <a:cubicBezTo>
                  <a:pt x="692072" y="4879243"/>
                  <a:pt x="695352" y="4856283"/>
                  <a:pt x="698632" y="4832230"/>
                </a:cubicBezTo>
                <a:close/>
                <a:moveTo>
                  <a:pt x="704098" y="4685725"/>
                </a:moveTo>
                <a:cubicBezTo>
                  <a:pt x="700819" y="4708685"/>
                  <a:pt x="696445" y="4732738"/>
                  <a:pt x="693165" y="4756792"/>
                </a:cubicBezTo>
                <a:lnTo>
                  <a:pt x="710658" y="4760071"/>
                </a:lnTo>
                <a:cubicBezTo>
                  <a:pt x="715031" y="4737112"/>
                  <a:pt x="718312" y="4713059"/>
                  <a:pt x="721591" y="4689006"/>
                </a:cubicBezTo>
                <a:close/>
                <a:moveTo>
                  <a:pt x="724872" y="4543594"/>
                </a:moveTo>
                <a:cubicBezTo>
                  <a:pt x="721591" y="4566554"/>
                  <a:pt x="718312" y="4590607"/>
                  <a:pt x="715031" y="4614660"/>
                </a:cubicBezTo>
                <a:lnTo>
                  <a:pt x="732524" y="4616847"/>
                </a:lnTo>
                <a:cubicBezTo>
                  <a:pt x="736898" y="4593886"/>
                  <a:pt x="740178" y="4569833"/>
                  <a:pt x="742365" y="4545780"/>
                </a:cubicBezTo>
                <a:close/>
                <a:moveTo>
                  <a:pt x="742365" y="4399275"/>
                </a:moveTo>
                <a:cubicBezTo>
                  <a:pt x="740178" y="4423328"/>
                  <a:pt x="737991" y="4447381"/>
                  <a:pt x="734711" y="4471434"/>
                </a:cubicBezTo>
                <a:lnTo>
                  <a:pt x="752204" y="4473621"/>
                </a:lnTo>
                <a:cubicBezTo>
                  <a:pt x="755485" y="4449568"/>
                  <a:pt x="757671" y="4425515"/>
                  <a:pt x="759858" y="4401462"/>
                </a:cubicBezTo>
                <a:close/>
                <a:moveTo>
                  <a:pt x="752204" y="4256051"/>
                </a:moveTo>
                <a:cubicBezTo>
                  <a:pt x="751111" y="4279010"/>
                  <a:pt x="750018" y="4304157"/>
                  <a:pt x="747830" y="4328210"/>
                </a:cubicBezTo>
                <a:lnTo>
                  <a:pt x="766418" y="4329303"/>
                </a:lnTo>
                <a:cubicBezTo>
                  <a:pt x="768605" y="4304157"/>
                  <a:pt x="769697" y="4280104"/>
                  <a:pt x="770791" y="4257144"/>
                </a:cubicBezTo>
                <a:close/>
                <a:moveTo>
                  <a:pt x="774071" y="4111733"/>
                </a:moveTo>
                <a:lnTo>
                  <a:pt x="755485" y="4111733"/>
                </a:lnTo>
                <a:cubicBezTo>
                  <a:pt x="755485" y="4123759"/>
                  <a:pt x="755485" y="4134692"/>
                  <a:pt x="755485" y="4145625"/>
                </a:cubicBezTo>
                <a:cubicBezTo>
                  <a:pt x="755485" y="4158745"/>
                  <a:pt x="755485" y="4170772"/>
                  <a:pt x="755485" y="4183892"/>
                </a:cubicBezTo>
                <a:lnTo>
                  <a:pt x="774071" y="4183892"/>
                </a:lnTo>
                <a:cubicBezTo>
                  <a:pt x="774071" y="4170772"/>
                  <a:pt x="774071" y="4158745"/>
                  <a:pt x="774071" y="4145625"/>
                </a:cubicBezTo>
                <a:cubicBezTo>
                  <a:pt x="774071" y="4134692"/>
                  <a:pt x="774071" y="4122666"/>
                  <a:pt x="774071" y="4111733"/>
                </a:cubicBezTo>
                <a:close/>
                <a:moveTo>
                  <a:pt x="765324" y="3965228"/>
                </a:moveTo>
                <a:lnTo>
                  <a:pt x="747830" y="3967415"/>
                </a:lnTo>
                <a:cubicBezTo>
                  <a:pt x="750018" y="3991468"/>
                  <a:pt x="752204" y="4015521"/>
                  <a:pt x="753298" y="4039574"/>
                </a:cubicBezTo>
                <a:lnTo>
                  <a:pt x="770791" y="4037387"/>
                </a:lnTo>
                <a:cubicBezTo>
                  <a:pt x="769697" y="4013334"/>
                  <a:pt x="767511" y="3989281"/>
                  <a:pt x="765324" y="3965228"/>
                </a:cubicBezTo>
                <a:close/>
                <a:moveTo>
                  <a:pt x="744551" y="3822003"/>
                </a:moveTo>
                <a:lnTo>
                  <a:pt x="727058" y="3825283"/>
                </a:lnTo>
                <a:cubicBezTo>
                  <a:pt x="731432" y="3848242"/>
                  <a:pt x="735805" y="3872295"/>
                  <a:pt x="739084" y="3896348"/>
                </a:cubicBezTo>
                <a:lnTo>
                  <a:pt x="757671" y="3894162"/>
                </a:lnTo>
                <a:cubicBezTo>
                  <a:pt x="753298" y="3869016"/>
                  <a:pt x="748925" y="3844963"/>
                  <a:pt x="744551" y="3822003"/>
                </a:cubicBezTo>
                <a:close/>
                <a:moveTo>
                  <a:pt x="707378" y="3682058"/>
                </a:moveTo>
                <a:lnTo>
                  <a:pt x="689885" y="3687525"/>
                </a:lnTo>
                <a:cubicBezTo>
                  <a:pt x="696445" y="3710484"/>
                  <a:pt x="703005" y="3733444"/>
                  <a:pt x="709565" y="3756403"/>
                </a:cubicBezTo>
                <a:lnTo>
                  <a:pt x="728151" y="3752030"/>
                </a:lnTo>
                <a:cubicBezTo>
                  <a:pt x="721591" y="3727977"/>
                  <a:pt x="715031" y="3705018"/>
                  <a:pt x="707378" y="3682058"/>
                </a:cubicBezTo>
                <a:close/>
                <a:moveTo>
                  <a:pt x="654899" y="3545393"/>
                </a:moveTo>
                <a:lnTo>
                  <a:pt x="638499" y="3553046"/>
                </a:lnTo>
                <a:cubicBezTo>
                  <a:pt x="648339" y="3576006"/>
                  <a:pt x="657086" y="3597873"/>
                  <a:pt x="665832" y="3619739"/>
                </a:cubicBezTo>
                <a:lnTo>
                  <a:pt x="683325" y="3612085"/>
                </a:lnTo>
                <a:cubicBezTo>
                  <a:pt x="674579" y="3590219"/>
                  <a:pt x="664739" y="3568352"/>
                  <a:pt x="654899" y="3545393"/>
                </a:cubicBezTo>
                <a:close/>
                <a:moveTo>
                  <a:pt x="589300" y="3416382"/>
                </a:moveTo>
                <a:lnTo>
                  <a:pt x="572899" y="3425128"/>
                </a:lnTo>
                <a:cubicBezTo>
                  <a:pt x="584926" y="3446994"/>
                  <a:pt x="596952" y="3467767"/>
                  <a:pt x="606793" y="3488541"/>
                </a:cubicBezTo>
                <a:lnTo>
                  <a:pt x="623192" y="3480887"/>
                </a:lnTo>
                <a:cubicBezTo>
                  <a:pt x="612259" y="3460114"/>
                  <a:pt x="601326" y="3438248"/>
                  <a:pt x="589300" y="3416382"/>
                </a:cubicBezTo>
                <a:close/>
                <a:moveTo>
                  <a:pt x="516047" y="3289556"/>
                </a:moveTo>
                <a:lnTo>
                  <a:pt x="500741" y="3299396"/>
                </a:lnTo>
                <a:cubicBezTo>
                  <a:pt x="513860" y="3321262"/>
                  <a:pt x="525887" y="3342036"/>
                  <a:pt x="537914" y="3361716"/>
                </a:cubicBezTo>
                <a:lnTo>
                  <a:pt x="553220" y="3351875"/>
                </a:lnTo>
                <a:cubicBezTo>
                  <a:pt x="542286" y="3332195"/>
                  <a:pt x="529167" y="3311423"/>
                  <a:pt x="516047" y="3289556"/>
                </a:cubicBezTo>
                <a:close/>
                <a:moveTo>
                  <a:pt x="438422" y="3167104"/>
                </a:moveTo>
                <a:lnTo>
                  <a:pt x="423116" y="3176944"/>
                </a:lnTo>
                <a:cubicBezTo>
                  <a:pt x="436235" y="3197717"/>
                  <a:pt x="449355" y="3217397"/>
                  <a:pt x="462475" y="3238170"/>
                </a:cubicBezTo>
                <a:lnTo>
                  <a:pt x="477781" y="3228330"/>
                </a:lnTo>
                <a:cubicBezTo>
                  <a:pt x="464661" y="3207557"/>
                  <a:pt x="451542" y="3187877"/>
                  <a:pt x="438422" y="3167104"/>
                </a:cubicBezTo>
                <a:close/>
                <a:moveTo>
                  <a:pt x="359703" y="3045745"/>
                </a:moveTo>
                <a:lnTo>
                  <a:pt x="344397" y="3055586"/>
                </a:lnTo>
                <a:cubicBezTo>
                  <a:pt x="357516" y="3076358"/>
                  <a:pt x="370636" y="3096038"/>
                  <a:pt x="383756" y="3116812"/>
                </a:cubicBezTo>
                <a:lnTo>
                  <a:pt x="399062" y="3106971"/>
                </a:lnTo>
                <a:cubicBezTo>
                  <a:pt x="385943" y="3086199"/>
                  <a:pt x="372823" y="3066519"/>
                  <a:pt x="359703" y="3045745"/>
                </a:cubicBezTo>
                <a:close/>
                <a:moveTo>
                  <a:pt x="284263" y="2923294"/>
                </a:moveTo>
                <a:lnTo>
                  <a:pt x="268957" y="2932040"/>
                </a:lnTo>
                <a:cubicBezTo>
                  <a:pt x="280984" y="2952814"/>
                  <a:pt x="293009" y="2973586"/>
                  <a:pt x="306130" y="2994360"/>
                </a:cubicBezTo>
                <a:lnTo>
                  <a:pt x="321436" y="2984520"/>
                </a:lnTo>
                <a:cubicBezTo>
                  <a:pt x="309410" y="2964840"/>
                  <a:pt x="296290" y="2944067"/>
                  <a:pt x="284263" y="2923294"/>
                </a:cubicBezTo>
                <a:close/>
                <a:moveTo>
                  <a:pt x="215384" y="2796469"/>
                </a:moveTo>
                <a:lnTo>
                  <a:pt x="198984" y="2805215"/>
                </a:lnTo>
                <a:cubicBezTo>
                  <a:pt x="209917" y="2827081"/>
                  <a:pt x="220851" y="2848948"/>
                  <a:pt x="232878" y="2869722"/>
                </a:cubicBezTo>
                <a:lnTo>
                  <a:pt x="249277" y="2859881"/>
                </a:lnTo>
                <a:cubicBezTo>
                  <a:pt x="237251" y="2839109"/>
                  <a:pt x="226318" y="2817242"/>
                  <a:pt x="215384" y="2796469"/>
                </a:cubicBezTo>
                <a:close/>
                <a:moveTo>
                  <a:pt x="153065" y="2667457"/>
                </a:moveTo>
                <a:lnTo>
                  <a:pt x="136666" y="2674017"/>
                </a:lnTo>
                <a:cubicBezTo>
                  <a:pt x="145412" y="2695883"/>
                  <a:pt x="156346" y="2718843"/>
                  <a:pt x="166185" y="2740710"/>
                </a:cubicBezTo>
                <a:lnTo>
                  <a:pt x="182585" y="2733056"/>
                </a:lnTo>
                <a:cubicBezTo>
                  <a:pt x="172744" y="2711190"/>
                  <a:pt x="161812" y="2689323"/>
                  <a:pt x="153065" y="2667457"/>
                </a:cubicBezTo>
                <a:close/>
                <a:moveTo>
                  <a:pt x="102772" y="2531885"/>
                </a:moveTo>
                <a:lnTo>
                  <a:pt x="85279" y="2537353"/>
                </a:lnTo>
                <a:cubicBezTo>
                  <a:pt x="92933" y="2560312"/>
                  <a:pt x="100586" y="2583272"/>
                  <a:pt x="109332" y="2606231"/>
                </a:cubicBezTo>
                <a:lnTo>
                  <a:pt x="126825" y="2599671"/>
                </a:lnTo>
                <a:cubicBezTo>
                  <a:pt x="118078" y="2577805"/>
                  <a:pt x="110426" y="2554845"/>
                  <a:pt x="102772" y="2531885"/>
                </a:cubicBezTo>
                <a:close/>
                <a:moveTo>
                  <a:pt x="62320" y="2394127"/>
                </a:moveTo>
                <a:lnTo>
                  <a:pt x="44827" y="2398500"/>
                </a:lnTo>
                <a:cubicBezTo>
                  <a:pt x="50292" y="2421460"/>
                  <a:pt x="56853" y="2445514"/>
                  <a:pt x="63413" y="2468473"/>
                </a:cubicBezTo>
                <a:lnTo>
                  <a:pt x="80905" y="2464099"/>
                </a:lnTo>
                <a:cubicBezTo>
                  <a:pt x="74345" y="2441140"/>
                  <a:pt x="67786" y="2417087"/>
                  <a:pt x="62320" y="2394127"/>
                </a:cubicBezTo>
                <a:close/>
                <a:moveTo>
                  <a:pt x="34986" y="2251995"/>
                </a:moveTo>
                <a:lnTo>
                  <a:pt x="17493" y="2254182"/>
                </a:lnTo>
                <a:cubicBezTo>
                  <a:pt x="20774" y="2278235"/>
                  <a:pt x="25147" y="2302288"/>
                  <a:pt x="29520" y="2326341"/>
                </a:cubicBezTo>
                <a:lnTo>
                  <a:pt x="47013" y="2323062"/>
                </a:lnTo>
                <a:cubicBezTo>
                  <a:pt x="42640" y="2299009"/>
                  <a:pt x="38267" y="2274956"/>
                  <a:pt x="34986" y="2251995"/>
                </a:cubicBezTo>
                <a:close/>
                <a:moveTo>
                  <a:pt x="20774" y="2109864"/>
                </a:moveTo>
                <a:lnTo>
                  <a:pt x="2187" y="2110958"/>
                </a:lnTo>
                <a:cubicBezTo>
                  <a:pt x="3280" y="2133917"/>
                  <a:pt x="5467" y="2159064"/>
                  <a:pt x="7654" y="2183117"/>
                </a:cubicBezTo>
                <a:lnTo>
                  <a:pt x="26240" y="2182023"/>
                </a:lnTo>
                <a:cubicBezTo>
                  <a:pt x="24053" y="2157970"/>
                  <a:pt x="21867" y="2133917"/>
                  <a:pt x="20774" y="2109864"/>
                </a:cubicBezTo>
                <a:close/>
                <a:moveTo>
                  <a:pt x="2187" y="1964453"/>
                </a:moveTo>
                <a:cubicBezTo>
                  <a:pt x="1094" y="1988506"/>
                  <a:pt x="0" y="2013652"/>
                  <a:pt x="0" y="2037705"/>
                </a:cubicBezTo>
                <a:lnTo>
                  <a:pt x="18587" y="2037705"/>
                </a:lnTo>
                <a:cubicBezTo>
                  <a:pt x="18587" y="2013652"/>
                  <a:pt x="19680" y="1989599"/>
                  <a:pt x="20774" y="1965546"/>
                </a:cubicBezTo>
                <a:close/>
                <a:moveTo>
                  <a:pt x="19680" y="1820135"/>
                </a:moveTo>
                <a:cubicBezTo>
                  <a:pt x="16400" y="1844188"/>
                  <a:pt x="13120" y="1868241"/>
                  <a:pt x="9840" y="1892294"/>
                </a:cubicBezTo>
                <a:lnTo>
                  <a:pt x="27333" y="1894480"/>
                </a:lnTo>
                <a:cubicBezTo>
                  <a:pt x="29520" y="1870427"/>
                  <a:pt x="33893" y="1846374"/>
                  <a:pt x="37173" y="1823414"/>
                </a:cubicBezTo>
                <a:close/>
                <a:moveTo>
                  <a:pt x="52480" y="1678003"/>
                </a:moveTo>
                <a:cubicBezTo>
                  <a:pt x="45920" y="1700962"/>
                  <a:pt x="39360" y="1723922"/>
                  <a:pt x="33893" y="1747975"/>
                </a:cubicBezTo>
                <a:lnTo>
                  <a:pt x="51387" y="1752349"/>
                </a:lnTo>
                <a:cubicBezTo>
                  <a:pt x="56853" y="1729388"/>
                  <a:pt x="63413" y="1706429"/>
                  <a:pt x="69973" y="1683469"/>
                </a:cubicBezTo>
                <a:close/>
                <a:moveTo>
                  <a:pt x="102772" y="1540245"/>
                </a:moveTo>
                <a:cubicBezTo>
                  <a:pt x="92933" y="1562111"/>
                  <a:pt x="84186" y="1585070"/>
                  <a:pt x="75440" y="1608031"/>
                </a:cubicBezTo>
                <a:lnTo>
                  <a:pt x="92933" y="1614590"/>
                </a:lnTo>
                <a:cubicBezTo>
                  <a:pt x="100586" y="1592724"/>
                  <a:pt x="109332" y="1570858"/>
                  <a:pt x="119173" y="1547897"/>
                </a:cubicBezTo>
                <a:close/>
                <a:moveTo>
                  <a:pt x="168371" y="1411233"/>
                </a:moveTo>
                <a:cubicBezTo>
                  <a:pt x="156346" y="1433099"/>
                  <a:pt x="144318" y="1453872"/>
                  <a:pt x="133385" y="1475738"/>
                </a:cubicBezTo>
                <a:lnTo>
                  <a:pt x="149786" y="1483392"/>
                </a:lnTo>
                <a:cubicBezTo>
                  <a:pt x="160719" y="1462618"/>
                  <a:pt x="171652" y="1440752"/>
                  <a:pt x="183678" y="1419980"/>
                </a:cubicBezTo>
                <a:close/>
                <a:moveTo>
                  <a:pt x="248184" y="1289874"/>
                </a:moveTo>
                <a:cubicBezTo>
                  <a:pt x="233971" y="1308461"/>
                  <a:pt x="219758" y="1329233"/>
                  <a:pt x="206638" y="1348913"/>
                </a:cubicBezTo>
                <a:lnTo>
                  <a:pt x="221944" y="1358754"/>
                </a:lnTo>
                <a:cubicBezTo>
                  <a:pt x="235065" y="1339074"/>
                  <a:pt x="249277" y="1319394"/>
                  <a:pt x="262396" y="1300807"/>
                </a:cubicBezTo>
                <a:close/>
                <a:moveTo>
                  <a:pt x="342210" y="1177263"/>
                </a:moveTo>
                <a:cubicBezTo>
                  <a:pt x="325810" y="1194756"/>
                  <a:pt x="309410" y="1213342"/>
                  <a:pt x="294104" y="1231929"/>
                </a:cubicBezTo>
                <a:lnTo>
                  <a:pt x="308316" y="1243954"/>
                </a:lnTo>
                <a:cubicBezTo>
                  <a:pt x="323622" y="1226461"/>
                  <a:pt x="338929" y="1207875"/>
                  <a:pt x="355330" y="1189289"/>
                </a:cubicBezTo>
                <a:close/>
                <a:moveTo>
                  <a:pt x="446075" y="1075583"/>
                </a:moveTo>
                <a:cubicBezTo>
                  <a:pt x="427488" y="1091984"/>
                  <a:pt x="409996" y="1109477"/>
                  <a:pt x="392503" y="1125876"/>
                </a:cubicBezTo>
                <a:lnTo>
                  <a:pt x="405622" y="1138996"/>
                </a:lnTo>
                <a:cubicBezTo>
                  <a:pt x="422021" y="1122597"/>
                  <a:pt x="440608" y="1105103"/>
                  <a:pt x="458101" y="1088703"/>
                </a:cubicBezTo>
                <a:close/>
                <a:moveTo>
                  <a:pt x="557593" y="983744"/>
                </a:moveTo>
                <a:cubicBezTo>
                  <a:pt x="537914" y="997958"/>
                  <a:pt x="519328" y="1013265"/>
                  <a:pt x="500741" y="1028571"/>
                </a:cubicBezTo>
                <a:lnTo>
                  <a:pt x="512768" y="1042784"/>
                </a:lnTo>
                <a:cubicBezTo>
                  <a:pt x="530261" y="1027477"/>
                  <a:pt x="549941" y="1012171"/>
                  <a:pt x="568526" y="997958"/>
                </a:cubicBezTo>
                <a:close/>
                <a:moveTo>
                  <a:pt x="675672" y="898465"/>
                </a:moveTo>
                <a:cubicBezTo>
                  <a:pt x="654899" y="912679"/>
                  <a:pt x="635220" y="925799"/>
                  <a:pt x="615539" y="940012"/>
                </a:cubicBezTo>
                <a:lnTo>
                  <a:pt x="626473" y="954225"/>
                </a:lnTo>
                <a:cubicBezTo>
                  <a:pt x="646152" y="941106"/>
                  <a:pt x="665832" y="926892"/>
                  <a:pt x="685512" y="913772"/>
                </a:cubicBezTo>
                <a:close/>
                <a:moveTo>
                  <a:pt x="799217" y="820840"/>
                </a:moveTo>
                <a:cubicBezTo>
                  <a:pt x="777351" y="833960"/>
                  <a:pt x="756577" y="847080"/>
                  <a:pt x="736898" y="859106"/>
                </a:cubicBezTo>
                <a:lnTo>
                  <a:pt x="746738" y="874412"/>
                </a:lnTo>
                <a:cubicBezTo>
                  <a:pt x="766418" y="862386"/>
                  <a:pt x="787190" y="849267"/>
                  <a:pt x="807964" y="836147"/>
                </a:cubicBezTo>
                <a:close/>
                <a:moveTo>
                  <a:pt x="924949" y="749774"/>
                </a:moveTo>
                <a:cubicBezTo>
                  <a:pt x="903082" y="761801"/>
                  <a:pt x="882309" y="772734"/>
                  <a:pt x="861536" y="784760"/>
                </a:cubicBezTo>
                <a:lnTo>
                  <a:pt x="870283" y="800067"/>
                </a:lnTo>
                <a:cubicBezTo>
                  <a:pt x="891056" y="789133"/>
                  <a:pt x="911829" y="777108"/>
                  <a:pt x="933695" y="766174"/>
                </a:cubicBezTo>
                <a:close/>
                <a:moveTo>
                  <a:pt x="1053960" y="683082"/>
                </a:moveTo>
                <a:cubicBezTo>
                  <a:pt x="1032094" y="694015"/>
                  <a:pt x="1011322" y="704948"/>
                  <a:pt x="989455" y="715882"/>
                </a:cubicBezTo>
                <a:lnTo>
                  <a:pt x="998202" y="732281"/>
                </a:lnTo>
                <a:cubicBezTo>
                  <a:pt x="1018974" y="721348"/>
                  <a:pt x="1040840" y="710414"/>
                  <a:pt x="1061614" y="699481"/>
                </a:cubicBezTo>
                <a:close/>
                <a:moveTo>
                  <a:pt x="1185158" y="620762"/>
                </a:moveTo>
                <a:cubicBezTo>
                  <a:pt x="1163292" y="630603"/>
                  <a:pt x="1141426" y="641536"/>
                  <a:pt x="1119560" y="651375"/>
                </a:cubicBezTo>
                <a:lnTo>
                  <a:pt x="1127213" y="667776"/>
                </a:lnTo>
                <a:cubicBezTo>
                  <a:pt x="1149080" y="657935"/>
                  <a:pt x="1170946" y="648096"/>
                  <a:pt x="1192813" y="637163"/>
                </a:cubicBezTo>
                <a:close/>
                <a:moveTo>
                  <a:pt x="1317451" y="561723"/>
                </a:moveTo>
                <a:cubicBezTo>
                  <a:pt x="1294491" y="571563"/>
                  <a:pt x="1272624" y="581403"/>
                  <a:pt x="1250758" y="591243"/>
                </a:cubicBezTo>
                <a:lnTo>
                  <a:pt x="1258411" y="607642"/>
                </a:lnTo>
                <a:cubicBezTo>
                  <a:pt x="1280278" y="598896"/>
                  <a:pt x="1303237" y="589057"/>
                  <a:pt x="1325104" y="578123"/>
                </a:cubicBezTo>
                <a:close/>
                <a:moveTo>
                  <a:pt x="1451930" y="507057"/>
                </a:moveTo>
                <a:cubicBezTo>
                  <a:pt x="1430063" y="515804"/>
                  <a:pt x="1407103" y="524550"/>
                  <a:pt x="1385237" y="534391"/>
                </a:cubicBezTo>
                <a:lnTo>
                  <a:pt x="1391797" y="550790"/>
                </a:lnTo>
                <a:cubicBezTo>
                  <a:pt x="1413663" y="542043"/>
                  <a:pt x="1435530" y="532204"/>
                  <a:pt x="1458488" y="523457"/>
                </a:cubicBezTo>
                <a:close/>
                <a:moveTo>
                  <a:pt x="1586408" y="453485"/>
                </a:moveTo>
                <a:cubicBezTo>
                  <a:pt x="1563447" y="462231"/>
                  <a:pt x="1540488" y="470978"/>
                  <a:pt x="1518622" y="479725"/>
                </a:cubicBezTo>
                <a:lnTo>
                  <a:pt x="1525181" y="496124"/>
                </a:lnTo>
                <a:cubicBezTo>
                  <a:pt x="1547048" y="487377"/>
                  <a:pt x="1570007" y="478631"/>
                  <a:pt x="1592967" y="469884"/>
                </a:cubicBezTo>
                <a:close/>
                <a:moveTo>
                  <a:pt x="1720885" y="401006"/>
                </a:moveTo>
                <a:cubicBezTo>
                  <a:pt x="1697926" y="409752"/>
                  <a:pt x="1676059" y="418499"/>
                  <a:pt x="1653100" y="427245"/>
                </a:cubicBezTo>
                <a:lnTo>
                  <a:pt x="1659661" y="443644"/>
                </a:lnTo>
                <a:cubicBezTo>
                  <a:pt x="1681527" y="434898"/>
                  <a:pt x="1704486" y="426151"/>
                  <a:pt x="1727445" y="417405"/>
                </a:cubicBezTo>
                <a:close/>
                <a:moveTo>
                  <a:pt x="1855364" y="348526"/>
                </a:moveTo>
                <a:cubicBezTo>
                  <a:pt x="1832404" y="357273"/>
                  <a:pt x="1810538" y="366019"/>
                  <a:pt x="1787578" y="374766"/>
                </a:cubicBezTo>
                <a:lnTo>
                  <a:pt x="1794138" y="391165"/>
                </a:lnTo>
                <a:cubicBezTo>
                  <a:pt x="1817098" y="382418"/>
                  <a:pt x="1840058" y="373672"/>
                  <a:pt x="1861924" y="364925"/>
                </a:cubicBezTo>
                <a:close/>
                <a:moveTo>
                  <a:pt x="1990936" y="297140"/>
                </a:moveTo>
                <a:lnTo>
                  <a:pt x="1923150" y="323379"/>
                </a:lnTo>
                <a:lnTo>
                  <a:pt x="1929710" y="339780"/>
                </a:lnTo>
                <a:lnTo>
                  <a:pt x="1997496" y="313540"/>
                </a:lnTo>
                <a:close/>
                <a:moveTo>
                  <a:pt x="2126508" y="244660"/>
                </a:moveTo>
                <a:cubicBezTo>
                  <a:pt x="2103547" y="253407"/>
                  <a:pt x="2081681" y="262153"/>
                  <a:pt x="2058722" y="270900"/>
                </a:cubicBezTo>
                <a:lnTo>
                  <a:pt x="2065282" y="287300"/>
                </a:lnTo>
                <a:cubicBezTo>
                  <a:pt x="2088240" y="278554"/>
                  <a:pt x="2110107" y="270900"/>
                  <a:pt x="2133067" y="261061"/>
                </a:cubicBezTo>
                <a:close/>
                <a:moveTo>
                  <a:pt x="2260986" y="193275"/>
                </a:moveTo>
                <a:cubicBezTo>
                  <a:pt x="2239120" y="202021"/>
                  <a:pt x="2216160" y="210768"/>
                  <a:pt x="2194293" y="219515"/>
                </a:cubicBezTo>
                <a:lnTo>
                  <a:pt x="2200853" y="235914"/>
                </a:lnTo>
                <a:cubicBezTo>
                  <a:pt x="2222720" y="226074"/>
                  <a:pt x="2245679" y="217328"/>
                  <a:pt x="2267545" y="209674"/>
                </a:cubicBezTo>
                <a:close/>
                <a:moveTo>
                  <a:pt x="2395464" y="136422"/>
                </a:moveTo>
                <a:cubicBezTo>
                  <a:pt x="2373598" y="146261"/>
                  <a:pt x="2350637" y="156102"/>
                  <a:pt x="2328771" y="164848"/>
                </a:cubicBezTo>
                <a:lnTo>
                  <a:pt x="2335331" y="181248"/>
                </a:lnTo>
                <a:cubicBezTo>
                  <a:pt x="2357197" y="172501"/>
                  <a:pt x="2379064" y="162662"/>
                  <a:pt x="2402024" y="152821"/>
                </a:cubicBezTo>
                <a:close/>
                <a:moveTo>
                  <a:pt x="2526662" y="78476"/>
                </a:moveTo>
                <a:cubicBezTo>
                  <a:pt x="2504796" y="88316"/>
                  <a:pt x="2482929" y="98155"/>
                  <a:pt x="2461063" y="107996"/>
                </a:cubicBezTo>
                <a:lnTo>
                  <a:pt x="2468717" y="124395"/>
                </a:lnTo>
                <a:cubicBezTo>
                  <a:pt x="2490583" y="114556"/>
                  <a:pt x="2512450" y="104715"/>
                  <a:pt x="2534316" y="94876"/>
                </a:cubicBezTo>
                <a:close/>
                <a:moveTo>
                  <a:pt x="2658953" y="18344"/>
                </a:moveTo>
                <a:cubicBezTo>
                  <a:pt x="2637087" y="28183"/>
                  <a:pt x="2615221" y="39116"/>
                  <a:pt x="2593354" y="48957"/>
                </a:cubicBezTo>
                <a:lnTo>
                  <a:pt x="2601008" y="65356"/>
                </a:lnTo>
                <a:cubicBezTo>
                  <a:pt x="2622874" y="54423"/>
                  <a:pt x="2644741" y="44583"/>
                  <a:pt x="2666607" y="34743"/>
                </a:cubicBezTo>
                <a:close/>
                <a:moveTo>
                  <a:pt x="2735000" y="0"/>
                </a:moveTo>
                <a:lnTo>
                  <a:pt x="2730207" y="0"/>
                </a:lnTo>
                <a:lnTo>
                  <a:pt x="2731114" y="1943"/>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6062817" y="1158674"/>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31" name="Picture Placeholder 30">
            <a:extLst>
              <a:ext uri="{FF2B5EF4-FFF2-40B4-BE49-F238E27FC236}">
                <a16:creationId xmlns:a16="http://schemas.microsoft.com/office/drawing/2014/main" id="{59C4E17D-6B1D-3D47-A567-C329E8298A6C}"/>
              </a:ext>
            </a:extLst>
          </p:cNvPr>
          <p:cNvSpPr>
            <a:spLocks noGrp="1"/>
          </p:cNvSpPr>
          <p:nvPr>
            <p:ph type="pic" sz="quarter" idx="10" hasCustomPrompt="1"/>
          </p:nvPr>
        </p:nvSpPr>
        <p:spPr>
          <a:xfrm>
            <a:off x="-18617" y="100013"/>
            <a:ext cx="6003388" cy="6643687"/>
          </a:xfrm>
          <a:custGeom>
            <a:avLst/>
            <a:gdLst>
              <a:gd name="connsiteX0" fmla="*/ 3263122 w 6003388"/>
              <a:gd name="connsiteY0" fmla="*/ 1816 h 6643687"/>
              <a:gd name="connsiteX1" fmla="*/ 3991603 w 6003388"/>
              <a:gd name="connsiteY1" fmla="*/ 112292 h 6643687"/>
              <a:gd name="connsiteX2" fmla="*/ 4926744 w 6003388"/>
              <a:gd name="connsiteY2" fmla="*/ 565933 h 6643687"/>
              <a:gd name="connsiteX3" fmla="*/ 5568567 w 6003388"/>
              <a:gd name="connsiteY3" fmla="*/ 1414130 h 6643687"/>
              <a:gd name="connsiteX4" fmla="*/ 5958976 w 6003388"/>
              <a:gd name="connsiteY4" fmla="*/ 2780059 h 6643687"/>
              <a:gd name="connsiteX5" fmla="*/ 5386649 w 6003388"/>
              <a:gd name="connsiteY5" fmla="*/ 5461846 h 6643687"/>
              <a:gd name="connsiteX6" fmla="*/ 3215896 w 6003388"/>
              <a:gd name="connsiteY6" fmla="*/ 6612472 h 6643687"/>
              <a:gd name="connsiteX7" fmla="*/ 955206 w 6003388"/>
              <a:gd name="connsiteY7" fmla="*/ 6066700 h 6643687"/>
              <a:gd name="connsiteX8" fmla="*/ 26629 w 6003388"/>
              <a:gd name="connsiteY8" fmla="*/ 4509893 h 6643687"/>
              <a:gd name="connsiteX9" fmla="*/ 0 w 6003388"/>
              <a:gd name="connsiteY9" fmla="*/ 4393030 h 6643687"/>
              <a:gd name="connsiteX10" fmla="*/ 0 w 6003388"/>
              <a:gd name="connsiteY10" fmla="*/ 2050164 h 6643687"/>
              <a:gd name="connsiteX11" fmla="*/ 44307 w 6003388"/>
              <a:gd name="connsiteY11" fmla="*/ 1914181 h 6643687"/>
              <a:gd name="connsiteX12" fmla="*/ 648603 w 6003388"/>
              <a:gd name="connsiteY12" fmla="*/ 947471 h 6643687"/>
              <a:gd name="connsiteX13" fmla="*/ 2600645 w 6003388"/>
              <a:gd name="connsiteY13" fmla="*/ 34182 h 6643687"/>
              <a:gd name="connsiteX14" fmla="*/ 2989440 w 6003388"/>
              <a:gd name="connsiteY14" fmla="*/ 3013 h 6643687"/>
              <a:gd name="connsiteX15" fmla="*/ 3263122 w 6003388"/>
              <a:gd name="connsiteY15" fmla="*/ 1816 h 664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003388" h="6643687">
                <a:moveTo>
                  <a:pt x="3263122" y="1816"/>
                </a:moveTo>
                <a:cubicBezTo>
                  <a:pt x="3529111" y="10124"/>
                  <a:pt x="3771998" y="46950"/>
                  <a:pt x="3991603" y="112292"/>
                </a:cubicBezTo>
                <a:cubicBezTo>
                  <a:pt x="4382011" y="228456"/>
                  <a:pt x="4693724" y="379670"/>
                  <a:pt x="4926744" y="565933"/>
                </a:cubicBezTo>
                <a:cubicBezTo>
                  <a:pt x="5159763" y="752196"/>
                  <a:pt x="5374385" y="1034595"/>
                  <a:pt x="5568567" y="1414130"/>
                </a:cubicBezTo>
                <a:cubicBezTo>
                  <a:pt x="5762749" y="1793667"/>
                  <a:pt x="5892544" y="2248309"/>
                  <a:pt x="5958976" y="2780059"/>
                </a:cubicBezTo>
                <a:cubicBezTo>
                  <a:pt x="6098991" y="3910656"/>
                  <a:pt x="5907875" y="4803918"/>
                  <a:pt x="5386649" y="5461846"/>
                </a:cubicBezTo>
                <a:cubicBezTo>
                  <a:pt x="4864401" y="6118774"/>
                  <a:pt x="4140817" y="6502316"/>
                  <a:pt x="3215896" y="6612472"/>
                </a:cubicBezTo>
                <a:cubicBezTo>
                  <a:pt x="2290976" y="6722627"/>
                  <a:pt x="1536731" y="6541371"/>
                  <a:pt x="955206" y="6066700"/>
                </a:cubicBezTo>
                <a:cubicBezTo>
                  <a:pt x="519063" y="5710698"/>
                  <a:pt x="209394" y="5191903"/>
                  <a:pt x="26629" y="4509893"/>
                </a:cubicBezTo>
                <a:lnTo>
                  <a:pt x="0" y="4393030"/>
                </a:lnTo>
                <a:lnTo>
                  <a:pt x="0" y="2050164"/>
                </a:lnTo>
                <a:lnTo>
                  <a:pt x="44307" y="1914181"/>
                </a:lnTo>
                <a:cubicBezTo>
                  <a:pt x="187835" y="1510673"/>
                  <a:pt x="389267" y="1188437"/>
                  <a:pt x="648603" y="947471"/>
                </a:cubicBezTo>
                <a:cubicBezTo>
                  <a:pt x="1218885" y="425735"/>
                  <a:pt x="1868885" y="121304"/>
                  <a:pt x="2600645" y="34182"/>
                </a:cubicBezTo>
                <a:cubicBezTo>
                  <a:pt x="2734784" y="18159"/>
                  <a:pt x="2864388" y="7770"/>
                  <a:pt x="2989440" y="3013"/>
                </a:cubicBezTo>
                <a:cubicBezTo>
                  <a:pt x="3083230" y="-554"/>
                  <a:pt x="3174460" y="-954"/>
                  <a:pt x="3263122" y="1816"/>
                </a:cubicBezTo>
                <a:close/>
              </a:path>
            </a:pathLst>
          </a:custGeom>
          <a:solidFill>
            <a:schemeClr val="bg1"/>
          </a:solidFill>
        </p:spPr>
        <p:txBody>
          <a:bodyPr wrap="square"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3"/>
                </a:solidFill>
              </a:defRPr>
            </a:lvl1pPr>
          </a:lstStyle>
          <a:p>
            <a:r>
              <a:rPr lang="en-US" dirty="0"/>
              <a:t>Put your picture here</a:t>
            </a:r>
          </a:p>
        </p:txBody>
      </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7060946" y="2312043"/>
            <a:ext cx="4449834" cy="2233914"/>
          </a:xfrm>
        </p:spPr>
        <p:txBody>
          <a:bodyPr anchor="ctr">
            <a:normAutofit/>
          </a:bodyPr>
          <a:lstStyle>
            <a:lvl1pPr marL="0" indent="0">
              <a:buNone/>
              <a:defRPr sz="3200" b="1">
                <a:solidFill>
                  <a:schemeClr val="accent3"/>
                </a:solidFill>
                <a:latin typeface="+mj-lt"/>
              </a:defRPr>
            </a:lvl1pPr>
          </a:lstStyle>
          <a:p>
            <a:pPr lvl="0"/>
            <a:r>
              <a:rPr lang="en-US" dirty="0"/>
              <a:t>Put title here</a:t>
            </a:r>
          </a:p>
        </p:txBody>
      </p:sp>
      <p:grpSp>
        <p:nvGrpSpPr>
          <p:cNvPr id="25" name="Groep 12">
            <a:extLst>
              <a:ext uri="{FF2B5EF4-FFF2-40B4-BE49-F238E27FC236}">
                <a16:creationId xmlns:a16="http://schemas.microsoft.com/office/drawing/2014/main" id="{E5082E63-7299-4B19-9B08-25E5B9EEAAEE}"/>
              </a:ext>
            </a:extLst>
          </p:cNvPr>
          <p:cNvGrpSpPr/>
          <p:nvPr userDrawn="1"/>
        </p:nvGrpSpPr>
        <p:grpSpPr>
          <a:xfrm>
            <a:off x="12447223" y="266938"/>
            <a:ext cx="3322320" cy="6324124"/>
            <a:chOff x="-3619025" y="0"/>
            <a:chExt cx="3322320" cy="6324124"/>
          </a:xfrm>
        </p:grpSpPr>
        <p:grpSp>
          <p:nvGrpSpPr>
            <p:cNvPr id="26" name="Groep 13">
              <a:extLst>
                <a:ext uri="{FF2B5EF4-FFF2-40B4-BE49-F238E27FC236}">
                  <a16:creationId xmlns:a16="http://schemas.microsoft.com/office/drawing/2014/main" id="{4B9FD862-695E-4D70-A91C-9E8F913651C6}"/>
                </a:ext>
              </a:extLst>
            </p:cNvPr>
            <p:cNvGrpSpPr/>
            <p:nvPr/>
          </p:nvGrpSpPr>
          <p:grpSpPr>
            <a:xfrm>
              <a:off x="-3619025" y="0"/>
              <a:ext cx="3322320" cy="6324124"/>
              <a:chOff x="12390120" y="132973"/>
              <a:chExt cx="3322320" cy="6324124"/>
            </a:xfrm>
          </p:grpSpPr>
          <p:sp>
            <p:nvSpPr>
              <p:cNvPr id="32" name="TextBox 7">
                <a:extLst>
                  <a:ext uri="{FF2B5EF4-FFF2-40B4-BE49-F238E27FC236}">
                    <a16:creationId xmlns:a16="http://schemas.microsoft.com/office/drawing/2014/main" id="{7E6DD6BE-1793-4B97-8796-091B93A5533D}"/>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33" name="TextBox 10">
                <a:extLst>
                  <a:ext uri="{FF2B5EF4-FFF2-40B4-BE49-F238E27FC236}">
                    <a16:creationId xmlns:a16="http://schemas.microsoft.com/office/drawing/2014/main" id="{C06F4A1C-31FC-4FC7-A3EA-53643BEB8953}"/>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29" name="Afbeelding 14">
              <a:extLst>
                <a:ext uri="{FF2B5EF4-FFF2-40B4-BE49-F238E27FC236}">
                  <a16:creationId xmlns:a16="http://schemas.microsoft.com/office/drawing/2014/main" id="{2525DC38-CE20-4185-B97A-B21E77866ACD}"/>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30" name="Afbeelding 15" descr="Afbeelding met tekst, antenne  Automatisch gegenereerde beschrijving">
              <a:extLst>
                <a:ext uri="{FF2B5EF4-FFF2-40B4-BE49-F238E27FC236}">
                  <a16:creationId xmlns:a16="http://schemas.microsoft.com/office/drawing/2014/main" id="{DD66AC64-E43D-4E0F-B2EE-D93EB05215EE}"/>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34" name="Graphic 33">
            <a:extLst>
              <a:ext uri="{FF2B5EF4-FFF2-40B4-BE49-F238E27FC236}">
                <a16:creationId xmlns:a16="http://schemas.microsoft.com/office/drawing/2014/main" id="{B2677AAA-BEF7-4E41-92F3-33D40DE4A8A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239820290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with headline-bigger 2">
    <p:bg>
      <p:bgPr>
        <a:solidFill>
          <a:schemeClr val="bg1"/>
        </a:solidFill>
        <a:effectLst/>
      </p:bgPr>
    </p:bg>
    <p:spTree>
      <p:nvGrpSpPr>
        <p:cNvPr id="1" name=""/>
        <p:cNvGrpSpPr/>
        <p:nvPr/>
      </p:nvGrpSpPr>
      <p:grpSpPr>
        <a:xfrm>
          <a:off x="0" y="0"/>
          <a:ext cx="0" cy="0"/>
          <a:chOff x="0" y="0"/>
          <a:chExt cx="0" cy="0"/>
        </a:xfrm>
      </p:grpSpPr>
      <p:sp>
        <p:nvSpPr>
          <p:cNvPr id="43" name="Freeform 42">
            <a:extLst>
              <a:ext uri="{FF2B5EF4-FFF2-40B4-BE49-F238E27FC236}">
                <a16:creationId xmlns:a16="http://schemas.microsoft.com/office/drawing/2014/main" id="{F41D22A4-DD66-B84E-8A29-1A7DF45F7EB3}"/>
              </a:ext>
            </a:extLst>
          </p:cNvPr>
          <p:cNvSpPr/>
          <p:nvPr userDrawn="1"/>
        </p:nvSpPr>
        <p:spPr>
          <a:xfrm flipH="1">
            <a:off x="-15212" y="0"/>
            <a:ext cx="7859802" cy="6886098"/>
          </a:xfrm>
          <a:custGeom>
            <a:avLst/>
            <a:gdLst>
              <a:gd name="connsiteX0" fmla="*/ 8012214 w 8012214"/>
              <a:gd name="connsiteY0" fmla="*/ 0 h 6886098"/>
              <a:gd name="connsiteX1" fmla="*/ 593093 w 8012214"/>
              <a:gd name="connsiteY1" fmla="*/ 0 h 6886098"/>
              <a:gd name="connsiteX2" fmla="*/ 558551 w 8012214"/>
              <a:gd name="connsiteY2" fmla="*/ 62136 h 6886098"/>
              <a:gd name="connsiteX3" fmla="*/ 316527 w 8012214"/>
              <a:gd name="connsiteY3" fmla="*/ 771467 h 6886098"/>
              <a:gd name="connsiteX4" fmla="*/ 286508 w 8012214"/>
              <a:gd name="connsiteY4" fmla="*/ 2250796 h 6886098"/>
              <a:gd name="connsiteX5" fmla="*/ 402985 w 8012214"/>
              <a:gd name="connsiteY5" fmla="*/ 2875864 h 6886098"/>
              <a:gd name="connsiteX6" fmla="*/ 107591 w 8012214"/>
              <a:gd name="connsiteY6" fmla="*/ 3653294 h 6886098"/>
              <a:gd name="connsiteX7" fmla="*/ 156823 w 8012214"/>
              <a:gd name="connsiteY7" fmla="*/ 5475107 h 6886098"/>
              <a:gd name="connsiteX8" fmla="*/ 752416 w 8012214"/>
              <a:gd name="connsiteY8" fmla="*/ 6373644 h 6886098"/>
              <a:gd name="connsiteX9" fmla="*/ 1348835 w 8012214"/>
              <a:gd name="connsiteY9" fmla="*/ 6790987 h 6886098"/>
              <a:gd name="connsiteX10" fmla="*/ 1550170 w 8012214"/>
              <a:gd name="connsiteY10" fmla="*/ 6886098 h 6886098"/>
              <a:gd name="connsiteX11" fmla="*/ 8012214 w 8012214"/>
              <a:gd name="connsiteY11" fmla="*/ 6886098 h 688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12214" h="6886098">
                <a:moveTo>
                  <a:pt x="8012214" y="0"/>
                </a:moveTo>
                <a:lnTo>
                  <a:pt x="593093" y="0"/>
                </a:lnTo>
                <a:lnTo>
                  <a:pt x="558551" y="62136"/>
                </a:lnTo>
                <a:cubicBezTo>
                  <a:pt x="455088" y="263396"/>
                  <a:pt x="374316" y="499627"/>
                  <a:pt x="316527" y="771467"/>
                </a:cubicBezTo>
                <a:cubicBezTo>
                  <a:pt x="222866" y="1206411"/>
                  <a:pt x="213260" y="1698652"/>
                  <a:pt x="286508" y="2250796"/>
                </a:cubicBezTo>
                <a:cubicBezTo>
                  <a:pt x="316527" y="2474779"/>
                  <a:pt x="354953" y="2683135"/>
                  <a:pt x="402985" y="2875864"/>
                </a:cubicBezTo>
                <a:cubicBezTo>
                  <a:pt x="285309" y="3094639"/>
                  <a:pt x="186842" y="3352479"/>
                  <a:pt x="107591" y="3653294"/>
                </a:cubicBezTo>
                <a:cubicBezTo>
                  <a:pt x="-50914" y="4251016"/>
                  <a:pt x="-34104" y="4857852"/>
                  <a:pt x="156823" y="5475107"/>
                </a:cubicBezTo>
                <a:cubicBezTo>
                  <a:pt x="258889" y="5798059"/>
                  <a:pt x="457021" y="6097571"/>
                  <a:pt x="752416" y="6373644"/>
                </a:cubicBezTo>
                <a:cubicBezTo>
                  <a:pt x="923530" y="6533817"/>
                  <a:pt x="1122336" y="6672749"/>
                  <a:pt x="1348835" y="6790987"/>
                </a:cubicBezTo>
                <a:lnTo>
                  <a:pt x="1550170" y="6886098"/>
                </a:lnTo>
                <a:lnTo>
                  <a:pt x="8012214" y="6886098"/>
                </a:ln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1" name="Freeform 40">
            <a:extLst>
              <a:ext uri="{FF2B5EF4-FFF2-40B4-BE49-F238E27FC236}">
                <a16:creationId xmlns:a16="http://schemas.microsoft.com/office/drawing/2014/main" id="{5C4E51D1-AB7D-CC4D-AF7C-6BEC844D8A0B}"/>
              </a:ext>
            </a:extLst>
          </p:cNvPr>
          <p:cNvSpPr/>
          <p:nvPr userDrawn="1"/>
        </p:nvSpPr>
        <p:spPr>
          <a:xfrm rot="1885704">
            <a:off x="-726902" y="-542450"/>
            <a:ext cx="8136842" cy="8415808"/>
          </a:xfrm>
          <a:custGeom>
            <a:avLst/>
            <a:gdLst>
              <a:gd name="connsiteX0" fmla="*/ 3892389 w 8136842"/>
              <a:gd name="connsiteY0" fmla="*/ 19815 h 8415808"/>
              <a:gd name="connsiteX1" fmla="*/ 3937113 w 8136842"/>
              <a:gd name="connsiteY1" fmla="*/ 14376 h 8415808"/>
              <a:gd name="connsiteX2" fmla="*/ 4135386 w 8136842"/>
              <a:gd name="connsiteY2" fmla="*/ 2345 h 8415808"/>
              <a:gd name="connsiteX3" fmla="*/ 5454349 w 8136842"/>
              <a:gd name="connsiteY3" fmla="*/ 174741 h 8415808"/>
              <a:gd name="connsiteX4" fmla="*/ 6568510 w 8136842"/>
              <a:gd name="connsiteY4" fmla="*/ 929762 h 8415808"/>
              <a:gd name="connsiteX5" fmla="*/ 7575763 w 8136842"/>
              <a:gd name="connsiteY5" fmla="*/ 2397020 h 8415808"/>
              <a:gd name="connsiteX6" fmla="*/ 8035156 w 8136842"/>
              <a:gd name="connsiteY6" fmla="*/ 5425229 h 8415808"/>
              <a:gd name="connsiteX7" fmla="*/ 7988779 w 8136842"/>
              <a:gd name="connsiteY7" fmla="*/ 5586612 h 8415808"/>
              <a:gd name="connsiteX8" fmla="*/ 3358975 w 8136842"/>
              <a:gd name="connsiteY8" fmla="*/ 8415808 h 8415808"/>
              <a:gd name="connsiteX9" fmla="*/ 3066917 w 8136842"/>
              <a:gd name="connsiteY9" fmla="*/ 8359587 h 8415808"/>
              <a:gd name="connsiteX10" fmla="*/ 2726263 w 8136842"/>
              <a:gd name="connsiteY10" fmla="*/ 8253471 h 8415808"/>
              <a:gd name="connsiteX11" fmla="*/ 2590704 w 8136842"/>
              <a:gd name="connsiteY11" fmla="*/ 8198054 h 8415808"/>
              <a:gd name="connsiteX12" fmla="*/ 3017 w 8136842"/>
              <a:gd name="connsiteY12" fmla="*/ 3963463 h 8415808"/>
              <a:gd name="connsiteX13" fmla="*/ 752 w 8136842"/>
              <a:gd name="connsiteY13" fmla="*/ 3918389 h 8415808"/>
              <a:gd name="connsiteX14" fmla="*/ 367847 w 8136842"/>
              <a:gd name="connsiteY14" fmla="*/ 2301385 h 8415808"/>
              <a:gd name="connsiteX15" fmla="*/ 497338 w 8136842"/>
              <a:gd name="connsiteY15" fmla="*/ 2094474 h 841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136842" h="8415808">
                <a:moveTo>
                  <a:pt x="3892389" y="19815"/>
                </a:moveTo>
                <a:lnTo>
                  <a:pt x="3937113" y="14376"/>
                </a:lnTo>
                <a:cubicBezTo>
                  <a:pt x="4004086" y="8244"/>
                  <a:pt x="4070179" y="4233"/>
                  <a:pt x="4135386" y="2345"/>
                </a:cubicBezTo>
                <a:cubicBezTo>
                  <a:pt x="4657046" y="-12755"/>
                  <a:pt x="5096270" y="45130"/>
                  <a:pt x="5454349" y="174741"/>
                </a:cubicBezTo>
                <a:cubicBezTo>
                  <a:pt x="5812426" y="304354"/>
                  <a:pt x="6183384" y="556027"/>
                  <a:pt x="6568510" y="929762"/>
                </a:cubicBezTo>
                <a:cubicBezTo>
                  <a:pt x="6953636" y="1303499"/>
                  <a:pt x="7288529" y="1793004"/>
                  <a:pt x="7575763" y="2397020"/>
                </a:cubicBezTo>
                <a:cubicBezTo>
                  <a:pt x="8108854" y="3522316"/>
                  <a:pt x="8262273" y="4532000"/>
                  <a:pt x="8035156" y="5425229"/>
                </a:cubicBezTo>
                <a:lnTo>
                  <a:pt x="7988779" y="5586612"/>
                </a:lnTo>
                <a:lnTo>
                  <a:pt x="3358975" y="8415808"/>
                </a:lnTo>
                <a:lnTo>
                  <a:pt x="3066917" y="8359587"/>
                </a:lnTo>
                <a:cubicBezTo>
                  <a:pt x="2951873" y="8330683"/>
                  <a:pt x="2838323" y="8295311"/>
                  <a:pt x="2726263" y="8253471"/>
                </a:cubicBezTo>
                <a:lnTo>
                  <a:pt x="2590704" y="8198054"/>
                </a:lnTo>
                <a:lnTo>
                  <a:pt x="3017" y="3963463"/>
                </a:lnTo>
                <a:lnTo>
                  <a:pt x="752" y="3918389"/>
                </a:lnTo>
                <a:cubicBezTo>
                  <a:pt x="-10839" y="3282912"/>
                  <a:pt x="111526" y="2744331"/>
                  <a:pt x="367847" y="2301385"/>
                </a:cubicBezTo>
                <a:lnTo>
                  <a:pt x="497338" y="2094474"/>
                </a:lnTo>
                <a:close/>
              </a:path>
            </a:pathLst>
          </a:custGeom>
          <a:solidFill>
            <a:srgbClr val="EC985E"/>
          </a:solidFill>
          <a:ln w="9525" cap="flat">
            <a:noFill/>
            <a:prstDash val="solid"/>
            <a:miter/>
          </a:ln>
        </p:spPr>
        <p:txBody>
          <a:bodyPr wrap="square" rtlCol="0" anchor="ctr">
            <a:noAutofit/>
          </a:bodyPr>
          <a:lstStyle/>
          <a:p>
            <a:endParaRPr lang="en-US"/>
          </a:p>
        </p:txBody>
      </p:sp>
      <p:sp>
        <p:nvSpPr>
          <p:cNvPr id="46" name="Freeform 45">
            <a:extLst>
              <a:ext uri="{FF2B5EF4-FFF2-40B4-BE49-F238E27FC236}">
                <a16:creationId xmlns:a16="http://schemas.microsoft.com/office/drawing/2014/main" id="{BB644B2A-690C-0742-B293-36E576DD13E2}"/>
              </a:ext>
            </a:extLst>
          </p:cNvPr>
          <p:cNvSpPr/>
          <p:nvPr userDrawn="1"/>
        </p:nvSpPr>
        <p:spPr>
          <a:xfrm flipH="1">
            <a:off x="1015439" y="0"/>
            <a:ext cx="6342348" cy="7019963"/>
          </a:xfrm>
          <a:custGeom>
            <a:avLst/>
            <a:gdLst>
              <a:gd name="connsiteX0" fmla="*/ 3909711 w 6342348"/>
              <a:gd name="connsiteY0" fmla="*/ 7001376 h 7019963"/>
              <a:gd name="connsiteX1" fmla="*/ 3837552 w 6342348"/>
              <a:gd name="connsiteY1" fmla="*/ 7001376 h 7019963"/>
              <a:gd name="connsiteX2" fmla="*/ 3837552 w 6342348"/>
              <a:gd name="connsiteY2" fmla="*/ 7019963 h 7019963"/>
              <a:gd name="connsiteX3" fmla="*/ 3909711 w 6342348"/>
              <a:gd name="connsiteY3" fmla="*/ 7019963 h 7019963"/>
              <a:gd name="connsiteX4" fmla="*/ 4054030 w 6342348"/>
              <a:gd name="connsiteY4" fmla="*/ 7001376 h 7019963"/>
              <a:gd name="connsiteX5" fmla="*/ 3981871 w 6342348"/>
              <a:gd name="connsiteY5" fmla="*/ 7001376 h 7019963"/>
              <a:gd name="connsiteX6" fmla="*/ 3981871 w 6342348"/>
              <a:gd name="connsiteY6" fmla="*/ 7019963 h 7019963"/>
              <a:gd name="connsiteX7" fmla="*/ 4054030 w 6342348"/>
              <a:gd name="connsiteY7" fmla="*/ 7019963 h 7019963"/>
              <a:gd name="connsiteX8" fmla="*/ 3692141 w 6342348"/>
              <a:gd name="connsiteY8" fmla="*/ 6999190 h 7019963"/>
              <a:gd name="connsiteX9" fmla="*/ 3692141 w 6342348"/>
              <a:gd name="connsiteY9" fmla="*/ 7017777 h 7019963"/>
              <a:gd name="connsiteX10" fmla="*/ 3764300 w 6342348"/>
              <a:gd name="connsiteY10" fmla="*/ 7018870 h 7019963"/>
              <a:gd name="connsiteX11" fmla="*/ 3764300 w 6342348"/>
              <a:gd name="connsiteY11" fmla="*/ 7000284 h 7019963"/>
              <a:gd name="connsiteX12" fmla="*/ 3692141 w 6342348"/>
              <a:gd name="connsiteY12" fmla="*/ 6999190 h 7019963"/>
              <a:gd name="connsiteX13" fmla="*/ 4198347 w 6342348"/>
              <a:gd name="connsiteY13" fmla="*/ 6999190 h 7019963"/>
              <a:gd name="connsiteX14" fmla="*/ 4126188 w 6342348"/>
              <a:gd name="connsiteY14" fmla="*/ 7000284 h 7019963"/>
              <a:gd name="connsiteX15" fmla="*/ 4126188 w 6342348"/>
              <a:gd name="connsiteY15" fmla="*/ 7018870 h 7019963"/>
              <a:gd name="connsiteX16" fmla="*/ 4198347 w 6342348"/>
              <a:gd name="connsiteY16" fmla="*/ 7017777 h 7019963"/>
              <a:gd name="connsiteX17" fmla="*/ 3547823 w 6342348"/>
              <a:gd name="connsiteY17" fmla="*/ 6995910 h 7019963"/>
              <a:gd name="connsiteX18" fmla="*/ 3547823 w 6342348"/>
              <a:gd name="connsiteY18" fmla="*/ 7014496 h 7019963"/>
              <a:gd name="connsiteX19" fmla="*/ 3619981 w 6342348"/>
              <a:gd name="connsiteY19" fmla="*/ 7016683 h 7019963"/>
              <a:gd name="connsiteX20" fmla="*/ 3619981 w 6342348"/>
              <a:gd name="connsiteY20" fmla="*/ 6998097 h 7019963"/>
              <a:gd name="connsiteX21" fmla="*/ 3547823 w 6342348"/>
              <a:gd name="connsiteY21" fmla="*/ 6995910 h 7019963"/>
              <a:gd name="connsiteX22" fmla="*/ 4343759 w 6342348"/>
              <a:gd name="connsiteY22" fmla="*/ 6995910 h 7019963"/>
              <a:gd name="connsiteX23" fmla="*/ 4271600 w 6342348"/>
              <a:gd name="connsiteY23" fmla="*/ 6998097 h 7019963"/>
              <a:gd name="connsiteX24" fmla="*/ 4271600 w 6342348"/>
              <a:gd name="connsiteY24" fmla="*/ 7016683 h 7019963"/>
              <a:gd name="connsiteX25" fmla="*/ 4343759 w 6342348"/>
              <a:gd name="connsiteY25" fmla="*/ 7014496 h 7019963"/>
              <a:gd name="connsiteX26" fmla="*/ 3403505 w 6342348"/>
              <a:gd name="connsiteY26" fmla="*/ 6991537 h 7019963"/>
              <a:gd name="connsiteX27" fmla="*/ 3402411 w 6342348"/>
              <a:gd name="connsiteY27" fmla="*/ 7010123 h 7019963"/>
              <a:gd name="connsiteX28" fmla="*/ 3474571 w 6342348"/>
              <a:gd name="connsiteY28" fmla="*/ 7012310 h 7019963"/>
              <a:gd name="connsiteX29" fmla="*/ 3475664 w 6342348"/>
              <a:gd name="connsiteY29" fmla="*/ 6993724 h 7019963"/>
              <a:gd name="connsiteX30" fmla="*/ 3403505 w 6342348"/>
              <a:gd name="connsiteY30" fmla="*/ 6991537 h 7019963"/>
              <a:gd name="connsiteX31" fmla="*/ 4486984 w 6342348"/>
              <a:gd name="connsiteY31" fmla="*/ 6990443 h 7019963"/>
              <a:gd name="connsiteX32" fmla="*/ 4414826 w 6342348"/>
              <a:gd name="connsiteY32" fmla="*/ 6993724 h 7019963"/>
              <a:gd name="connsiteX33" fmla="*/ 4415919 w 6342348"/>
              <a:gd name="connsiteY33" fmla="*/ 7012310 h 7019963"/>
              <a:gd name="connsiteX34" fmla="*/ 4488078 w 6342348"/>
              <a:gd name="connsiteY34" fmla="*/ 7009030 h 7019963"/>
              <a:gd name="connsiteX35" fmla="*/ 3259187 w 6342348"/>
              <a:gd name="connsiteY35" fmla="*/ 6986070 h 7019963"/>
              <a:gd name="connsiteX36" fmla="*/ 3258093 w 6342348"/>
              <a:gd name="connsiteY36" fmla="*/ 7004657 h 7019963"/>
              <a:gd name="connsiteX37" fmla="*/ 3330252 w 6342348"/>
              <a:gd name="connsiteY37" fmla="*/ 7007936 h 7019963"/>
              <a:gd name="connsiteX38" fmla="*/ 3331346 w 6342348"/>
              <a:gd name="connsiteY38" fmla="*/ 6989350 h 7019963"/>
              <a:gd name="connsiteX39" fmla="*/ 3259187 w 6342348"/>
              <a:gd name="connsiteY39" fmla="*/ 6986070 h 7019963"/>
              <a:gd name="connsiteX40" fmla="*/ 4631302 w 6342348"/>
              <a:gd name="connsiteY40" fmla="*/ 6983883 h 7019963"/>
              <a:gd name="connsiteX41" fmla="*/ 4559143 w 6342348"/>
              <a:gd name="connsiteY41" fmla="*/ 6987164 h 7019963"/>
              <a:gd name="connsiteX42" fmla="*/ 4560236 w 6342348"/>
              <a:gd name="connsiteY42" fmla="*/ 7005750 h 7019963"/>
              <a:gd name="connsiteX43" fmla="*/ 4632396 w 6342348"/>
              <a:gd name="connsiteY43" fmla="*/ 7002470 h 7019963"/>
              <a:gd name="connsiteX44" fmla="*/ 3114869 w 6342348"/>
              <a:gd name="connsiteY44" fmla="*/ 6980604 h 7019963"/>
              <a:gd name="connsiteX45" fmla="*/ 3113776 w 6342348"/>
              <a:gd name="connsiteY45" fmla="*/ 6999190 h 7019963"/>
              <a:gd name="connsiteX46" fmla="*/ 3185934 w 6342348"/>
              <a:gd name="connsiteY46" fmla="*/ 7002470 h 7019963"/>
              <a:gd name="connsiteX47" fmla="*/ 3187027 w 6342348"/>
              <a:gd name="connsiteY47" fmla="*/ 6983883 h 7019963"/>
              <a:gd name="connsiteX48" fmla="*/ 3114869 w 6342348"/>
              <a:gd name="connsiteY48" fmla="*/ 6980604 h 7019963"/>
              <a:gd name="connsiteX49" fmla="*/ 4776714 w 6342348"/>
              <a:gd name="connsiteY49" fmla="*/ 6975137 h 7019963"/>
              <a:gd name="connsiteX50" fmla="*/ 4704555 w 6342348"/>
              <a:gd name="connsiteY50" fmla="*/ 6979510 h 7019963"/>
              <a:gd name="connsiteX51" fmla="*/ 4705648 w 6342348"/>
              <a:gd name="connsiteY51" fmla="*/ 6998097 h 7019963"/>
              <a:gd name="connsiteX52" fmla="*/ 4777807 w 6342348"/>
              <a:gd name="connsiteY52" fmla="*/ 6993724 h 7019963"/>
              <a:gd name="connsiteX53" fmla="*/ 2969456 w 6342348"/>
              <a:gd name="connsiteY53" fmla="*/ 6974044 h 7019963"/>
              <a:gd name="connsiteX54" fmla="*/ 2968363 w 6342348"/>
              <a:gd name="connsiteY54" fmla="*/ 6992630 h 7019963"/>
              <a:gd name="connsiteX55" fmla="*/ 3040523 w 6342348"/>
              <a:gd name="connsiteY55" fmla="*/ 6995910 h 7019963"/>
              <a:gd name="connsiteX56" fmla="*/ 3041615 w 6342348"/>
              <a:gd name="connsiteY56" fmla="*/ 6977323 h 7019963"/>
              <a:gd name="connsiteX57" fmla="*/ 2969456 w 6342348"/>
              <a:gd name="connsiteY57" fmla="*/ 6974044 h 7019963"/>
              <a:gd name="connsiteX58" fmla="*/ 2825138 w 6342348"/>
              <a:gd name="connsiteY58" fmla="*/ 6965297 h 7019963"/>
              <a:gd name="connsiteX59" fmla="*/ 2824045 w 6342348"/>
              <a:gd name="connsiteY59" fmla="*/ 6983883 h 7019963"/>
              <a:gd name="connsiteX60" fmla="*/ 2896204 w 6342348"/>
              <a:gd name="connsiteY60" fmla="*/ 6988257 h 7019963"/>
              <a:gd name="connsiteX61" fmla="*/ 2897297 w 6342348"/>
              <a:gd name="connsiteY61" fmla="*/ 6969671 h 7019963"/>
              <a:gd name="connsiteX62" fmla="*/ 2825138 w 6342348"/>
              <a:gd name="connsiteY62" fmla="*/ 6965297 h 7019963"/>
              <a:gd name="connsiteX63" fmla="*/ 4921032 w 6342348"/>
              <a:gd name="connsiteY63" fmla="*/ 6964204 h 7019963"/>
              <a:gd name="connsiteX64" fmla="*/ 4848873 w 6342348"/>
              <a:gd name="connsiteY64" fmla="*/ 6969671 h 7019963"/>
              <a:gd name="connsiteX65" fmla="*/ 4849966 w 6342348"/>
              <a:gd name="connsiteY65" fmla="*/ 6988257 h 7019963"/>
              <a:gd name="connsiteX66" fmla="*/ 4922126 w 6342348"/>
              <a:gd name="connsiteY66" fmla="*/ 6981697 h 7019963"/>
              <a:gd name="connsiteX67" fmla="*/ 2680820 w 6342348"/>
              <a:gd name="connsiteY67" fmla="*/ 6956551 h 7019963"/>
              <a:gd name="connsiteX68" fmla="*/ 2679727 w 6342348"/>
              <a:gd name="connsiteY68" fmla="*/ 6975137 h 7019963"/>
              <a:gd name="connsiteX69" fmla="*/ 2751886 w 6342348"/>
              <a:gd name="connsiteY69" fmla="*/ 6979510 h 7019963"/>
              <a:gd name="connsiteX70" fmla="*/ 2752980 w 6342348"/>
              <a:gd name="connsiteY70" fmla="*/ 6960924 h 7019963"/>
              <a:gd name="connsiteX71" fmla="*/ 2680820 w 6342348"/>
              <a:gd name="connsiteY71" fmla="*/ 6956551 h 7019963"/>
              <a:gd name="connsiteX72" fmla="*/ 5064258 w 6342348"/>
              <a:gd name="connsiteY72" fmla="*/ 6952178 h 7019963"/>
              <a:gd name="connsiteX73" fmla="*/ 4992097 w 6342348"/>
              <a:gd name="connsiteY73" fmla="*/ 6958737 h 7019963"/>
              <a:gd name="connsiteX74" fmla="*/ 4994285 w 6342348"/>
              <a:gd name="connsiteY74" fmla="*/ 6976231 h 7019963"/>
              <a:gd name="connsiteX75" fmla="*/ 5066443 w 6342348"/>
              <a:gd name="connsiteY75" fmla="*/ 6969671 h 7019963"/>
              <a:gd name="connsiteX76" fmla="*/ 2536502 w 6342348"/>
              <a:gd name="connsiteY76" fmla="*/ 6946710 h 7019963"/>
              <a:gd name="connsiteX77" fmla="*/ 2535409 w 6342348"/>
              <a:gd name="connsiteY77" fmla="*/ 6965297 h 7019963"/>
              <a:gd name="connsiteX78" fmla="*/ 2607568 w 6342348"/>
              <a:gd name="connsiteY78" fmla="*/ 6970763 h 7019963"/>
              <a:gd name="connsiteX79" fmla="*/ 2608661 w 6342348"/>
              <a:gd name="connsiteY79" fmla="*/ 6952178 h 7019963"/>
              <a:gd name="connsiteX80" fmla="*/ 2536502 w 6342348"/>
              <a:gd name="connsiteY80" fmla="*/ 6946710 h 7019963"/>
              <a:gd name="connsiteX81" fmla="*/ 5207482 w 6342348"/>
              <a:gd name="connsiteY81" fmla="*/ 6934684 h 7019963"/>
              <a:gd name="connsiteX82" fmla="*/ 5135323 w 6342348"/>
              <a:gd name="connsiteY82" fmla="*/ 6943431 h 7019963"/>
              <a:gd name="connsiteX83" fmla="*/ 5137510 w 6342348"/>
              <a:gd name="connsiteY83" fmla="*/ 6960924 h 7019963"/>
              <a:gd name="connsiteX84" fmla="*/ 5209669 w 6342348"/>
              <a:gd name="connsiteY84" fmla="*/ 6952178 h 7019963"/>
              <a:gd name="connsiteX85" fmla="*/ 2392185 w 6342348"/>
              <a:gd name="connsiteY85" fmla="*/ 6933591 h 7019963"/>
              <a:gd name="connsiteX86" fmla="*/ 2389997 w 6342348"/>
              <a:gd name="connsiteY86" fmla="*/ 6951084 h 7019963"/>
              <a:gd name="connsiteX87" fmla="*/ 2462156 w 6342348"/>
              <a:gd name="connsiteY87" fmla="*/ 6958737 h 7019963"/>
              <a:gd name="connsiteX88" fmla="*/ 2464342 w 6342348"/>
              <a:gd name="connsiteY88" fmla="*/ 6941244 h 7019963"/>
              <a:gd name="connsiteX89" fmla="*/ 2392185 w 6342348"/>
              <a:gd name="connsiteY89" fmla="*/ 6933591 h 7019963"/>
              <a:gd name="connsiteX90" fmla="*/ 2248959 w 6342348"/>
              <a:gd name="connsiteY90" fmla="*/ 6916097 h 7019963"/>
              <a:gd name="connsiteX91" fmla="*/ 2246773 w 6342348"/>
              <a:gd name="connsiteY91" fmla="*/ 6933591 h 7019963"/>
              <a:gd name="connsiteX92" fmla="*/ 2318932 w 6342348"/>
              <a:gd name="connsiteY92" fmla="*/ 6943431 h 7019963"/>
              <a:gd name="connsiteX93" fmla="*/ 2320024 w 6342348"/>
              <a:gd name="connsiteY93" fmla="*/ 6925938 h 7019963"/>
              <a:gd name="connsiteX94" fmla="*/ 2248959 w 6342348"/>
              <a:gd name="connsiteY94" fmla="*/ 6916097 h 7019963"/>
              <a:gd name="connsiteX95" fmla="*/ 5350706 w 6342348"/>
              <a:gd name="connsiteY95" fmla="*/ 6916097 h 7019963"/>
              <a:gd name="connsiteX96" fmla="*/ 5279641 w 6342348"/>
              <a:gd name="connsiteY96" fmla="*/ 6925938 h 7019963"/>
              <a:gd name="connsiteX97" fmla="*/ 5281828 w 6342348"/>
              <a:gd name="connsiteY97" fmla="*/ 6943431 h 7019963"/>
              <a:gd name="connsiteX98" fmla="*/ 5352893 w 6342348"/>
              <a:gd name="connsiteY98" fmla="*/ 6933591 h 7019963"/>
              <a:gd name="connsiteX99" fmla="*/ 5493932 w 6342348"/>
              <a:gd name="connsiteY99" fmla="*/ 6895325 h 7019963"/>
              <a:gd name="connsiteX100" fmla="*/ 5422865 w 6342348"/>
              <a:gd name="connsiteY100" fmla="*/ 6906258 h 7019963"/>
              <a:gd name="connsiteX101" fmla="*/ 5425053 w 6342348"/>
              <a:gd name="connsiteY101" fmla="*/ 6923751 h 7019963"/>
              <a:gd name="connsiteX102" fmla="*/ 5497212 w 6342348"/>
              <a:gd name="connsiteY102" fmla="*/ 6912818 h 7019963"/>
              <a:gd name="connsiteX103" fmla="*/ 2106828 w 6342348"/>
              <a:gd name="connsiteY103" fmla="*/ 6890952 h 7019963"/>
              <a:gd name="connsiteX104" fmla="*/ 2103547 w 6342348"/>
              <a:gd name="connsiteY104" fmla="*/ 6908445 h 7019963"/>
              <a:gd name="connsiteX105" fmla="*/ 2174613 w 6342348"/>
              <a:gd name="connsiteY105" fmla="*/ 6921565 h 7019963"/>
              <a:gd name="connsiteX106" fmla="*/ 2177893 w 6342348"/>
              <a:gd name="connsiteY106" fmla="*/ 6904072 h 7019963"/>
              <a:gd name="connsiteX107" fmla="*/ 2106828 w 6342348"/>
              <a:gd name="connsiteY107" fmla="*/ 6890952 h 7019963"/>
              <a:gd name="connsiteX108" fmla="*/ 5636063 w 6342348"/>
              <a:gd name="connsiteY108" fmla="*/ 6871272 h 7019963"/>
              <a:gd name="connsiteX109" fmla="*/ 5564997 w 6342348"/>
              <a:gd name="connsiteY109" fmla="*/ 6883298 h 7019963"/>
              <a:gd name="connsiteX110" fmla="*/ 5568278 w 6342348"/>
              <a:gd name="connsiteY110" fmla="*/ 6900791 h 7019963"/>
              <a:gd name="connsiteX111" fmla="*/ 5639344 w 6342348"/>
              <a:gd name="connsiteY111" fmla="*/ 6888765 h 7019963"/>
              <a:gd name="connsiteX112" fmla="*/ 1965790 w 6342348"/>
              <a:gd name="connsiteY112" fmla="*/ 6859245 h 7019963"/>
              <a:gd name="connsiteX113" fmla="*/ 1961416 w 6342348"/>
              <a:gd name="connsiteY113" fmla="*/ 6876738 h 7019963"/>
              <a:gd name="connsiteX114" fmla="*/ 2032482 w 6342348"/>
              <a:gd name="connsiteY114" fmla="*/ 6894231 h 7019963"/>
              <a:gd name="connsiteX115" fmla="*/ 2035761 w 6342348"/>
              <a:gd name="connsiteY115" fmla="*/ 6876738 h 7019963"/>
              <a:gd name="connsiteX116" fmla="*/ 1965790 w 6342348"/>
              <a:gd name="connsiteY116" fmla="*/ 6859245 h 7019963"/>
              <a:gd name="connsiteX117" fmla="*/ 5778195 w 6342348"/>
              <a:gd name="connsiteY117" fmla="*/ 6843938 h 7019963"/>
              <a:gd name="connsiteX118" fmla="*/ 5707129 w 6342348"/>
              <a:gd name="connsiteY118" fmla="*/ 6858152 h 7019963"/>
              <a:gd name="connsiteX119" fmla="*/ 5710409 w 6342348"/>
              <a:gd name="connsiteY119" fmla="*/ 6875645 h 7019963"/>
              <a:gd name="connsiteX120" fmla="*/ 5781475 w 6342348"/>
              <a:gd name="connsiteY120" fmla="*/ 6861431 h 7019963"/>
              <a:gd name="connsiteX121" fmla="*/ 1829125 w 6342348"/>
              <a:gd name="connsiteY121" fmla="*/ 6816606 h 7019963"/>
              <a:gd name="connsiteX122" fmla="*/ 1822565 w 6342348"/>
              <a:gd name="connsiteY122" fmla="*/ 6834099 h 7019963"/>
              <a:gd name="connsiteX123" fmla="*/ 1891443 w 6342348"/>
              <a:gd name="connsiteY123" fmla="*/ 6857058 h 7019963"/>
              <a:gd name="connsiteX124" fmla="*/ 1898003 w 6342348"/>
              <a:gd name="connsiteY124" fmla="*/ 6839565 h 7019963"/>
              <a:gd name="connsiteX125" fmla="*/ 1829125 w 6342348"/>
              <a:gd name="connsiteY125" fmla="*/ 6816606 h 7019963"/>
              <a:gd name="connsiteX126" fmla="*/ 5919233 w 6342348"/>
              <a:gd name="connsiteY126" fmla="*/ 6814419 h 7019963"/>
              <a:gd name="connsiteX127" fmla="*/ 5849260 w 6342348"/>
              <a:gd name="connsiteY127" fmla="*/ 6829726 h 7019963"/>
              <a:gd name="connsiteX128" fmla="*/ 5852541 w 6342348"/>
              <a:gd name="connsiteY128" fmla="*/ 6847219 h 7019963"/>
              <a:gd name="connsiteX129" fmla="*/ 5923607 w 6342348"/>
              <a:gd name="connsiteY129" fmla="*/ 6831912 h 7019963"/>
              <a:gd name="connsiteX130" fmla="*/ 6059179 w 6342348"/>
              <a:gd name="connsiteY130" fmla="*/ 6779433 h 7019963"/>
              <a:gd name="connsiteX131" fmla="*/ 5989206 w 6342348"/>
              <a:gd name="connsiteY131" fmla="*/ 6796926 h 7019963"/>
              <a:gd name="connsiteX132" fmla="*/ 5993579 w 6342348"/>
              <a:gd name="connsiteY132" fmla="*/ 6814419 h 7019963"/>
              <a:gd name="connsiteX133" fmla="*/ 6063551 w 6342348"/>
              <a:gd name="connsiteY133" fmla="*/ 6796926 h 7019963"/>
              <a:gd name="connsiteX134" fmla="*/ 1695740 w 6342348"/>
              <a:gd name="connsiteY134" fmla="*/ 6761940 h 7019963"/>
              <a:gd name="connsiteX135" fmla="*/ 1688086 w 6342348"/>
              <a:gd name="connsiteY135" fmla="*/ 6778339 h 7019963"/>
              <a:gd name="connsiteX136" fmla="*/ 1754779 w 6342348"/>
              <a:gd name="connsiteY136" fmla="*/ 6807859 h 7019963"/>
              <a:gd name="connsiteX137" fmla="*/ 1761339 w 6342348"/>
              <a:gd name="connsiteY137" fmla="*/ 6790366 h 7019963"/>
              <a:gd name="connsiteX138" fmla="*/ 1695740 w 6342348"/>
              <a:gd name="connsiteY138" fmla="*/ 6761940 h 7019963"/>
              <a:gd name="connsiteX139" fmla="*/ 6199122 w 6342348"/>
              <a:gd name="connsiteY139" fmla="*/ 6743353 h 7019963"/>
              <a:gd name="connsiteX140" fmla="*/ 6129150 w 6342348"/>
              <a:gd name="connsiteY140" fmla="*/ 6761940 h 7019963"/>
              <a:gd name="connsiteX141" fmla="*/ 6133523 w 6342348"/>
              <a:gd name="connsiteY141" fmla="*/ 6779433 h 7019963"/>
              <a:gd name="connsiteX142" fmla="*/ 6203496 w 6342348"/>
              <a:gd name="connsiteY142" fmla="*/ 6760846 h 7019963"/>
              <a:gd name="connsiteX143" fmla="*/ 6336881 w 6342348"/>
              <a:gd name="connsiteY143" fmla="*/ 6701807 h 7019963"/>
              <a:gd name="connsiteX144" fmla="*/ 6268002 w 6342348"/>
              <a:gd name="connsiteY144" fmla="*/ 6722580 h 7019963"/>
              <a:gd name="connsiteX145" fmla="*/ 6273469 w 6342348"/>
              <a:gd name="connsiteY145" fmla="*/ 6740074 h 7019963"/>
              <a:gd name="connsiteX146" fmla="*/ 6342348 w 6342348"/>
              <a:gd name="connsiteY146" fmla="*/ 6719300 h 7019963"/>
              <a:gd name="connsiteX147" fmla="*/ 1568914 w 6342348"/>
              <a:gd name="connsiteY147" fmla="*/ 6694154 h 7019963"/>
              <a:gd name="connsiteX148" fmla="*/ 1559074 w 6342348"/>
              <a:gd name="connsiteY148" fmla="*/ 6709461 h 7019963"/>
              <a:gd name="connsiteX149" fmla="*/ 1622487 w 6342348"/>
              <a:gd name="connsiteY149" fmla="*/ 6746633 h 7019963"/>
              <a:gd name="connsiteX150" fmla="*/ 1631233 w 6342348"/>
              <a:gd name="connsiteY150" fmla="*/ 6730233 h 7019963"/>
              <a:gd name="connsiteX151" fmla="*/ 1568914 w 6342348"/>
              <a:gd name="connsiteY151" fmla="*/ 6694154 h 7019963"/>
              <a:gd name="connsiteX152" fmla="*/ 1454115 w 6342348"/>
              <a:gd name="connsiteY152" fmla="*/ 6608875 h 7019963"/>
              <a:gd name="connsiteX153" fmla="*/ 1442089 w 6342348"/>
              <a:gd name="connsiteY153" fmla="*/ 6621995 h 7019963"/>
              <a:gd name="connsiteX154" fmla="*/ 1498942 w 6342348"/>
              <a:gd name="connsiteY154" fmla="*/ 6667914 h 7019963"/>
              <a:gd name="connsiteX155" fmla="*/ 1509875 w 6342348"/>
              <a:gd name="connsiteY155" fmla="*/ 6653701 h 7019963"/>
              <a:gd name="connsiteX156" fmla="*/ 1454115 w 6342348"/>
              <a:gd name="connsiteY156" fmla="*/ 6608875 h 7019963"/>
              <a:gd name="connsiteX157" fmla="*/ 1528462 w 6342348"/>
              <a:gd name="connsiteY157" fmla="*/ 6506103 h 7019963"/>
              <a:gd name="connsiteX158" fmla="*/ 1460675 w 6342348"/>
              <a:gd name="connsiteY158" fmla="*/ 6526876 h 7019963"/>
              <a:gd name="connsiteX159" fmla="*/ 1463955 w 6342348"/>
              <a:gd name="connsiteY159" fmla="*/ 6544369 h 7019963"/>
              <a:gd name="connsiteX160" fmla="*/ 1535021 w 6342348"/>
              <a:gd name="connsiteY160" fmla="*/ 6522502 h 7019963"/>
              <a:gd name="connsiteX161" fmla="*/ 1360090 w 6342348"/>
              <a:gd name="connsiteY161" fmla="*/ 6503916 h 7019963"/>
              <a:gd name="connsiteX162" fmla="*/ 1344783 w 6342348"/>
              <a:gd name="connsiteY162" fmla="*/ 6513756 h 7019963"/>
              <a:gd name="connsiteX163" fmla="*/ 1362277 w 6342348"/>
              <a:gd name="connsiteY163" fmla="*/ 6537809 h 7019963"/>
              <a:gd name="connsiteX164" fmla="*/ 1318544 w 6342348"/>
              <a:gd name="connsiteY164" fmla="*/ 6535622 h 7019963"/>
              <a:gd name="connsiteX165" fmla="*/ 1317451 w 6342348"/>
              <a:gd name="connsiteY165" fmla="*/ 6554209 h 7019963"/>
              <a:gd name="connsiteX166" fmla="*/ 1376490 w 6342348"/>
              <a:gd name="connsiteY166" fmla="*/ 6555302 h 7019963"/>
              <a:gd name="connsiteX167" fmla="*/ 1389610 w 6342348"/>
              <a:gd name="connsiteY167" fmla="*/ 6570608 h 7019963"/>
              <a:gd name="connsiteX168" fmla="*/ 1402730 w 6342348"/>
              <a:gd name="connsiteY168" fmla="*/ 6559675 h 7019963"/>
              <a:gd name="connsiteX169" fmla="*/ 1389610 w 6342348"/>
              <a:gd name="connsiteY169" fmla="*/ 6544369 h 7019963"/>
              <a:gd name="connsiteX170" fmla="*/ 1389610 w 6342348"/>
              <a:gd name="connsiteY170" fmla="*/ 6537809 h 7019963"/>
              <a:gd name="connsiteX171" fmla="*/ 1385237 w 6342348"/>
              <a:gd name="connsiteY171" fmla="*/ 6537809 h 7019963"/>
              <a:gd name="connsiteX172" fmla="*/ 1360090 w 6342348"/>
              <a:gd name="connsiteY172" fmla="*/ 6503916 h 7019963"/>
              <a:gd name="connsiteX173" fmla="*/ 1180785 w 6342348"/>
              <a:gd name="connsiteY173" fmla="*/ 6501730 h 7019963"/>
              <a:gd name="connsiteX174" fmla="*/ 1174226 w 6342348"/>
              <a:gd name="connsiteY174" fmla="*/ 6518129 h 7019963"/>
              <a:gd name="connsiteX175" fmla="*/ 1244199 w 6342348"/>
              <a:gd name="connsiteY175" fmla="*/ 6541089 h 7019963"/>
              <a:gd name="connsiteX176" fmla="*/ 1248571 w 6342348"/>
              <a:gd name="connsiteY176" fmla="*/ 6523596 h 7019963"/>
              <a:gd name="connsiteX177" fmla="*/ 1180785 w 6342348"/>
              <a:gd name="connsiteY177" fmla="*/ 6501730 h 7019963"/>
              <a:gd name="connsiteX178" fmla="*/ 1058333 w 6342348"/>
              <a:gd name="connsiteY178" fmla="*/ 6431757 h 7019963"/>
              <a:gd name="connsiteX179" fmla="*/ 1047400 w 6342348"/>
              <a:gd name="connsiteY179" fmla="*/ 6445970 h 7019963"/>
              <a:gd name="connsiteX180" fmla="*/ 1108626 w 6342348"/>
              <a:gd name="connsiteY180" fmla="*/ 6486423 h 7019963"/>
              <a:gd name="connsiteX181" fmla="*/ 1118467 w 6342348"/>
              <a:gd name="connsiteY181" fmla="*/ 6471117 h 7019963"/>
              <a:gd name="connsiteX182" fmla="*/ 1058333 w 6342348"/>
              <a:gd name="connsiteY182" fmla="*/ 6431757 h 7019963"/>
              <a:gd name="connsiteX183" fmla="*/ 1630140 w 6342348"/>
              <a:gd name="connsiteY183" fmla="*/ 6418638 h 7019963"/>
              <a:gd name="connsiteX184" fmla="*/ 1588594 w 6342348"/>
              <a:gd name="connsiteY184" fmla="*/ 6471117 h 7019963"/>
              <a:gd name="connsiteX185" fmla="*/ 1599527 w 6342348"/>
              <a:gd name="connsiteY185" fmla="*/ 6485329 h 7019963"/>
              <a:gd name="connsiteX186" fmla="*/ 1646539 w 6342348"/>
              <a:gd name="connsiteY186" fmla="*/ 6425197 h 7019963"/>
              <a:gd name="connsiteX187" fmla="*/ 1309798 w 6342348"/>
              <a:gd name="connsiteY187" fmla="*/ 6375997 h 7019963"/>
              <a:gd name="connsiteX188" fmla="*/ 1291211 w 6342348"/>
              <a:gd name="connsiteY188" fmla="*/ 6375997 h 7019963"/>
              <a:gd name="connsiteX189" fmla="*/ 1307610 w 6342348"/>
              <a:gd name="connsiteY189" fmla="*/ 6449250 h 7019963"/>
              <a:gd name="connsiteX190" fmla="*/ 1325104 w 6342348"/>
              <a:gd name="connsiteY190" fmla="*/ 6442691 h 7019963"/>
              <a:gd name="connsiteX191" fmla="*/ 1309798 w 6342348"/>
              <a:gd name="connsiteY191" fmla="*/ 6375997 h 7019963"/>
              <a:gd name="connsiteX192" fmla="*/ 952282 w 6342348"/>
              <a:gd name="connsiteY192" fmla="*/ 6336638 h 7019963"/>
              <a:gd name="connsiteX193" fmla="*/ 939162 w 6342348"/>
              <a:gd name="connsiteY193" fmla="*/ 6348665 h 7019963"/>
              <a:gd name="connsiteX194" fmla="*/ 990547 w 6342348"/>
              <a:gd name="connsiteY194" fmla="*/ 6400051 h 7019963"/>
              <a:gd name="connsiteX195" fmla="*/ 1002575 w 6342348"/>
              <a:gd name="connsiteY195" fmla="*/ 6386931 h 7019963"/>
              <a:gd name="connsiteX196" fmla="*/ 952282 w 6342348"/>
              <a:gd name="connsiteY196" fmla="*/ 6336638 h 7019963"/>
              <a:gd name="connsiteX197" fmla="*/ 1591874 w 6342348"/>
              <a:gd name="connsiteY197" fmla="*/ 6292905 h 7019963"/>
              <a:gd name="connsiteX198" fmla="*/ 1580940 w 6342348"/>
              <a:gd name="connsiteY198" fmla="*/ 6308212 h 7019963"/>
              <a:gd name="connsiteX199" fmla="*/ 1626861 w 6342348"/>
              <a:gd name="connsiteY199" fmla="*/ 6357412 h 7019963"/>
              <a:gd name="connsiteX200" fmla="*/ 1643260 w 6342348"/>
              <a:gd name="connsiteY200" fmla="*/ 6348665 h 7019963"/>
              <a:gd name="connsiteX201" fmla="*/ 1591874 w 6342348"/>
              <a:gd name="connsiteY201" fmla="*/ 6292905 h 7019963"/>
              <a:gd name="connsiteX202" fmla="*/ 1377583 w 6342348"/>
              <a:gd name="connsiteY202" fmla="*/ 6256826 h 7019963"/>
              <a:gd name="connsiteX203" fmla="*/ 1345877 w 6342348"/>
              <a:gd name="connsiteY203" fmla="*/ 6273225 h 7019963"/>
              <a:gd name="connsiteX204" fmla="*/ 1315264 w 6342348"/>
              <a:gd name="connsiteY204" fmla="*/ 6301652 h 7019963"/>
              <a:gd name="connsiteX205" fmla="*/ 1329477 w 6342348"/>
              <a:gd name="connsiteY205" fmla="*/ 6312585 h 7019963"/>
              <a:gd name="connsiteX206" fmla="*/ 1356810 w 6342348"/>
              <a:gd name="connsiteY206" fmla="*/ 6287439 h 7019963"/>
              <a:gd name="connsiteX207" fmla="*/ 1384143 w 6342348"/>
              <a:gd name="connsiteY207" fmla="*/ 6273225 h 7019963"/>
              <a:gd name="connsiteX208" fmla="*/ 1450836 w 6342348"/>
              <a:gd name="connsiteY208" fmla="*/ 6244799 h 7019963"/>
              <a:gd name="connsiteX209" fmla="*/ 1449742 w 6342348"/>
              <a:gd name="connsiteY209" fmla="*/ 6263386 h 7019963"/>
              <a:gd name="connsiteX210" fmla="*/ 1518622 w 6342348"/>
              <a:gd name="connsiteY210" fmla="*/ 6276506 h 7019963"/>
              <a:gd name="connsiteX211" fmla="*/ 1524088 w 6342348"/>
              <a:gd name="connsiteY211" fmla="*/ 6259013 h 7019963"/>
              <a:gd name="connsiteX212" fmla="*/ 1450836 w 6342348"/>
              <a:gd name="connsiteY212" fmla="*/ 6244799 h 7019963"/>
              <a:gd name="connsiteX213" fmla="*/ 862630 w 6342348"/>
              <a:gd name="connsiteY213" fmla="*/ 6224027 h 7019963"/>
              <a:gd name="connsiteX214" fmla="*/ 847324 w 6342348"/>
              <a:gd name="connsiteY214" fmla="*/ 6234960 h 7019963"/>
              <a:gd name="connsiteX215" fmla="*/ 891056 w 6342348"/>
              <a:gd name="connsiteY215" fmla="*/ 6292905 h 7019963"/>
              <a:gd name="connsiteX216" fmla="*/ 905268 w 6342348"/>
              <a:gd name="connsiteY216" fmla="*/ 6281972 h 7019963"/>
              <a:gd name="connsiteX217" fmla="*/ 862630 w 6342348"/>
              <a:gd name="connsiteY217" fmla="*/ 6224027 h 7019963"/>
              <a:gd name="connsiteX218" fmla="*/ 788284 w 6342348"/>
              <a:gd name="connsiteY218" fmla="*/ 6101575 h 7019963"/>
              <a:gd name="connsiteX219" fmla="*/ 771884 w 6342348"/>
              <a:gd name="connsiteY219" fmla="*/ 6110321 h 7019963"/>
              <a:gd name="connsiteX220" fmla="*/ 807964 w 6342348"/>
              <a:gd name="connsiteY220" fmla="*/ 6173734 h 7019963"/>
              <a:gd name="connsiteX221" fmla="*/ 824363 w 6342348"/>
              <a:gd name="connsiteY221" fmla="*/ 6163893 h 7019963"/>
              <a:gd name="connsiteX222" fmla="*/ 788284 w 6342348"/>
              <a:gd name="connsiteY222" fmla="*/ 6101575 h 7019963"/>
              <a:gd name="connsiteX223" fmla="*/ 727058 w 6342348"/>
              <a:gd name="connsiteY223" fmla="*/ 5970376 h 7019963"/>
              <a:gd name="connsiteX224" fmla="*/ 710658 w 6342348"/>
              <a:gd name="connsiteY224" fmla="*/ 5976936 h 7019963"/>
              <a:gd name="connsiteX225" fmla="*/ 739084 w 6342348"/>
              <a:gd name="connsiteY225" fmla="*/ 6044722 h 7019963"/>
              <a:gd name="connsiteX226" fmla="*/ 754390 w 6342348"/>
              <a:gd name="connsiteY226" fmla="*/ 6037068 h 7019963"/>
              <a:gd name="connsiteX227" fmla="*/ 727058 w 6342348"/>
              <a:gd name="connsiteY227" fmla="*/ 5970376 h 7019963"/>
              <a:gd name="connsiteX228" fmla="*/ 684418 w 6342348"/>
              <a:gd name="connsiteY228" fmla="*/ 5833711 h 7019963"/>
              <a:gd name="connsiteX229" fmla="*/ 666925 w 6342348"/>
              <a:gd name="connsiteY229" fmla="*/ 5838084 h 7019963"/>
              <a:gd name="connsiteX230" fmla="*/ 686605 w 6342348"/>
              <a:gd name="connsiteY230" fmla="*/ 5908057 h 7019963"/>
              <a:gd name="connsiteX231" fmla="*/ 704098 w 6342348"/>
              <a:gd name="connsiteY231" fmla="*/ 5902591 h 7019963"/>
              <a:gd name="connsiteX232" fmla="*/ 684418 w 6342348"/>
              <a:gd name="connsiteY232" fmla="*/ 5833711 h 7019963"/>
              <a:gd name="connsiteX233" fmla="*/ 655992 w 6342348"/>
              <a:gd name="connsiteY233" fmla="*/ 5692673 h 7019963"/>
              <a:gd name="connsiteX234" fmla="*/ 638499 w 6342348"/>
              <a:gd name="connsiteY234" fmla="*/ 5694860 h 7019963"/>
              <a:gd name="connsiteX235" fmla="*/ 650526 w 6342348"/>
              <a:gd name="connsiteY235" fmla="*/ 5767019 h 7019963"/>
              <a:gd name="connsiteX236" fmla="*/ 668019 w 6342348"/>
              <a:gd name="connsiteY236" fmla="*/ 5763738 h 7019963"/>
              <a:gd name="connsiteX237" fmla="*/ 655992 w 6342348"/>
              <a:gd name="connsiteY237" fmla="*/ 5692673 h 7019963"/>
              <a:gd name="connsiteX238" fmla="*/ 642872 w 6342348"/>
              <a:gd name="connsiteY238" fmla="*/ 5550542 h 7019963"/>
              <a:gd name="connsiteX239" fmla="*/ 624286 w 6342348"/>
              <a:gd name="connsiteY239" fmla="*/ 5551634 h 7019963"/>
              <a:gd name="connsiteX240" fmla="*/ 629752 w 6342348"/>
              <a:gd name="connsiteY240" fmla="*/ 5623794 h 7019963"/>
              <a:gd name="connsiteX241" fmla="*/ 648339 w 6342348"/>
              <a:gd name="connsiteY241" fmla="*/ 5622701 h 7019963"/>
              <a:gd name="connsiteX242" fmla="*/ 642872 w 6342348"/>
              <a:gd name="connsiteY242" fmla="*/ 5550542 h 7019963"/>
              <a:gd name="connsiteX243" fmla="*/ 639592 w 6342348"/>
              <a:gd name="connsiteY243" fmla="*/ 5405130 h 7019963"/>
              <a:gd name="connsiteX244" fmla="*/ 621006 w 6342348"/>
              <a:gd name="connsiteY244" fmla="*/ 5405130 h 7019963"/>
              <a:gd name="connsiteX245" fmla="*/ 621006 w 6342348"/>
              <a:gd name="connsiteY245" fmla="*/ 5432463 h 7019963"/>
              <a:gd name="connsiteX246" fmla="*/ 621006 w 6342348"/>
              <a:gd name="connsiteY246" fmla="*/ 5478383 h 7019963"/>
              <a:gd name="connsiteX247" fmla="*/ 639592 w 6342348"/>
              <a:gd name="connsiteY247" fmla="*/ 5477289 h 7019963"/>
              <a:gd name="connsiteX248" fmla="*/ 639592 w 6342348"/>
              <a:gd name="connsiteY248" fmla="*/ 5432463 h 7019963"/>
              <a:gd name="connsiteX249" fmla="*/ 639592 w 6342348"/>
              <a:gd name="connsiteY249" fmla="*/ 5405130 h 7019963"/>
              <a:gd name="connsiteX250" fmla="*/ 626473 w 6342348"/>
              <a:gd name="connsiteY250" fmla="*/ 5260811 h 7019963"/>
              <a:gd name="connsiteX251" fmla="*/ 622100 w 6342348"/>
              <a:gd name="connsiteY251" fmla="*/ 5332970 h 7019963"/>
              <a:gd name="connsiteX252" fmla="*/ 640685 w 6342348"/>
              <a:gd name="connsiteY252" fmla="*/ 5334064 h 7019963"/>
              <a:gd name="connsiteX253" fmla="*/ 645059 w 6342348"/>
              <a:gd name="connsiteY253" fmla="*/ 5261905 h 7019963"/>
              <a:gd name="connsiteX254" fmla="*/ 640685 w 6342348"/>
              <a:gd name="connsiteY254" fmla="*/ 5115400 h 7019963"/>
              <a:gd name="connsiteX255" fmla="*/ 633032 w 6342348"/>
              <a:gd name="connsiteY255" fmla="*/ 5187560 h 7019963"/>
              <a:gd name="connsiteX256" fmla="*/ 650526 w 6342348"/>
              <a:gd name="connsiteY256" fmla="*/ 5189746 h 7019963"/>
              <a:gd name="connsiteX257" fmla="*/ 658179 w 6342348"/>
              <a:gd name="connsiteY257" fmla="*/ 5117587 h 7019963"/>
              <a:gd name="connsiteX258" fmla="*/ 659273 w 6342348"/>
              <a:gd name="connsiteY258" fmla="*/ 4972175 h 7019963"/>
              <a:gd name="connsiteX259" fmla="*/ 658179 w 6342348"/>
              <a:gd name="connsiteY259" fmla="*/ 4983108 h 7019963"/>
              <a:gd name="connsiteX260" fmla="*/ 649432 w 6342348"/>
              <a:gd name="connsiteY260" fmla="*/ 5044334 h 7019963"/>
              <a:gd name="connsiteX261" fmla="*/ 666925 w 6342348"/>
              <a:gd name="connsiteY261" fmla="*/ 5046521 h 7019963"/>
              <a:gd name="connsiteX262" fmla="*/ 675672 w 6342348"/>
              <a:gd name="connsiteY262" fmla="*/ 4985295 h 7019963"/>
              <a:gd name="connsiteX263" fmla="*/ 676765 w 6342348"/>
              <a:gd name="connsiteY263" fmla="*/ 4974362 h 7019963"/>
              <a:gd name="connsiteX264" fmla="*/ 681139 w 6342348"/>
              <a:gd name="connsiteY264" fmla="*/ 4828951 h 7019963"/>
              <a:gd name="connsiteX265" fmla="*/ 670205 w 6342348"/>
              <a:gd name="connsiteY265" fmla="*/ 4900016 h 7019963"/>
              <a:gd name="connsiteX266" fmla="*/ 687699 w 6342348"/>
              <a:gd name="connsiteY266" fmla="*/ 4903296 h 7019963"/>
              <a:gd name="connsiteX267" fmla="*/ 698632 w 6342348"/>
              <a:gd name="connsiteY267" fmla="*/ 4832230 h 7019963"/>
              <a:gd name="connsiteX268" fmla="*/ 704098 w 6342348"/>
              <a:gd name="connsiteY268" fmla="*/ 4685725 h 7019963"/>
              <a:gd name="connsiteX269" fmla="*/ 693165 w 6342348"/>
              <a:gd name="connsiteY269" fmla="*/ 4756792 h 7019963"/>
              <a:gd name="connsiteX270" fmla="*/ 710658 w 6342348"/>
              <a:gd name="connsiteY270" fmla="*/ 4760071 h 7019963"/>
              <a:gd name="connsiteX271" fmla="*/ 721591 w 6342348"/>
              <a:gd name="connsiteY271" fmla="*/ 4689006 h 7019963"/>
              <a:gd name="connsiteX272" fmla="*/ 724872 w 6342348"/>
              <a:gd name="connsiteY272" fmla="*/ 4543594 h 7019963"/>
              <a:gd name="connsiteX273" fmla="*/ 715031 w 6342348"/>
              <a:gd name="connsiteY273" fmla="*/ 4614660 h 7019963"/>
              <a:gd name="connsiteX274" fmla="*/ 732524 w 6342348"/>
              <a:gd name="connsiteY274" fmla="*/ 4616847 h 7019963"/>
              <a:gd name="connsiteX275" fmla="*/ 742365 w 6342348"/>
              <a:gd name="connsiteY275" fmla="*/ 4545780 h 7019963"/>
              <a:gd name="connsiteX276" fmla="*/ 742365 w 6342348"/>
              <a:gd name="connsiteY276" fmla="*/ 4399275 h 7019963"/>
              <a:gd name="connsiteX277" fmla="*/ 734711 w 6342348"/>
              <a:gd name="connsiteY277" fmla="*/ 4471434 h 7019963"/>
              <a:gd name="connsiteX278" fmla="*/ 752204 w 6342348"/>
              <a:gd name="connsiteY278" fmla="*/ 4473621 h 7019963"/>
              <a:gd name="connsiteX279" fmla="*/ 759858 w 6342348"/>
              <a:gd name="connsiteY279" fmla="*/ 4401462 h 7019963"/>
              <a:gd name="connsiteX280" fmla="*/ 752204 w 6342348"/>
              <a:gd name="connsiteY280" fmla="*/ 4256051 h 7019963"/>
              <a:gd name="connsiteX281" fmla="*/ 747830 w 6342348"/>
              <a:gd name="connsiteY281" fmla="*/ 4328210 h 7019963"/>
              <a:gd name="connsiteX282" fmla="*/ 766418 w 6342348"/>
              <a:gd name="connsiteY282" fmla="*/ 4329303 h 7019963"/>
              <a:gd name="connsiteX283" fmla="*/ 770791 w 6342348"/>
              <a:gd name="connsiteY283" fmla="*/ 4257144 h 7019963"/>
              <a:gd name="connsiteX284" fmla="*/ 774071 w 6342348"/>
              <a:gd name="connsiteY284" fmla="*/ 4111733 h 7019963"/>
              <a:gd name="connsiteX285" fmla="*/ 755485 w 6342348"/>
              <a:gd name="connsiteY285" fmla="*/ 4111733 h 7019963"/>
              <a:gd name="connsiteX286" fmla="*/ 755485 w 6342348"/>
              <a:gd name="connsiteY286" fmla="*/ 4145625 h 7019963"/>
              <a:gd name="connsiteX287" fmla="*/ 755485 w 6342348"/>
              <a:gd name="connsiteY287" fmla="*/ 4183892 h 7019963"/>
              <a:gd name="connsiteX288" fmla="*/ 774071 w 6342348"/>
              <a:gd name="connsiteY288" fmla="*/ 4183892 h 7019963"/>
              <a:gd name="connsiteX289" fmla="*/ 774071 w 6342348"/>
              <a:gd name="connsiteY289" fmla="*/ 4145625 h 7019963"/>
              <a:gd name="connsiteX290" fmla="*/ 774071 w 6342348"/>
              <a:gd name="connsiteY290" fmla="*/ 4111733 h 7019963"/>
              <a:gd name="connsiteX291" fmla="*/ 765324 w 6342348"/>
              <a:gd name="connsiteY291" fmla="*/ 3965228 h 7019963"/>
              <a:gd name="connsiteX292" fmla="*/ 747830 w 6342348"/>
              <a:gd name="connsiteY292" fmla="*/ 3967415 h 7019963"/>
              <a:gd name="connsiteX293" fmla="*/ 753298 w 6342348"/>
              <a:gd name="connsiteY293" fmla="*/ 4039574 h 7019963"/>
              <a:gd name="connsiteX294" fmla="*/ 770791 w 6342348"/>
              <a:gd name="connsiteY294" fmla="*/ 4037387 h 7019963"/>
              <a:gd name="connsiteX295" fmla="*/ 765324 w 6342348"/>
              <a:gd name="connsiteY295" fmla="*/ 3965228 h 7019963"/>
              <a:gd name="connsiteX296" fmla="*/ 744551 w 6342348"/>
              <a:gd name="connsiteY296" fmla="*/ 3822003 h 7019963"/>
              <a:gd name="connsiteX297" fmla="*/ 727058 w 6342348"/>
              <a:gd name="connsiteY297" fmla="*/ 3825283 h 7019963"/>
              <a:gd name="connsiteX298" fmla="*/ 739084 w 6342348"/>
              <a:gd name="connsiteY298" fmla="*/ 3896348 h 7019963"/>
              <a:gd name="connsiteX299" fmla="*/ 757671 w 6342348"/>
              <a:gd name="connsiteY299" fmla="*/ 3894162 h 7019963"/>
              <a:gd name="connsiteX300" fmla="*/ 744551 w 6342348"/>
              <a:gd name="connsiteY300" fmla="*/ 3822003 h 7019963"/>
              <a:gd name="connsiteX301" fmla="*/ 707378 w 6342348"/>
              <a:gd name="connsiteY301" fmla="*/ 3682058 h 7019963"/>
              <a:gd name="connsiteX302" fmla="*/ 689885 w 6342348"/>
              <a:gd name="connsiteY302" fmla="*/ 3687525 h 7019963"/>
              <a:gd name="connsiteX303" fmla="*/ 709565 w 6342348"/>
              <a:gd name="connsiteY303" fmla="*/ 3756403 h 7019963"/>
              <a:gd name="connsiteX304" fmla="*/ 728151 w 6342348"/>
              <a:gd name="connsiteY304" fmla="*/ 3752030 h 7019963"/>
              <a:gd name="connsiteX305" fmla="*/ 707378 w 6342348"/>
              <a:gd name="connsiteY305" fmla="*/ 3682058 h 7019963"/>
              <a:gd name="connsiteX306" fmla="*/ 654899 w 6342348"/>
              <a:gd name="connsiteY306" fmla="*/ 3545393 h 7019963"/>
              <a:gd name="connsiteX307" fmla="*/ 638499 w 6342348"/>
              <a:gd name="connsiteY307" fmla="*/ 3553046 h 7019963"/>
              <a:gd name="connsiteX308" fmla="*/ 665832 w 6342348"/>
              <a:gd name="connsiteY308" fmla="*/ 3619739 h 7019963"/>
              <a:gd name="connsiteX309" fmla="*/ 683325 w 6342348"/>
              <a:gd name="connsiteY309" fmla="*/ 3612085 h 7019963"/>
              <a:gd name="connsiteX310" fmla="*/ 654899 w 6342348"/>
              <a:gd name="connsiteY310" fmla="*/ 3545393 h 7019963"/>
              <a:gd name="connsiteX311" fmla="*/ 589300 w 6342348"/>
              <a:gd name="connsiteY311" fmla="*/ 3416382 h 7019963"/>
              <a:gd name="connsiteX312" fmla="*/ 572899 w 6342348"/>
              <a:gd name="connsiteY312" fmla="*/ 3425128 h 7019963"/>
              <a:gd name="connsiteX313" fmla="*/ 606793 w 6342348"/>
              <a:gd name="connsiteY313" fmla="*/ 3488541 h 7019963"/>
              <a:gd name="connsiteX314" fmla="*/ 623192 w 6342348"/>
              <a:gd name="connsiteY314" fmla="*/ 3480887 h 7019963"/>
              <a:gd name="connsiteX315" fmla="*/ 589300 w 6342348"/>
              <a:gd name="connsiteY315" fmla="*/ 3416382 h 7019963"/>
              <a:gd name="connsiteX316" fmla="*/ 516047 w 6342348"/>
              <a:gd name="connsiteY316" fmla="*/ 3289556 h 7019963"/>
              <a:gd name="connsiteX317" fmla="*/ 500741 w 6342348"/>
              <a:gd name="connsiteY317" fmla="*/ 3299396 h 7019963"/>
              <a:gd name="connsiteX318" fmla="*/ 537914 w 6342348"/>
              <a:gd name="connsiteY318" fmla="*/ 3361716 h 7019963"/>
              <a:gd name="connsiteX319" fmla="*/ 553220 w 6342348"/>
              <a:gd name="connsiteY319" fmla="*/ 3351875 h 7019963"/>
              <a:gd name="connsiteX320" fmla="*/ 516047 w 6342348"/>
              <a:gd name="connsiteY320" fmla="*/ 3289556 h 7019963"/>
              <a:gd name="connsiteX321" fmla="*/ 438422 w 6342348"/>
              <a:gd name="connsiteY321" fmla="*/ 3167104 h 7019963"/>
              <a:gd name="connsiteX322" fmla="*/ 423116 w 6342348"/>
              <a:gd name="connsiteY322" fmla="*/ 3176944 h 7019963"/>
              <a:gd name="connsiteX323" fmla="*/ 462475 w 6342348"/>
              <a:gd name="connsiteY323" fmla="*/ 3238170 h 7019963"/>
              <a:gd name="connsiteX324" fmla="*/ 477781 w 6342348"/>
              <a:gd name="connsiteY324" fmla="*/ 3228330 h 7019963"/>
              <a:gd name="connsiteX325" fmla="*/ 438422 w 6342348"/>
              <a:gd name="connsiteY325" fmla="*/ 3167104 h 7019963"/>
              <a:gd name="connsiteX326" fmla="*/ 359703 w 6342348"/>
              <a:gd name="connsiteY326" fmla="*/ 3045745 h 7019963"/>
              <a:gd name="connsiteX327" fmla="*/ 344397 w 6342348"/>
              <a:gd name="connsiteY327" fmla="*/ 3055586 h 7019963"/>
              <a:gd name="connsiteX328" fmla="*/ 383756 w 6342348"/>
              <a:gd name="connsiteY328" fmla="*/ 3116812 h 7019963"/>
              <a:gd name="connsiteX329" fmla="*/ 399062 w 6342348"/>
              <a:gd name="connsiteY329" fmla="*/ 3106971 h 7019963"/>
              <a:gd name="connsiteX330" fmla="*/ 359703 w 6342348"/>
              <a:gd name="connsiteY330" fmla="*/ 3045745 h 7019963"/>
              <a:gd name="connsiteX331" fmla="*/ 284263 w 6342348"/>
              <a:gd name="connsiteY331" fmla="*/ 2923294 h 7019963"/>
              <a:gd name="connsiteX332" fmla="*/ 268957 w 6342348"/>
              <a:gd name="connsiteY332" fmla="*/ 2932040 h 7019963"/>
              <a:gd name="connsiteX333" fmla="*/ 306130 w 6342348"/>
              <a:gd name="connsiteY333" fmla="*/ 2994360 h 7019963"/>
              <a:gd name="connsiteX334" fmla="*/ 321436 w 6342348"/>
              <a:gd name="connsiteY334" fmla="*/ 2984520 h 7019963"/>
              <a:gd name="connsiteX335" fmla="*/ 284263 w 6342348"/>
              <a:gd name="connsiteY335" fmla="*/ 2923294 h 7019963"/>
              <a:gd name="connsiteX336" fmla="*/ 215384 w 6342348"/>
              <a:gd name="connsiteY336" fmla="*/ 2796469 h 7019963"/>
              <a:gd name="connsiteX337" fmla="*/ 198984 w 6342348"/>
              <a:gd name="connsiteY337" fmla="*/ 2805215 h 7019963"/>
              <a:gd name="connsiteX338" fmla="*/ 232878 w 6342348"/>
              <a:gd name="connsiteY338" fmla="*/ 2869722 h 7019963"/>
              <a:gd name="connsiteX339" fmla="*/ 249277 w 6342348"/>
              <a:gd name="connsiteY339" fmla="*/ 2859881 h 7019963"/>
              <a:gd name="connsiteX340" fmla="*/ 215384 w 6342348"/>
              <a:gd name="connsiteY340" fmla="*/ 2796469 h 7019963"/>
              <a:gd name="connsiteX341" fmla="*/ 153065 w 6342348"/>
              <a:gd name="connsiteY341" fmla="*/ 2667457 h 7019963"/>
              <a:gd name="connsiteX342" fmla="*/ 136666 w 6342348"/>
              <a:gd name="connsiteY342" fmla="*/ 2674017 h 7019963"/>
              <a:gd name="connsiteX343" fmla="*/ 166185 w 6342348"/>
              <a:gd name="connsiteY343" fmla="*/ 2740710 h 7019963"/>
              <a:gd name="connsiteX344" fmla="*/ 182585 w 6342348"/>
              <a:gd name="connsiteY344" fmla="*/ 2733056 h 7019963"/>
              <a:gd name="connsiteX345" fmla="*/ 153065 w 6342348"/>
              <a:gd name="connsiteY345" fmla="*/ 2667457 h 7019963"/>
              <a:gd name="connsiteX346" fmla="*/ 102772 w 6342348"/>
              <a:gd name="connsiteY346" fmla="*/ 2531885 h 7019963"/>
              <a:gd name="connsiteX347" fmla="*/ 85279 w 6342348"/>
              <a:gd name="connsiteY347" fmla="*/ 2537353 h 7019963"/>
              <a:gd name="connsiteX348" fmla="*/ 109332 w 6342348"/>
              <a:gd name="connsiteY348" fmla="*/ 2606231 h 7019963"/>
              <a:gd name="connsiteX349" fmla="*/ 126825 w 6342348"/>
              <a:gd name="connsiteY349" fmla="*/ 2599671 h 7019963"/>
              <a:gd name="connsiteX350" fmla="*/ 102772 w 6342348"/>
              <a:gd name="connsiteY350" fmla="*/ 2531885 h 7019963"/>
              <a:gd name="connsiteX351" fmla="*/ 62320 w 6342348"/>
              <a:gd name="connsiteY351" fmla="*/ 2394127 h 7019963"/>
              <a:gd name="connsiteX352" fmla="*/ 44827 w 6342348"/>
              <a:gd name="connsiteY352" fmla="*/ 2398500 h 7019963"/>
              <a:gd name="connsiteX353" fmla="*/ 63413 w 6342348"/>
              <a:gd name="connsiteY353" fmla="*/ 2468473 h 7019963"/>
              <a:gd name="connsiteX354" fmla="*/ 80905 w 6342348"/>
              <a:gd name="connsiteY354" fmla="*/ 2464099 h 7019963"/>
              <a:gd name="connsiteX355" fmla="*/ 62320 w 6342348"/>
              <a:gd name="connsiteY355" fmla="*/ 2394127 h 7019963"/>
              <a:gd name="connsiteX356" fmla="*/ 34986 w 6342348"/>
              <a:gd name="connsiteY356" fmla="*/ 2251995 h 7019963"/>
              <a:gd name="connsiteX357" fmla="*/ 17493 w 6342348"/>
              <a:gd name="connsiteY357" fmla="*/ 2254182 h 7019963"/>
              <a:gd name="connsiteX358" fmla="*/ 29520 w 6342348"/>
              <a:gd name="connsiteY358" fmla="*/ 2326341 h 7019963"/>
              <a:gd name="connsiteX359" fmla="*/ 47013 w 6342348"/>
              <a:gd name="connsiteY359" fmla="*/ 2323062 h 7019963"/>
              <a:gd name="connsiteX360" fmla="*/ 34986 w 6342348"/>
              <a:gd name="connsiteY360" fmla="*/ 2251995 h 7019963"/>
              <a:gd name="connsiteX361" fmla="*/ 20774 w 6342348"/>
              <a:gd name="connsiteY361" fmla="*/ 2109864 h 7019963"/>
              <a:gd name="connsiteX362" fmla="*/ 2187 w 6342348"/>
              <a:gd name="connsiteY362" fmla="*/ 2110958 h 7019963"/>
              <a:gd name="connsiteX363" fmla="*/ 7654 w 6342348"/>
              <a:gd name="connsiteY363" fmla="*/ 2183117 h 7019963"/>
              <a:gd name="connsiteX364" fmla="*/ 26240 w 6342348"/>
              <a:gd name="connsiteY364" fmla="*/ 2182023 h 7019963"/>
              <a:gd name="connsiteX365" fmla="*/ 20774 w 6342348"/>
              <a:gd name="connsiteY365" fmla="*/ 2109864 h 7019963"/>
              <a:gd name="connsiteX366" fmla="*/ 2187 w 6342348"/>
              <a:gd name="connsiteY366" fmla="*/ 1964453 h 7019963"/>
              <a:gd name="connsiteX367" fmla="*/ 0 w 6342348"/>
              <a:gd name="connsiteY367" fmla="*/ 2037705 h 7019963"/>
              <a:gd name="connsiteX368" fmla="*/ 18587 w 6342348"/>
              <a:gd name="connsiteY368" fmla="*/ 2037705 h 7019963"/>
              <a:gd name="connsiteX369" fmla="*/ 20774 w 6342348"/>
              <a:gd name="connsiteY369" fmla="*/ 1965546 h 7019963"/>
              <a:gd name="connsiteX370" fmla="*/ 19680 w 6342348"/>
              <a:gd name="connsiteY370" fmla="*/ 1820135 h 7019963"/>
              <a:gd name="connsiteX371" fmla="*/ 9840 w 6342348"/>
              <a:gd name="connsiteY371" fmla="*/ 1892294 h 7019963"/>
              <a:gd name="connsiteX372" fmla="*/ 27333 w 6342348"/>
              <a:gd name="connsiteY372" fmla="*/ 1894480 h 7019963"/>
              <a:gd name="connsiteX373" fmla="*/ 37173 w 6342348"/>
              <a:gd name="connsiteY373" fmla="*/ 1823414 h 7019963"/>
              <a:gd name="connsiteX374" fmla="*/ 52480 w 6342348"/>
              <a:gd name="connsiteY374" fmla="*/ 1678003 h 7019963"/>
              <a:gd name="connsiteX375" fmla="*/ 33893 w 6342348"/>
              <a:gd name="connsiteY375" fmla="*/ 1747975 h 7019963"/>
              <a:gd name="connsiteX376" fmla="*/ 51387 w 6342348"/>
              <a:gd name="connsiteY376" fmla="*/ 1752349 h 7019963"/>
              <a:gd name="connsiteX377" fmla="*/ 69973 w 6342348"/>
              <a:gd name="connsiteY377" fmla="*/ 1683469 h 7019963"/>
              <a:gd name="connsiteX378" fmla="*/ 102772 w 6342348"/>
              <a:gd name="connsiteY378" fmla="*/ 1540245 h 7019963"/>
              <a:gd name="connsiteX379" fmla="*/ 75440 w 6342348"/>
              <a:gd name="connsiteY379" fmla="*/ 1608031 h 7019963"/>
              <a:gd name="connsiteX380" fmla="*/ 92933 w 6342348"/>
              <a:gd name="connsiteY380" fmla="*/ 1614590 h 7019963"/>
              <a:gd name="connsiteX381" fmla="*/ 119173 w 6342348"/>
              <a:gd name="connsiteY381" fmla="*/ 1547897 h 7019963"/>
              <a:gd name="connsiteX382" fmla="*/ 168371 w 6342348"/>
              <a:gd name="connsiteY382" fmla="*/ 1411233 h 7019963"/>
              <a:gd name="connsiteX383" fmla="*/ 133385 w 6342348"/>
              <a:gd name="connsiteY383" fmla="*/ 1475738 h 7019963"/>
              <a:gd name="connsiteX384" fmla="*/ 149786 w 6342348"/>
              <a:gd name="connsiteY384" fmla="*/ 1483392 h 7019963"/>
              <a:gd name="connsiteX385" fmla="*/ 183678 w 6342348"/>
              <a:gd name="connsiteY385" fmla="*/ 1419980 h 7019963"/>
              <a:gd name="connsiteX386" fmla="*/ 248184 w 6342348"/>
              <a:gd name="connsiteY386" fmla="*/ 1289874 h 7019963"/>
              <a:gd name="connsiteX387" fmla="*/ 206638 w 6342348"/>
              <a:gd name="connsiteY387" fmla="*/ 1348913 h 7019963"/>
              <a:gd name="connsiteX388" fmla="*/ 221944 w 6342348"/>
              <a:gd name="connsiteY388" fmla="*/ 1358754 h 7019963"/>
              <a:gd name="connsiteX389" fmla="*/ 262396 w 6342348"/>
              <a:gd name="connsiteY389" fmla="*/ 1300807 h 7019963"/>
              <a:gd name="connsiteX390" fmla="*/ 342210 w 6342348"/>
              <a:gd name="connsiteY390" fmla="*/ 1177263 h 7019963"/>
              <a:gd name="connsiteX391" fmla="*/ 294104 w 6342348"/>
              <a:gd name="connsiteY391" fmla="*/ 1231929 h 7019963"/>
              <a:gd name="connsiteX392" fmla="*/ 308316 w 6342348"/>
              <a:gd name="connsiteY392" fmla="*/ 1243954 h 7019963"/>
              <a:gd name="connsiteX393" fmla="*/ 355330 w 6342348"/>
              <a:gd name="connsiteY393" fmla="*/ 1189289 h 7019963"/>
              <a:gd name="connsiteX394" fmla="*/ 446075 w 6342348"/>
              <a:gd name="connsiteY394" fmla="*/ 1075583 h 7019963"/>
              <a:gd name="connsiteX395" fmla="*/ 392503 w 6342348"/>
              <a:gd name="connsiteY395" fmla="*/ 1125876 h 7019963"/>
              <a:gd name="connsiteX396" fmla="*/ 405622 w 6342348"/>
              <a:gd name="connsiteY396" fmla="*/ 1138996 h 7019963"/>
              <a:gd name="connsiteX397" fmla="*/ 458101 w 6342348"/>
              <a:gd name="connsiteY397" fmla="*/ 1088703 h 7019963"/>
              <a:gd name="connsiteX398" fmla="*/ 557593 w 6342348"/>
              <a:gd name="connsiteY398" fmla="*/ 983744 h 7019963"/>
              <a:gd name="connsiteX399" fmla="*/ 500741 w 6342348"/>
              <a:gd name="connsiteY399" fmla="*/ 1028571 h 7019963"/>
              <a:gd name="connsiteX400" fmla="*/ 512768 w 6342348"/>
              <a:gd name="connsiteY400" fmla="*/ 1042784 h 7019963"/>
              <a:gd name="connsiteX401" fmla="*/ 568526 w 6342348"/>
              <a:gd name="connsiteY401" fmla="*/ 997958 h 7019963"/>
              <a:gd name="connsiteX402" fmla="*/ 675672 w 6342348"/>
              <a:gd name="connsiteY402" fmla="*/ 898465 h 7019963"/>
              <a:gd name="connsiteX403" fmla="*/ 615539 w 6342348"/>
              <a:gd name="connsiteY403" fmla="*/ 940012 h 7019963"/>
              <a:gd name="connsiteX404" fmla="*/ 626473 w 6342348"/>
              <a:gd name="connsiteY404" fmla="*/ 954225 h 7019963"/>
              <a:gd name="connsiteX405" fmla="*/ 685512 w 6342348"/>
              <a:gd name="connsiteY405" fmla="*/ 913772 h 7019963"/>
              <a:gd name="connsiteX406" fmla="*/ 799217 w 6342348"/>
              <a:gd name="connsiteY406" fmla="*/ 820840 h 7019963"/>
              <a:gd name="connsiteX407" fmla="*/ 736898 w 6342348"/>
              <a:gd name="connsiteY407" fmla="*/ 859106 h 7019963"/>
              <a:gd name="connsiteX408" fmla="*/ 746738 w 6342348"/>
              <a:gd name="connsiteY408" fmla="*/ 874412 h 7019963"/>
              <a:gd name="connsiteX409" fmla="*/ 807964 w 6342348"/>
              <a:gd name="connsiteY409" fmla="*/ 836147 h 7019963"/>
              <a:gd name="connsiteX410" fmla="*/ 924949 w 6342348"/>
              <a:gd name="connsiteY410" fmla="*/ 749774 h 7019963"/>
              <a:gd name="connsiteX411" fmla="*/ 861536 w 6342348"/>
              <a:gd name="connsiteY411" fmla="*/ 784760 h 7019963"/>
              <a:gd name="connsiteX412" fmla="*/ 870283 w 6342348"/>
              <a:gd name="connsiteY412" fmla="*/ 800067 h 7019963"/>
              <a:gd name="connsiteX413" fmla="*/ 933695 w 6342348"/>
              <a:gd name="connsiteY413" fmla="*/ 766174 h 7019963"/>
              <a:gd name="connsiteX414" fmla="*/ 1053960 w 6342348"/>
              <a:gd name="connsiteY414" fmla="*/ 683082 h 7019963"/>
              <a:gd name="connsiteX415" fmla="*/ 989455 w 6342348"/>
              <a:gd name="connsiteY415" fmla="*/ 715882 h 7019963"/>
              <a:gd name="connsiteX416" fmla="*/ 998202 w 6342348"/>
              <a:gd name="connsiteY416" fmla="*/ 732281 h 7019963"/>
              <a:gd name="connsiteX417" fmla="*/ 1061614 w 6342348"/>
              <a:gd name="connsiteY417" fmla="*/ 699481 h 7019963"/>
              <a:gd name="connsiteX418" fmla="*/ 1185158 w 6342348"/>
              <a:gd name="connsiteY418" fmla="*/ 620762 h 7019963"/>
              <a:gd name="connsiteX419" fmla="*/ 1119560 w 6342348"/>
              <a:gd name="connsiteY419" fmla="*/ 651375 h 7019963"/>
              <a:gd name="connsiteX420" fmla="*/ 1127213 w 6342348"/>
              <a:gd name="connsiteY420" fmla="*/ 667776 h 7019963"/>
              <a:gd name="connsiteX421" fmla="*/ 1192813 w 6342348"/>
              <a:gd name="connsiteY421" fmla="*/ 637163 h 7019963"/>
              <a:gd name="connsiteX422" fmla="*/ 1317451 w 6342348"/>
              <a:gd name="connsiteY422" fmla="*/ 561723 h 7019963"/>
              <a:gd name="connsiteX423" fmla="*/ 1250758 w 6342348"/>
              <a:gd name="connsiteY423" fmla="*/ 591243 h 7019963"/>
              <a:gd name="connsiteX424" fmla="*/ 1258411 w 6342348"/>
              <a:gd name="connsiteY424" fmla="*/ 607642 h 7019963"/>
              <a:gd name="connsiteX425" fmla="*/ 1325104 w 6342348"/>
              <a:gd name="connsiteY425" fmla="*/ 578123 h 7019963"/>
              <a:gd name="connsiteX426" fmla="*/ 1451930 w 6342348"/>
              <a:gd name="connsiteY426" fmla="*/ 507057 h 7019963"/>
              <a:gd name="connsiteX427" fmla="*/ 1385237 w 6342348"/>
              <a:gd name="connsiteY427" fmla="*/ 534391 h 7019963"/>
              <a:gd name="connsiteX428" fmla="*/ 1391797 w 6342348"/>
              <a:gd name="connsiteY428" fmla="*/ 550790 h 7019963"/>
              <a:gd name="connsiteX429" fmla="*/ 1458488 w 6342348"/>
              <a:gd name="connsiteY429" fmla="*/ 523457 h 7019963"/>
              <a:gd name="connsiteX430" fmla="*/ 1586408 w 6342348"/>
              <a:gd name="connsiteY430" fmla="*/ 453485 h 7019963"/>
              <a:gd name="connsiteX431" fmla="*/ 1518622 w 6342348"/>
              <a:gd name="connsiteY431" fmla="*/ 479725 h 7019963"/>
              <a:gd name="connsiteX432" fmla="*/ 1525181 w 6342348"/>
              <a:gd name="connsiteY432" fmla="*/ 496124 h 7019963"/>
              <a:gd name="connsiteX433" fmla="*/ 1592967 w 6342348"/>
              <a:gd name="connsiteY433" fmla="*/ 469884 h 7019963"/>
              <a:gd name="connsiteX434" fmla="*/ 1720885 w 6342348"/>
              <a:gd name="connsiteY434" fmla="*/ 401006 h 7019963"/>
              <a:gd name="connsiteX435" fmla="*/ 1653100 w 6342348"/>
              <a:gd name="connsiteY435" fmla="*/ 427245 h 7019963"/>
              <a:gd name="connsiteX436" fmla="*/ 1659661 w 6342348"/>
              <a:gd name="connsiteY436" fmla="*/ 443644 h 7019963"/>
              <a:gd name="connsiteX437" fmla="*/ 1727445 w 6342348"/>
              <a:gd name="connsiteY437" fmla="*/ 417405 h 7019963"/>
              <a:gd name="connsiteX438" fmla="*/ 1855364 w 6342348"/>
              <a:gd name="connsiteY438" fmla="*/ 348526 h 7019963"/>
              <a:gd name="connsiteX439" fmla="*/ 1787578 w 6342348"/>
              <a:gd name="connsiteY439" fmla="*/ 374766 h 7019963"/>
              <a:gd name="connsiteX440" fmla="*/ 1794138 w 6342348"/>
              <a:gd name="connsiteY440" fmla="*/ 391165 h 7019963"/>
              <a:gd name="connsiteX441" fmla="*/ 1861924 w 6342348"/>
              <a:gd name="connsiteY441" fmla="*/ 364925 h 7019963"/>
              <a:gd name="connsiteX442" fmla="*/ 1990936 w 6342348"/>
              <a:gd name="connsiteY442" fmla="*/ 297140 h 7019963"/>
              <a:gd name="connsiteX443" fmla="*/ 1923150 w 6342348"/>
              <a:gd name="connsiteY443" fmla="*/ 323379 h 7019963"/>
              <a:gd name="connsiteX444" fmla="*/ 1929710 w 6342348"/>
              <a:gd name="connsiteY444" fmla="*/ 339780 h 7019963"/>
              <a:gd name="connsiteX445" fmla="*/ 1997496 w 6342348"/>
              <a:gd name="connsiteY445" fmla="*/ 313540 h 7019963"/>
              <a:gd name="connsiteX446" fmla="*/ 2126508 w 6342348"/>
              <a:gd name="connsiteY446" fmla="*/ 244660 h 7019963"/>
              <a:gd name="connsiteX447" fmla="*/ 2058722 w 6342348"/>
              <a:gd name="connsiteY447" fmla="*/ 270900 h 7019963"/>
              <a:gd name="connsiteX448" fmla="*/ 2065282 w 6342348"/>
              <a:gd name="connsiteY448" fmla="*/ 287300 h 7019963"/>
              <a:gd name="connsiteX449" fmla="*/ 2133067 w 6342348"/>
              <a:gd name="connsiteY449" fmla="*/ 261061 h 7019963"/>
              <a:gd name="connsiteX450" fmla="*/ 2260986 w 6342348"/>
              <a:gd name="connsiteY450" fmla="*/ 193275 h 7019963"/>
              <a:gd name="connsiteX451" fmla="*/ 2194293 w 6342348"/>
              <a:gd name="connsiteY451" fmla="*/ 219515 h 7019963"/>
              <a:gd name="connsiteX452" fmla="*/ 2200853 w 6342348"/>
              <a:gd name="connsiteY452" fmla="*/ 235914 h 7019963"/>
              <a:gd name="connsiteX453" fmla="*/ 2267545 w 6342348"/>
              <a:gd name="connsiteY453" fmla="*/ 209674 h 7019963"/>
              <a:gd name="connsiteX454" fmla="*/ 2395464 w 6342348"/>
              <a:gd name="connsiteY454" fmla="*/ 136422 h 7019963"/>
              <a:gd name="connsiteX455" fmla="*/ 2328771 w 6342348"/>
              <a:gd name="connsiteY455" fmla="*/ 164848 h 7019963"/>
              <a:gd name="connsiteX456" fmla="*/ 2335331 w 6342348"/>
              <a:gd name="connsiteY456" fmla="*/ 181248 h 7019963"/>
              <a:gd name="connsiteX457" fmla="*/ 2402024 w 6342348"/>
              <a:gd name="connsiteY457" fmla="*/ 152821 h 7019963"/>
              <a:gd name="connsiteX458" fmla="*/ 2526662 w 6342348"/>
              <a:gd name="connsiteY458" fmla="*/ 78476 h 7019963"/>
              <a:gd name="connsiteX459" fmla="*/ 2461063 w 6342348"/>
              <a:gd name="connsiteY459" fmla="*/ 107996 h 7019963"/>
              <a:gd name="connsiteX460" fmla="*/ 2468717 w 6342348"/>
              <a:gd name="connsiteY460" fmla="*/ 124395 h 7019963"/>
              <a:gd name="connsiteX461" fmla="*/ 2534316 w 6342348"/>
              <a:gd name="connsiteY461" fmla="*/ 94876 h 7019963"/>
              <a:gd name="connsiteX462" fmla="*/ 2658953 w 6342348"/>
              <a:gd name="connsiteY462" fmla="*/ 18344 h 7019963"/>
              <a:gd name="connsiteX463" fmla="*/ 2593354 w 6342348"/>
              <a:gd name="connsiteY463" fmla="*/ 48957 h 7019963"/>
              <a:gd name="connsiteX464" fmla="*/ 2601008 w 6342348"/>
              <a:gd name="connsiteY464" fmla="*/ 65356 h 7019963"/>
              <a:gd name="connsiteX465" fmla="*/ 2666607 w 6342348"/>
              <a:gd name="connsiteY465" fmla="*/ 34743 h 7019963"/>
              <a:gd name="connsiteX466" fmla="*/ 2735000 w 6342348"/>
              <a:gd name="connsiteY466" fmla="*/ 0 h 7019963"/>
              <a:gd name="connsiteX467" fmla="*/ 2730207 w 6342348"/>
              <a:gd name="connsiteY467" fmla="*/ 0 h 7019963"/>
              <a:gd name="connsiteX468" fmla="*/ 2731114 w 6342348"/>
              <a:gd name="connsiteY468" fmla="*/ 1943 h 701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Lst>
            <a:rect l="l" t="t" r="r" b="b"/>
            <a:pathLst>
              <a:path w="6342348" h="7019963">
                <a:moveTo>
                  <a:pt x="3909711" y="7001376"/>
                </a:moveTo>
                <a:cubicBezTo>
                  <a:pt x="3885658" y="7001376"/>
                  <a:pt x="3861606" y="7001376"/>
                  <a:pt x="3837552" y="7001376"/>
                </a:cubicBezTo>
                <a:lnTo>
                  <a:pt x="3837552" y="7019963"/>
                </a:lnTo>
                <a:cubicBezTo>
                  <a:pt x="3861606" y="7019963"/>
                  <a:pt x="3885658" y="7019963"/>
                  <a:pt x="3909711" y="7019963"/>
                </a:cubicBezTo>
                <a:close/>
                <a:moveTo>
                  <a:pt x="4054030" y="7001376"/>
                </a:moveTo>
                <a:cubicBezTo>
                  <a:pt x="4029976" y="7001376"/>
                  <a:pt x="4005923" y="7001376"/>
                  <a:pt x="3981871" y="7001376"/>
                </a:cubicBezTo>
                <a:lnTo>
                  <a:pt x="3981871" y="7019963"/>
                </a:lnTo>
                <a:cubicBezTo>
                  <a:pt x="4005923" y="7019963"/>
                  <a:pt x="4029976" y="7019963"/>
                  <a:pt x="4054030" y="7019963"/>
                </a:cubicBezTo>
                <a:close/>
                <a:moveTo>
                  <a:pt x="3692141" y="6999190"/>
                </a:moveTo>
                <a:lnTo>
                  <a:pt x="3692141" y="7017777"/>
                </a:lnTo>
                <a:cubicBezTo>
                  <a:pt x="3716194" y="7017777"/>
                  <a:pt x="3740246" y="7018870"/>
                  <a:pt x="3764300" y="7018870"/>
                </a:cubicBezTo>
                <a:lnTo>
                  <a:pt x="3764300" y="7000284"/>
                </a:lnTo>
                <a:cubicBezTo>
                  <a:pt x="3740246" y="7000284"/>
                  <a:pt x="3716194" y="6999190"/>
                  <a:pt x="3692141" y="6999190"/>
                </a:cubicBezTo>
                <a:close/>
                <a:moveTo>
                  <a:pt x="4198347" y="6999190"/>
                </a:moveTo>
                <a:cubicBezTo>
                  <a:pt x="4174296" y="6999190"/>
                  <a:pt x="4150241" y="7000284"/>
                  <a:pt x="4126188" y="7000284"/>
                </a:cubicBezTo>
                <a:lnTo>
                  <a:pt x="4126188" y="7018870"/>
                </a:lnTo>
                <a:cubicBezTo>
                  <a:pt x="4150241" y="7018870"/>
                  <a:pt x="4174296" y="7018870"/>
                  <a:pt x="4198347" y="7017777"/>
                </a:cubicBezTo>
                <a:close/>
                <a:moveTo>
                  <a:pt x="3547823" y="6995910"/>
                </a:moveTo>
                <a:lnTo>
                  <a:pt x="3547823" y="7014496"/>
                </a:lnTo>
                <a:cubicBezTo>
                  <a:pt x="3571876" y="7015590"/>
                  <a:pt x="3595929" y="7016683"/>
                  <a:pt x="3619981" y="7016683"/>
                </a:cubicBezTo>
                <a:lnTo>
                  <a:pt x="3619981" y="6998097"/>
                </a:lnTo>
                <a:cubicBezTo>
                  <a:pt x="3595929" y="6997003"/>
                  <a:pt x="3571876" y="6997003"/>
                  <a:pt x="3547823" y="6995910"/>
                </a:cubicBezTo>
                <a:close/>
                <a:moveTo>
                  <a:pt x="4343759" y="6995910"/>
                </a:moveTo>
                <a:cubicBezTo>
                  <a:pt x="4319705" y="6997003"/>
                  <a:pt x="4295653" y="6997003"/>
                  <a:pt x="4271600" y="6998097"/>
                </a:cubicBezTo>
                <a:lnTo>
                  <a:pt x="4271600" y="7016683"/>
                </a:lnTo>
                <a:cubicBezTo>
                  <a:pt x="4295653" y="7015590"/>
                  <a:pt x="4319705" y="7015590"/>
                  <a:pt x="4343759" y="7014496"/>
                </a:cubicBezTo>
                <a:close/>
                <a:moveTo>
                  <a:pt x="3403505" y="6991537"/>
                </a:moveTo>
                <a:lnTo>
                  <a:pt x="3402411" y="7010123"/>
                </a:lnTo>
                <a:cubicBezTo>
                  <a:pt x="3426464" y="7011217"/>
                  <a:pt x="3450517" y="7011217"/>
                  <a:pt x="3474571" y="7012310"/>
                </a:cubicBezTo>
                <a:lnTo>
                  <a:pt x="3475664" y="6993724"/>
                </a:lnTo>
                <a:cubicBezTo>
                  <a:pt x="3451611" y="6992630"/>
                  <a:pt x="3427558" y="6992630"/>
                  <a:pt x="3403505" y="6991537"/>
                </a:cubicBezTo>
                <a:close/>
                <a:moveTo>
                  <a:pt x="4486984" y="6990443"/>
                </a:moveTo>
                <a:cubicBezTo>
                  <a:pt x="4462932" y="6991537"/>
                  <a:pt x="4438878" y="6992630"/>
                  <a:pt x="4414826" y="6993724"/>
                </a:cubicBezTo>
                <a:lnTo>
                  <a:pt x="4415919" y="7012310"/>
                </a:lnTo>
                <a:cubicBezTo>
                  <a:pt x="4439970" y="7011217"/>
                  <a:pt x="4464025" y="7010123"/>
                  <a:pt x="4488078" y="7009030"/>
                </a:cubicBezTo>
                <a:close/>
                <a:moveTo>
                  <a:pt x="3259187" y="6986070"/>
                </a:moveTo>
                <a:lnTo>
                  <a:pt x="3258093" y="7004657"/>
                </a:lnTo>
                <a:cubicBezTo>
                  <a:pt x="3282146" y="7005750"/>
                  <a:pt x="3306199" y="7006844"/>
                  <a:pt x="3330252" y="7007936"/>
                </a:cubicBezTo>
                <a:lnTo>
                  <a:pt x="3331346" y="6989350"/>
                </a:lnTo>
                <a:cubicBezTo>
                  <a:pt x="3307293" y="6988257"/>
                  <a:pt x="3283240" y="6987164"/>
                  <a:pt x="3259187" y="6986070"/>
                </a:cubicBezTo>
                <a:close/>
                <a:moveTo>
                  <a:pt x="4631302" y="6983883"/>
                </a:moveTo>
                <a:cubicBezTo>
                  <a:pt x="4607249" y="6984977"/>
                  <a:pt x="4583197" y="6986070"/>
                  <a:pt x="4559143" y="6987164"/>
                </a:cubicBezTo>
                <a:lnTo>
                  <a:pt x="4560236" y="7005750"/>
                </a:lnTo>
                <a:cubicBezTo>
                  <a:pt x="4584290" y="7004657"/>
                  <a:pt x="4609436" y="7003563"/>
                  <a:pt x="4632396" y="7002470"/>
                </a:cubicBezTo>
                <a:close/>
                <a:moveTo>
                  <a:pt x="3114869" y="6980604"/>
                </a:moveTo>
                <a:lnTo>
                  <a:pt x="3113776" y="6999190"/>
                </a:lnTo>
                <a:cubicBezTo>
                  <a:pt x="3137827" y="7000284"/>
                  <a:pt x="3161880" y="7001376"/>
                  <a:pt x="3185934" y="7002470"/>
                </a:cubicBezTo>
                <a:lnTo>
                  <a:pt x="3187027" y="6983883"/>
                </a:lnTo>
                <a:cubicBezTo>
                  <a:pt x="3162974" y="6982791"/>
                  <a:pt x="3138921" y="6981697"/>
                  <a:pt x="3114869" y="6980604"/>
                </a:cubicBezTo>
                <a:close/>
                <a:moveTo>
                  <a:pt x="4776714" y="6975137"/>
                </a:moveTo>
                <a:cubicBezTo>
                  <a:pt x="4752661" y="6976231"/>
                  <a:pt x="4728608" y="6978417"/>
                  <a:pt x="4704555" y="6979510"/>
                </a:cubicBezTo>
                <a:lnTo>
                  <a:pt x="4705648" y="6998097"/>
                </a:lnTo>
                <a:cubicBezTo>
                  <a:pt x="4729701" y="6997003"/>
                  <a:pt x="4753755" y="6994816"/>
                  <a:pt x="4777807" y="6993724"/>
                </a:cubicBezTo>
                <a:close/>
                <a:moveTo>
                  <a:pt x="2969456" y="6974044"/>
                </a:moveTo>
                <a:lnTo>
                  <a:pt x="2968363" y="6992630"/>
                </a:lnTo>
                <a:cubicBezTo>
                  <a:pt x="2992416" y="6993724"/>
                  <a:pt x="3016469" y="6994816"/>
                  <a:pt x="3040523" y="6995910"/>
                </a:cubicBezTo>
                <a:lnTo>
                  <a:pt x="3041615" y="6977323"/>
                </a:lnTo>
                <a:cubicBezTo>
                  <a:pt x="3017562" y="6976231"/>
                  <a:pt x="2993510" y="6975137"/>
                  <a:pt x="2969456" y="6974044"/>
                </a:cubicBezTo>
                <a:close/>
                <a:moveTo>
                  <a:pt x="2825138" y="6965297"/>
                </a:moveTo>
                <a:lnTo>
                  <a:pt x="2824045" y="6983883"/>
                </a:lnTo>
                <a:cubicBezTo>
                  <a:pt x="2848098" y="6986070"/>
                  <a:pt x="2872151" y="6987164"/>
                  <a:pt x="2896204" y="6988257"/>
                </a:cubicBezTo>
                <a:lnTo>
                  <a:pt x="2897297" y="6969671"/>
                </a:lnTo>
                <a:cubicBezTo>
                  <a:pt x="2873245" y="6967484"/>
                  <a:pt x="2849191" y="6966390"/>
                  <a:pt x="2825138" y="6965297"/>
                </a:cubicBezTo>
                <a:close/>
                <a:moveTo>
                  <a:pt x="4921032" y="6964204"/>
                </a:moveTo>
                <a:cubicBezTo>
                  <a:pt x="4896979" y="6965297"/>
                  <a:pt x="4872926" y="6967484"/>
                  <a:pt x="4848873" y="6969671"/>
                </a:cubicBezTo>
                <a:lnTo>
                  <a:pt x="4849966" y="6988257"/>
                </a:lnTo>
                <a:cubicBezTo>
                  <a:pt x="4874020" y="6986070"/>
                  <a:pt x="4898072" y="6983883"/>
                  <a:pt x="4922126" y="6981697"/>
                </a:cubicBezTo>
                <a:close/>
                <a:moveTo>
                  <a:pt x="2680820" y="6956551"/>
                </a:moveTo>
                <a:lnTo>
                  <a:pt x="2679727" y="6975137"/>
                </a:lnTo>
                <a:cubicBezTo>
                  <a:pt x="2703780" y="6976231"/>
                  <a:pt x="2727833" y="6978417"/>
                  <a:pt x="2751886" y="6979510"/>
                </a:cubicBezTo>
                <a:lnTo>
                  <a:pt x="2752980" y="6960924"/>
                </a:lnTo>
                <a:cubicBezTo>
                  <a:pt x="2728926" y="6959830"/>
                  <a:pt x="2704873" y="6957644"/>
                  <a:pt x="2680820" y="6956551"/>
                </a:cubicBezTo>
                <a:close/>
                <a:moveTo>
                  <a:pt x="5064258" y="6952178"/>
                </a:moveTo>
                <a:cubicBezTo>
                  <a:pt x="5040204" y="6954364"/>
                  <a:pt x="5016152" y="6956551"/>
                  <a:pt x="4992097" y="6958737"/>
                </a:cubicBezTo>
                <a:lnTo>
                  <a:pt x="4994285" y="6976231"/>
                </a:lnTo>
                <a:cubicBezTo>
                  <a:pt x="5018337" y="6972950"/>
                  <a:pt x="5042391" y="6970763"/>
                  <a:pt x="5066443" y="6969671"/>
                </a:cubicBezTo>
                <a:close/>
                <a:moveTo>
                  <a:pt x="2536502" y="6946710"/>
                </a:moveTo>
                <a:lnTo>
                  <a:pt x="2535409" y="6965297"/>
                </a:lnTo>
                <a:cubicBezTo>
                  <a:pt x="2559462" y="6967484"/>
                  <a:pt x="2583515" y="6968577"/>
                  <a:pt x="2607568" y="6970763"/>
                </a:cubicBezTo>
                <a:lnTo>
                  <a:pt x="2608661" y="6952178"/>
                </a:lnTo>
                <a:cubicBezTo>
                  <a:pt x="2584608" y="6949991"/>
                  <a:pt x="2560555" y="6948897"/>
                  <a:pt x="2536502" y="6946710"/>
                </a:cubicBezTo>
                <a:close/>
                <a:moveTo>
                  <a:pt x="5207482" y="6934684"/>
                </a:moveTo>
                <a:cubicBezTo>
                  <a:pt x="5183429" y="6937964"/>
                  <a:pt x="5159376" y="6941244"/>
                  <a:pt x="5135323" y="6943431"/>
                </a:cubicBezTo>
                <a:lnTo>
                  <a:pt x="5137510" y="6960924"/>
                </a:lnTo>
                <a:cubicBezTo>
                  <a:pt x="5161563" y="6958737"/>
                  <a:pt x="5185616" y="6955457"/>
                  <a:pt x="5209669" y="6952178"/>
                </a:cubicBezTo>
                <a:close/>
                <a:moveTo>
                  <a:pt x="2392185" y="6933591"/>
                </a:moveTo>
                <a:lnTo>
                  <a:pt x="2389997" y="6951084"/>
                </a:lnTo>
                <a:cubicBezTo>
                  <a:pt x="2414051" y="6954364"/>
                  <a:pt x="2438103" y="6956551"/>
                  <a:pt x="2462156" y="6958737"/>
                </a:cubicBezTo>
                <a:lnTo>
                  <a:pt x="2464342" y="6941244"/>
                </a:lnTo>
                <a:cubicBezTo>
                  <a:pt x="2440289" y="6939058"/>
                  <a:pt x="2416236" y="6935777"/>
                  <a:pt x="2392185" y="6933591"/>
                </a:cubicBezTo>
                <a:close/>
                <a:moveTo>
                  <a:pt x="2248959" y="6916097"/>
                </a:moveTo>
                <a:lnTo>
                  <a:pt x="2246773" y="6933591"/>
                </a:lnTo>
                <a:cubicBezTo>
                  <a:pt x="2269732" y="6936871"/>
                  <a:pt x="2294878" y="6940150"/>
                  <a:pt x="2318932" y="6943431"/>
                </a:cubicBezTo>
                <a:lnTo>
                  <a:pt x="2320024" y="6925938"/>
                </a:lnTo>
                <a:cubicBezTo>
                  <a:pt x="2295971" y="6922657"/>
                  <a:pt x="2271919" y="6919378"/>
                  <a:pt x="2248959" y="6916097"/>
                </a:cubicBezTo>
                <a:close/>
                <a:moveTo>
                  <a:pt x="5350706" y="6916097"/>
                </a:moveTo>
                <a:cubicBezTo>
                  <a:pt x="5327747" y="6919378"/>
                  <a:pt x="5303694" y="6922657"/>
                  <a:pt x="5279641" y="6925938"/>
                </a:cubicBezTo>
                <a:lnTo>
                  <a:pt x="5281828" y="6943431"/>
                </a:lnTo>
                <a:cubicBezTo>
                  <a:pt x="5305881" y="6940150"/>
                  <a:pt x="5329934" y="6937964"/>
                  <a:pt x="5352893" y="6933591"/>
                </a:cubicBezTo>
                <a:close/>
                <a:moveTo>
                  <a:pt x="5493932" y="6895325"/>
                </a:moveTo>
                <a:cubicBezTo>
                  <a:pt x="5470972" y="6898604"/>
                  <a:pt x="5446920" y="6902978"/>
                  <a:pt x="5422865" y="6906258"/>
                </a:cubicBezTo>
                <a:lnTo>
                  <a:pt x="5425053" y="6923751"/>
                </a:lnTo>
                <a:cubicBezTo>
                  <a:pt x="5449105" y="6920471"/>
                  <a:pt x="5473158" y="6917191"/>
                  <a:pt x="5497212" y="6912818"/>
                </a:cubicBezTo>
                <a:close/>
                <a:moveTo>
                  <a:pt x="2106828" y="6890952"/>
                </a:moveTo>
                <a:lnTo>
                  <a:pt x="2103547" y="6908445"/>
                </a:lnTo>
                <a:cubicBezTo>
                  <a:pt x="2126508" y="6912818"/>
                  <a:pt x="2150561" y="6917191"/>
                  <a:pt x="2174613" y="6921565"/>
                </a:cubicBezTo>
                <a:lnTo>
                  <a:pt x="2177893" y="6904072"/>
                </a:lnTo>
                <a:cubicBezTo>
                  <a:pt x="2153840" y="6899698"/>
                  <a:pt x="2129788" y="6895325"/>
                  <a:pt x="2106828" y="6890952"/>
                </a:cubicBezTo>
                <a:close/>
                <a:moveTo>
                  <a:pt x="5636063" y="6871272"/>
                </a:moveTo>
                <a:cubicBezTo>
                  <a:pt x="5612010" y="6875645"/>
                  <a:pt x="5589051" y="6878925"/>
                  <a:pt x="5564997" y="6883298"/>
                </a:cubicBezTo>
                <a:lnTo>
                  <a:pt x="5568278" y="6900791"/>
                </a:lnTo>
                <a:cubicBezTo>
                  <a:pt x="5592331" y="6897512"/>
                  <a:pt x="5615290" y="6893138"/>
                  <a:pt x="5639344" y="6888765"/>
                </a:cubicBezTo>
                <a:close/>
                <a:moveTo>
                  <a:pt x="1965790" y="6859245"/>
                </a:moveTo>
                <a:lnTo>
                  <a:pt x="1961416" y="6876738"/>
                </a:lnTo>
                <a:cubicBezTo>
                  <a:pt x="1984376" y="6883298"/>
                  <a:pt x="2008429" y="6888765"/>
                  <a:pt x="2032482" y="6894231"/>
                </a:cubicBezTo>
                <a:lnTo>
                  <a:pt x="2035761" y="6876738"/>
                </a:lnTo>
                <a:cubicBezTo>
                  <a:pt x="2011708" y="6871272"/>
                  <a:pt x="1988749" y="6864712"/>
                  <a:pt x="1965790" y="6859245"/>
                </a:cubicBezTo>
                <a:close/>
                <a:moveTo>
                  <a:pt x="5778195" y="6843938"/>
                </a:moveTo>
                <a:cubicBezTo>
                  <a:pt x="5754142" y="6849406"/>
                  <a:pt x="5731183" y="6853779"/>
                  <a:pt x="5707129" y="6858152"/>
                </a:cubicBezTo>
                <a:lnTo>
                  <a:pt x="5710409" y="6875645"/>
                </a:lnTo>
                <a:cubicBezTo>
                  <a:pt x="5734462" y="6871272"/>
                  <a:pt x="5757421" y="6866899"/>
                  <a:pt x="5781475" y="6861431"/>
                </a:cubicBezTo>
                <a:close/>
                <a:moveTo>
                  <a:pt x="1829125" y="6816606"/>
                </a:moveTo>
                <a:lnTo>
                  <a:pt x="1822565" y="6834099"/>
                </a:lnTo>
                <a:cubicBezTo>
                  <a:pt x="1844431" y="6841752"/>
                  <a:pt x="1868484" y="6849406"/>
                  <a:pt x="1891443" y="6857058"/>
                </a:cubicBezTo>
                <a:lnTo>
                  <a:pt x="1898003" y="6839565"/>
                </a:lnTo>
                <a:cubicBezTo>
                  <a:pt x="1873950" y="6831912"/>
                  <a:pt x="1850991" y="6824259"/>
                  <a:pt x="1829125" y="6816606"/>
                </a:cubicBezTo>
                <a:close/>
                <a:moveTo>
                  <a:pt x="5919233" y="6814419"/>
                </a:moveTo>
                <a:cubicBezTo>
                  <a:pt x="5896273" y="6819885"/>
                  <a:pt x="5873314" y="6824259"/>
                  <a:pt x="5849260" y="6829726"/>
                </a:cubicBezTo>
                <a:lnTo>
                  <a:pt x="5852541" y="6847219"/>
                </a:lnTo>
                <a:cubicBezTo>
                  <a:pt x="5875500" y="6841752"/>
                  <a:pt x="5899553" y="6836286"/>
                  <a:pt x="5923607" y="6831912"/>
                </a:cubicBezTo>
                <a:close/>
                <a:moveTo>
                  <a:pt x="6059179" y="6779433"/>
                </a:moveTo>
                <a:cubicBezTo>
                  <a:pt x="6036218" y="6785993"/>
                  <a:pt x="6012165" y="6791459"/>
                  <a:pt x="5989206" y="6796926"/>
                </a:cubicBezTo>
                <a:lnTo>
                  <a:pt x="5993579" y="6814419"/>
                </a:lnTo>
                <a:cubicBezTo>
                  <a:pt x="6017631" y="6808952"/>
                  <a:pt x="6040592" y="6803486"/>
                  <a:pt x="6063551" y="6796926"/>
                </a:cubicBezTo>
                <a:close/>
                <a:moveTo>
                  <a:pt x="1695740" y="6761940"/>
                </a:moveTo>
                <a:lnTo>
                  <a:pt x="1688086" y="6778339"/>
                </a:lnTo>
                <a:cubicBezTo>
                  <a:pt x="1709952" y="6789272"/>
                  <a:pt x="1731819" y="6798019"/>
                  <a:pt x="1754779" y="6807859"/>
                </a:cubicBezTo>
                <a:lnTo>
                  <a:pt x="1761339" y="6790366"/>
                </a:lnTo>
                <a:cubicBezTo>
                  <a:pt x="1739472" y="6781620"/>
                  <a:pt x="1716512" y="6771779"/>
                  <a:pt x="1695740" y="6761940"/>
                </a:cubicBezTo>
                <a:close/>
                <a:moveTo>
                  <a:pt x="6199122" y="6743353"/>
                </a:moveTo>
                <a:cubicBezTo>
                  <a:pt x="6176163" y="6749913"/>
                  <a:pt x="6152110" y="6755380"/>
                  <a:pt x="6129150" y="6761940"/>
                </a:cubicBezTo>
                <a:lnTo>
                  <a:pt x="6133523" y="6779433"/>
                </a:lnTo>
                <a:cubicBezTo>
                  <a:pt x="6157577" y="6772873"/>
                  <a:pt x="6180537" y="6767406"/>
                  <a:pt x="6203496" y="6760846"/>
                </a:cubicBezTo>
                <a:close/>
                <a:moveTo>
                  <a:pt x="6336881" y="6701807"/>
                </a:moveTo>
                <a:cubicBezTo>
                  <a:pt x="6313922" y="6708367"/>
                  <a:pt x="6290961" y="6716021"/>
                  <a:pt x="6268002" y="6722580"/>
                </a:cubicBezTo>
                <a:lnTo>
                  <a:pt x="6273469" y="6740074"/>
                </a:lnTo>
                <a:cubicBezTo>
                  <a:pt x="6296428" y="6733514"/>
                  <a:pt x="6319388" y="6726954"/>
                  <a:pt x="6342348" y="6719300"/>
                </a:cubicBezTo>
                <a:close/>
                <a:moveTo>
                  <a:pt x="1568914" y="6694154"/>
                </a:moveTo>
                <a:lnTo>
                  <a:pt x="1559074" y="6709461"/>
                </a:lnTo>
                <a:cubicBezTo>
                  <a:pt x="1579848" y="6722580"/>
                  <a:pt x="1600620" y="6734606"/>
                  <a:pt x="1622487" y="6746633"/>
                </a:cubicBezTo>
                <a:lnTo>
                  <a:pt x="1631233" y="6730233"/>
                </a:lnTo>
                <a:cubicBezTo>
                  <a:pt x="1609366" y="6718207"/>
                  <a:pt x="1588594" y="6706180"/>
                  <a:pt x="1568914" y="6694154"/>
                </a:cubicBezTo>
                <a:close/>
                <a:moveTo>
                  <a:pt x="1454115" y="6608875"/>
                </a:moveTo>
                <a:lnTo>
                  <a:pt x="1442089" y="6621995"/>
                </a:lnTo>
                <a:cubicBezTo>
                  <a:pt x="1459583" y="6637301"/>
                  <a:pt x="1479262" y="6652608"/>
                  <a:pt x="1498942" y="6667914"/>
                </a:cubicBezTo>
                <a:lnTo>
                  <a:pt x="1509875" y="6653701"/>
                </a:lnTo>
                <a:cubicBezTo>
                  <a:pt x="1490196" y="6639488"/>
                  <a:pt x="1471608" y="6624182"/>
                  <a:pt x="1454115" y="6608875"/>
                </a:cubicBezTo>
                <a:close/>
                <a:moveTo>
                  <a:pt x="1528462" y="6506103"/>
                </a:moveTo>
                <a:cubicBezTo>
                  <a:pt x="1507688" y="6514850"/>
                  <a:pt x="1484729" y="6521410"/>
                  <a:pt x="1460675" y="6526876"/>
                </a:cubicBezTo>
                <a:lnTo>
                  <a:pt x="1463955" y="6544369"/>
                </a:lnTo>
                <a:cubicBezTo>
                  <a:pt x="1489101" y="6538903"/>
                  <a:pt x="1513155" y="6531249"/>
                  <a:pt x="1535021" y="6522502"/>
                </a:cubicBezTo>
                <a:close/>
                <a:moveTo>
                  <a:pt x="1360090" y="6503916"/>
                </a:moveTo>
                <a:lnTo>
                  <a:pt x="1344783" y="6513756"/>
                </a:lnTo>
                <a:cubicBezTo>
                  <a:pt x="1350250" y="6521410"/>
                  <a:pt x="1355717" y="6530156"/>
                  <a:pt x="1362277" y="6537809"/>
                </a:cubicBezTo>
                <a:cubicBezTo>
                  <a:pt x="1346970" y="6537809"/>
                  <a:pt x="1332757" y="6536716"/>
                  <a:pt x="1318544" y="6535622"/>
                </a:cubicBezTo>
                <a:lnTo>
                  <a:pt x="1317451" y="6554209"/>
                </a:lnTo>
                <a:cubicBezTo>
                  <a:pt x="1336037" y="6555302"/>
                  <a:pt x="1356810" y="6556396"/>
                  <a:pt x="1376490" y="6555302"/>
                </a:cubicBezTo>
                <a:cubicBezTo>
                  <a:pt x="1380863" y="6560769"/>
                  <a:pt x="1385237" y="6565142"/>
                  <a:pt x="1389610" y="6570608"/>
                </a:cubicBezTo>
                <a:lnTo>
                  <a:pt x="1402730" y="6559675"/>
                </a:lnTo>
                <a:cubicBezTo>
                  <a:pt x="1398357" y="6555302"/>
                  <a:pt x="1393983" y="6549836"/>
                  <a:pt x="1389610" y="6544369"/>
                </a:cubicBezTo>
                <a:lnTo>
                  <a:pt x="1389610" y="6537809"/>
                </a:lnTo>
                <a:cubicBezTo>
                  <a:pt x="1388516" y="6537809"/>
                  <a:pt x="1386330" y="6537809"/>
                  <a:pt x="1385237" y="6537809"/>
                </a:cubicBezTo>
                <a:cubicBezTo>
                  <a:pt x="1376490" y="6526876"/>
                  <a:pt x="1367744" y="6514850"/>
                  <a:pt x="1360090" y="6503916"/>
                </a:cubicBezTo>
                <a:close/>
                <a:moveTo>
                  <a:pt x="1180785" y="6501730"/>
                </a:moveTo>
                <a:lnTo>
                  <a:pt x="1174226" y="6518129"/>
                </a:lnTo>
                <a:cubicBezTo>
                  <a:pt x="1197186" y="6527970"/>
                  <a:pt x="1220145" y="6535622"/>
                  <a:pt x="1244199" y="6541089"/>
                </a:cubicBezTo>
                <a:lnTo>
                  <a:pt x="1248571" y="6523596"/>
                </a:lnTo>
                <a:cubicBezTo>
                  <a:pt x="1225612" y="6518129"/>
                  <a:pt x="1202651" y="6510476"/>
                  <a:pt x="1180785" y="6501730"/>
                </a:cubicBezTo>
                <a:close/>
                <a:moveTo>
                  <a:pt x="1058333" y="6431757"/>
                </a:moveTo>
                <a:lnTo>
                  <a:pt x="1047400" y="6445970"/>
                </a:lnTo>
                <a:cubicBezTo>
                  <a:pt x="1067080" y="6461276"/>
                  <a:pt x="1087854" y="6474396"/>
                  <a:pt x="1108626" y="6486423"/>
                </a:cubicBezTo>
                <a:lnTo>
                  <a:pt x="1118467" y="6471117"/>
                </a:lnTo>
                <a:cubicBezTo>
                  <a:pt x="1097693" y="6459090"/>
                  <a:pt x="1078013" y="6445970"/>
                  <a:pt x="1058333" y="6431757"/>
                </a:cubicBezTo>
                <a:close/>
                <a:moveTo>
                  <a:pt x="1630140" y="6418638"/>
                </a:moveTo>
                <a:cubicBezTo>
                  <a:pt x="1622487" y="6437223"/>
                  <a:pt x="1608274" y="6455810"/>
                  <a:pt x="1588594" y="6471117"/>
                </a:cubicBezTo>
                <a:lnTo>
                  <a:pt x="1599527" y="6485329"/>
                </a:lnTo>
                <a:cubicBezTo>
                  <a:pt x="1621394" y="6467836"/>
                  <a:pt x="1636700" y="6448157"/>
                  <a:pt x="1646539" y="6425197"/>
                </a:cubicBezTo>
                <a:close/>
                <a:moveTo>
                  <a:pt x="1309798" y="6375997"/>
                </a:moveTo>
                <a:lnTo>
                  <a:pt x="1291211" y="6375997"/>
                </a:lnTo>
                <a:cubicBezTo>
                  <a:pt x="1291211" y="6398958"/>
                  <a:pt x="1296677" y="6423011"/>
                  <a:pt x="1307610" y="6449250"/>
                </a:cubicBezTo>
                <a:lnTo>
                  <a:pt x="1325104" y="6442691"/>
                </a:lnTo>
                <a:cubicBezTo>
                  <a:pt x="1315264" y="6418638"/>
                  <a:pt x="1309798" y="6396771"/>
                  <a:pt x="1309798" y="6375997"/>
                </a:cubicBezTo>
                <a:close/>
                <a:moveTo>
                  <a:pt x="952282" y="6336638"/>
                </a:moveTo>
                <a:lnTo>
                  <a:pt x="939162" y="6348665"/>
                </a:lnTo>
                <a:cubicBezTo>
                  <a:pt x="955562" y="6367251"/>
                  <a:pt x="973054" y="6383651"/>
                  <a:pt x="990547" y="6400051"/>
                </a:cubicBezTo>
                <a:lnTo>
                  <a:pt x="1002575" y="6386931"/>
                </a:lnTo>
                <a:cubicBezTo>
                  <a:pt x="986175" y="6371624"/>
                  <a:pt x="968681" y="6355225"/>
                  <a:pt x="952282" y="6336638"/>
                </a:cubicBezTo>
                <a:close/>
                <a:moveTo>
                  <a:pt x="1591874" y="6292905"/>
                </a:moveTo>
                <a:lnTo>
                  <a:pt x="1580940" y="6308212"/>
                </a:lnTo>
                <a:cubicBezTo>
                  <a:pt x="1601714" y="6322425"/>
                  <a:pt x="1618113" y="6339919"/>
                  <a:pt x="1626861" y="6357412"/>
                </a:cubicBezTo>
                <a:lnTo>
                  <a:pt x="1643260" y="6348665"/>
                </a:lnTo>
                <a:cubicBezTo>
                  <a:pt x="1633419" y="6328985"/>
                  <a:pt x="1614834" y="6309306"/>
                  <a:pt x="1591874" y="6292905"/>
                </a:cubicBezTo>
                <a:close/>
                <a:moveTo>
                  <a:pt x="1377583" y="6256826"/>
                </a:moveTo>
                <a:cubicBezTo>
                  <a:pt x="1365557" y="6261199"/>
                  <a:pt x="1355717" y="6266666"/>
                  <a:pt x="1345877" y="6273225"/>
                </a:cubicBezTo>
                <a:cubicBezTo>
                  <a:pt x="1333850" y="6280879"/>
                  <a:pt x="1322917" y="6290719"/>
                  <a:pt x="1315264" y="6301652"/>
                </a:cubicBezTo>
                <a:lnTo>
                  <a:pt x="1329477" y="6312585"/>
                </a:lnTo>
                <a:cubicBezTo>
                  <a:pt x="1336037" y="6303838"/>
                  <a:pt x="1344783" y="6295092"/>
                  <a:pt x="1356810" y="6287439"/>
                </a:cubicBezTo>
                <a:cubicBezTo>
                  <a:pt x="1365557" y="6281972"/>
                  <a:pt x="1374304" y="6276506"/>
                  <a:pt x="1384143" y="6273225"/>
                </a:cubicBezTo>
                <a:close/>
                <a:moveTo>
                  <a:pt x="1450836" y="6244799"/>
                </a:moveTo>
                <a:lnTo>
                  <a:pt x="1449742" y="6263386"/>
                </a:lnTo>
                <a:cubicBezTo>
                  <a:pt x="1472702" y="6264479"/>
                  <a:pt x="1495663" y="6268852"/>
                  <a:pt x="1518622" y="6276506"/>
                </a:cubicBezTo>
                <a:lnTo>
                  <a:pt x="1524088" y="6259013"/>
                </a:lnTo>
                <a:cubicBezTo>
                  <a:pt x="1500035" y="6250266"/>
                  <a:pt x="1474889" y="6245893"/>
                  <a:pt x="1450836" y="6244799"/>
                </a:cubicBezTo>
                <a:close/>
                <a:moveTo>
                  <a:pt x="862630" y="6224027"/>
                </a:moveTo>
                <a:lnTo>
                  <a:pt x="847324" y="6234960"/>
                </a:lnTo>
                <a:cubicBezTo>
                  <a:pt x="861536" y="6254640"/>
                  <a:pt x="875750" y="6274319"/>
                  <a:pt x="891056" y="6292905"/>
                </a:cubicBezTo>
                <a:lnTo>
                  <a:pt x="905268" y="6281972"/>
                </a:lnTo>
                <a:cubicBezTo>
                  <a:pt x="891056" y="6262292"/>
                  <a:pt x="876843" y="6243706"/>
                  <a:pt x="862630" y="6224027"/>
                </a:cubicBezTo>
                <a:close/>
                <a:moveTo>
                  <a:pt x="788284" y="6101575"/>
                </a:moveTo>
                <a:lnTo>
                  <a:pt x="771884" y="6110321"/>
                </a:lnTo>
                <a:cubicBezTo>
                  <a:pt x="782817" y="6132188"/>
                  <a:pt x="794844" y="6152960"/>
                  <a:pt x="807964" y="6173734"/>
                </a:cubicBezTo>
                <a:lnTo>
                  <a:pt x="824363" y="6163893"/>
                </a:lnTo>
                <a:cubicBezTo>
                  <a:pt x="811243" y="6143121"/>
                  <a:pt x="799217" y="6122347"/>
                  <a:pt x="788284" y="6101575"/>
                </a:cubicBezTo>
                <a:close/>
                <a:moveTo>
                  <a:pt x="727058" y="5970376"/>
                </a:moveTo>
                <a:lnTo>
                  <a:pt x="710658" y="5976936"/>
                </a:lnTo>
                <a:cubicBezTo>
                  <a:pt x="719405" y="5999895"/>
                  <a:pt x="729245" y="6022856"/>
                  <a:pt x="739084" y="6044722"/>
                </a:cubicBezTo>
                <a:lnTo>
                  <a:pt x="754390" y="6037068"/>
                </a:lnTo>
                <a:cubicBezTo>
                  <a:pt x="744551" y="6015202"/>
                  <a:pt x="735805" y="5992243"/>
                  <a:pt x="727058" y="5970376"/>
                </a:cubicBezTo>
                <a:close/>
                <a:moveTo>
                  <a:pt x="684418" y="5833711"/>
                </a:moveTo>
                <a:lnTo>
                  <a:pt x="666925" y="5838084"/>
                </a:lnTo>
                <a:cubicBezTo>
                  <a:pt x="672392" y="5862137"/>
                  <a:pt x="678952" y="5885097"/>
                  <a:pt x="686605" y="5908057"/>
                </a:cubicBezTo>
                <a:lnTo>
                  <a:pt x="704098" y="5902591"/>
                </a:lnTo>
                <a:cubicBezTo>
                  <a:pt x="697538" y="5880724"/>
                  <a:pt x="689885" y="5856671"/>
                  <a:pt x="684418" y="5833711"/>
                </a:cubicBezTo>
                <a:close/>
                <a:moveTo>
                  <a:pt x="655992" y="5692673"/>
                </a:moveTo>
                <a:lnTo>
                  <a:pt x="638499" y="5694860"/>
                </a:lnTo>
                <a:cubicBezTo>
                  <a:pt x="641779" y="5720006"/>
                  <a:pt x="646152" y="5744059"/>
                  <a:pt x="650526" y="5767019"/>
                </a:cubicBezTo>
                <a:lnTo>
                  <a:pt x="668019" y="5763738"/>
                </a:lnTo>
                <a:cubicBezTo>
                  <a:pt x="663646" y="5740779"/>
                  <a:pt x="659273" y="5716726"/>
                  <a:pt x="655992" y="5692673"/>
                </a:cubicBezTo>
                <a:close/>
                <a:moveTo>
                  <a:pt x="642872" y="5550542"/>
                </a:moveTo>
                <a:lnTo>
                  <a:pt x="624286" y="5551634"/>
                </a:lnTo>
                <a:cubicBezTo>
                  <a:pt x="625379" y="5575687"/>
                  <a:pt x="627566" y="5599740"/>
                  <a:pt x="629752" y="5623794"/>
                </a:cubicBezTo>
                <a:lnTo>
                  <a:pt x="648339" y="5622701"/>
                </a:lnTo>
                <a:cubicBezTo>
                  <a:pt x="646152" y="5598648"/>
                  <a:pt x="643966" y="5574595"/>
                  <a:pt x="642872" y="5550542"/>
                </a:cubicBezTo>
                <a:close/>
                <a:moveTo>
                  <a:pt x="639592" y="5405130"/>
                </a:moveTo>
                <a:lnTo>
                  <a:pt x="621006" y="5405130"/>
                </a:lnTo>
                <a:cubicBezTo>
                  <a:pt x="621006" y="5413876"/>
                  <a:pt x="621006" y="5423717"/>
                  <a:pt x="621006" y="5432463"/>
                </a:cubicBezTo>
                <a:cubicBezTo>
                  <a:pt x="621006" y="5447770"/>
                  <a:pt x="621006" y="5463076"/>
                  <a:pt x="621006" y="5478383"/>
                </a:cubicBezTo>
                <a:lnTo>
                  <a:pt x="639592" y="5477289"/>
                </a:lnTo>
                <a:cubicBezTo>
                  <a:pt x="639592" y="5463076"/>
                  <a:pt x="639592" y="5447770"/>
                  <a:pt x="639592" y="5432463"/>
                </a:cubicBezTo>
                <a:cubicBezTo>
                  <a:pt x="639592" y="5422623"/>
                  <a:pt x="639592" y="5413876"/>
                  <a:pt x="639592" y="5405130"/>
                </a:cubicBezTo>
                <a:close/>
                <a:moveTo>
                  <a:pt x="626473" y="5260811"/>
                </a:moveTo>
                <a:cubicBezTo>
                  <a:pt x="624286" y="5284864"/>
                  <a:pt x="623192" y="5310011"/>
                  <a:pt x="622100" y="5332970"/>
                </a:cubicBezTo>
                <a:lnTo>
                  <a:pt x="640685" y="5334064"/>
                </a:lnTo>
                <a:cubicBezTo>
                  <a:pt x="641779" y="5310011"/>
                  <a:pt x="642872" y="5285958"/>
                  <a:pt x="645059" y="5261905"/>
                </a:cubicBezTo>
                <a:close/>
                <a:moveTo>
                  <a:pt x="640685" y="5115400"/>
                </a:moveTo>
                <a:cubicBezTo>
                  <a:pt x="637406" y="5139453"/>
                  <a:pt x="635220" y="5163506"/>
                  <a:pt x="633032" y="5187560"/>
                </a:cubicBezTo>
                <a:lnTo>
                  <a:pt x="650526" y="5189746"/>
                </a:lnTo>
                <a:cubicBezTo>
                  <a:pt x="652712" y="5166786"/>
                  <a:pt x="654899" y="5142733"/>
                  <a:pt x="658179" y="5117587"/>
                </a:cubicBezTo>
                <a:close/>
                <a:moveTo>
                  <a:pt x="659273" y="4972175"/>
                </a:moveTo>
                <a:lnTo>
                  <a:pt x="658179" y="4983108"/>
                </a:lnTo>
                <a:cubicBezTo>
                  <a:pt x="654899" y="5003882"/>
                  <a:pt x="652712" y="5023562"/>
                  <a:pt x="649432" y="5044334"/>
                </a:cubicBezTo>
                <a:lnTo>
                  <a:pt x="666925" y="5046521"/>
                </a:lnTo>
                <a:cubicBezTo>
                  <a:pt x="670205" y="5025748"/>
                  <a:pt x="672392" y="5006068"/>
                  <a:pt x="675672" y="4985295"/>
                </a:cubicBezTo>
                <a:lnTo>
                  <a:pt x="676765" y="4974362"/>
                </a:lnTo>
                <a:close/>
                <a:moveTo>
                  <a:pt x="681139" y="4828951"/>
                </a:moveTo>
                <a:cubicBezTo>
                  <a:pt x="677858" y="4851910"/>
                  <a:pt x="673485" y="4875963"/>
                  <a:pt x="670205" y="4900016"/>
                </a:cubicBezTo>
                <a:lnTo>
                  <a:pt x="687699" y="4903296"/>
                </a:lnTo>
                <a:cubicBezTo>
                  <a:pt x="692072" y="4879243"/>
                  <a:pt x="695352" y="4856283"/>
                  <a:pt x="698632" y="4832230"/>
                </a:cubicBezTo>
                <a:close/>
                <a:moveTo>
                  <a:pt x="704098" y="4685725"/>
                </a:moveTo>
                <a:cubicBezTo>
                  <a:pt x="700819" y="4708685"/>
                  <a:pt x="696445" y="4732738"/>
                  <a:pt x="693165" y="4756792"/>
                </a:cubicBezTo>
                <a:lnTo>
                  <a:pt x="710658" y="4760071"/>
                </a:lnTo>
                <a:cubicBezTo>
                  <a:pt x="715031" y="4737112"/>
                  <a:pt x="718312" y="4713059"/>
                  <a:pt x="721591" y="4689006"/>
                </a:cubicBezTo>
                <a:close/>
                <a:moveTo>
                  <a:pt x="724872" y="4543594"/>
                </a:moveTo>
                <a:cubicBezTo>
                  <a:pt x="721591" y="4566554"/>
                  <a:pt x="718312" y="4590607"/>
                  <a:pt x="715031" y="4614660"/>
                </a:cubicBezTo>
                <a:lnTo>
                  <a:pt x="732524" y="4616847"/>
                </a:lnTo>
                <a:cubicBezTo>
                  <a:pt x="736898" y="4593886"/>
                  <a:pt x="740178" y="4569833"/>
                  <a:pt x="742365" y="4545780"/>
                </a:cubicBezTo>
                <a:close/>
                <a:moveTo>
                  <a:pt x="742365" y="4399275"/>
                </a:moveTo>
                <a:cubicBezTo>
                  <a:pt x="740178" y="4423328"/>
                  <a:pt x="737991" y="4447381"/>
                  <a:pt x="734711" y="4471434"/>
                </a:cubicBezTo>
                <a:lnTo>
                  <a:pt x="752204" y="4473621"/>
                </a:lnTo>
                <a:cubicBezTo>
                  <a:pt x="755485" y="4449568"/>
                  <a:pt x="757671" y="4425515"/>
                  <a:pt x="759858" y="4401462"/>
                </a:cubicBezTo>
                <a:close/>
                <a:moveTo>
                  <a:pt x="752204" y="4256051"/>
                </a:moveTo>
                <a:cubicBezTo>
                  <a:pt x="751111" y="4279010"/>
                  <a:pt x="750018" y="4304157"/>
                  <a:pt x="747830" y="4328210"/>
                </a:cubicBezTo>
                <a:lnTo>
                  <a:pt x="766418" y="4329303"/>
                </a:lnTo>
                <a:cubicBezTo>
                  <a:pt x="768605" y="4304157"/>
                  <a:pt x="769697" y="4280104"/>
                  <a:pt x="770791" y="4257144"/>
                </a:cubicBezTo>
                <a:close/>
                <a:moveTo>
                  <a:pt x="774071" y="4111733"/>
                </a:moveTo>
                <a:lnTo>
                  <a:pt x="755485" y="4111733"/>
                </a:lnTo>
                <a:cubicBezTo>
                  <a:pt x="755485" y="4123759"/>
                  <a:pt x="755485" y="4134692"/>
                  <a:pt x="755485" y="4145625"/>
                </a:cubicBezTo>
                <a:cubicBezTo>
                  <a:pt x="755485" y="4158745"/>
                  <a:pt x="755485" y="4170772"/>
                  <a:pt x="755485" y="4183892"/>
                </a:cubicBezTo>
                <a:lnTo>
                  <a:pt x="774071" y="4183892"/>
                </a:lnTo>
                <a:cubicBezTo>
                  <a:pt x="774071" y="4170772"/>
                  <a:pt x="774071" y="4158745"/>
                  <a:pt x="774071" y="4145625"/>
                </a:cubicBezTo>
                <a:cubicBezTo>
                  <a:pt x="774071" y="4134692"/>
                  <a:pt x="774071" y="4122666"/>
                  <a:pt x="774071" y="4111733"/>
                </a:cubicBezTo>
                <a:close/>
                <a:moveTo>
                  <a:pt x="765324" y="3965228"/>
                </a:moveTo>
                <a:lnTo>
                  <a:pt x="747830" y="3967415"/>
                </a:lnTo>
                <a:cubicBezTo>
                  <a:pt x="750018" y="3991468"/>
                  <a:pt x="752204" y="4015521"/>
                  <a:pt x="753298" y="4039574"/>
                </a:cubicBezTo>
                <a:lnTo>
                  <a:pt x="770791" y="4037387"/>
                </a:lnTo>
                <a:cubicBezTo>
                  <a:pt x="769697" y="4013334"/>
                  <a:pt x="767511" y="3989281"/>
                  <a:pt x="765324" y="3965228"/>
                </a:cubicBezTo>
                <a:close/>
                <a:moveTo>
                  <a:pt x="744551" y="3822003"/>
                </a:moveTo>
                <a:lnTo>
                  <a:pt x="727058" y="3825283"/>
                </a:lnTo>
                <a:cubicBezTo>
                  <a:pt x="731432" y="3848242"/>
                  <a:pt x="735805" y="3872295"/>
                  <a:pt x="739084" y="3896348"/>
                </a:cubicBezTo>
                <a:lnTo>
                  <a:pt x="757671" y="3894162"/>
                </a:lnTo>
                <a:cubicBezTo>
                  <a:pt x="753298" y="3869016"/>
                  <a:pt x="748925" y="3844963"/>
                  <a:pt x="744551" y="3822003"/>
                </a:cubicBezTo>
                <a:close/>
                <a:moveTo>
                  <a:pt x="707378" y="3682058"/>
                </a:moveTo>
                <a:lnTo>
                  <a:pt x="689885" y="3687525"/>
                </a:lnTo>
                <a:cubicBezTo>
                  <a:pt x="696445" y="3710484"/>
                  <a:pt x="703005" y="3733444"/>
                  <a:pt x="709565" y="3756403"/>
                </a:cubicBezTo>
                <a:lnTo>
                  <a:pt x="728151" y="3752030"/>
                </a:lnTo>
                <a:cubicBezTo>
                  <a:pt x="721591" y="3727977"/>
                  <a:pt x="715031" y="3705018"/>
                  <a:pt x="707378" y="3682058"/>
                </a:cubicBezTo>
                <a:close/>
                <a:moveTo>
                  <a:pt x="654899" y="3545393"/>
                </a:moveTo>
                <a:lnTo>
                  <a:pt x="638499" y="3553046"/>
                </a:lnTo>
                <a:cubicBezTo>
                  <a:pt x="648339" y="3576006"/>
                  <a:pt x="657086" y="3597873"/>
                  <a:pt x="665832" y="3619739"/>
                </a:cubicBezTo>
                <a:lnTo>
                  <a:pt x="683325" y="3612085"/>
                </a:lnTo>
                <a:cubicBezTo>
                  <a:pt x="674579" y="3590219"/>
                  <a:pt x="664739" y="3568352"/>
                  <a:pt x="654899" y="3545393"/>
                </a:cubicBezTo>
                <a:close/>
                <a:moveTo>
                  <a:pt x="589300" y="3416382"/>
                </a:moveTo>
                <a:lnTo>
                  <a:pt x="572899" y="3425128"/>
                </a:lnTo>
                <a:cubicBezTo>
                  <a:pt x="584926" y="3446994"/>
                  <a:pt x="596952" y="3467767"/>
                  <a:pt x="606793" y="3488541"/>
                </a:cubicBezTo>
                <a:lnTo>
                  <a:pt x="623192" y="3480887"/>
                </a:lnTo>
                <a:cubicBezTo>
                  <a:pt x="612259" y="3460114"/>
                  <a:pt x="601326" y="3438248"/>
                  <a:pt x="589300" y="3416382"/>
                </a:cubicBezTo>
                <a:close/>
                <a:moveTo>
                  <a:pt x="516047" y="3289556"/>
                </a:moveTo>
                <a:lnTo>
                  <a:pt x="500741" y="3299396"/>
                </a:lnTo>
                <a:cubicBezTo>
                  <a:pt x="513860" y="3321262"/>
                  <a:pt x="525887" y="3342036"/>
                  <a:pt x="537914" y="3361716"/>
                </a:cubicBezTo>
                <a:lnTo>
                  <a:pt x="553220" y="3351875"/>
                </a:lnTo>
                <a:cubicBezTo>
                  <a:pt x="542286" y="3332195"/>
                  <a:pt x="529167" y="3311423"/>
                  <a:pt x="516047" y="3289556"/>
                </a:cubicBezTo>
                <a:close/>
                <a:moveTo>
                  <a:pt x="438422" y="3167104"/>
                </a:moveTo>
                <a:lnTo>
                  <a:pt x="423116" y="3176944"/>
                </a:lnTo>
                <a:cubicBezTo>
                  <a:pt x="436235" y="3197717"/>
                  <a:pt x="449355" y="3217397"/>
                  <a:pt x="462475" y="3238170"/>
                </a:cubicBezTo>
                <a:lnTo>
                  <a:pt x="477781" y="3228330"/>
                </a:lnTo>
                <a:cubicBezTo>
                  <a:pt x="464661" y="3207557"/>
                  <a:pt x="451542" y="3187877"/>
                  <a:pt x="438422" y="3167104"/>
                </a:cubicBezTo>
                <a:close/>
                <a:moveTo>
                  <a:pt x="359703" y="3045745"/>
                </a:moveTo>
                <a:lnTo>
                  <a:pt x="344397" y="3055586"/>
                </a:lnTo>
                <a:cubicBezTo>
                  <a:pt x="357516" y="3076358"/>
                  <a:pt x="370636" y="3096038"/>
                  <a:pt x="383756" y="3116812"/>
                </a:cubicBezTo>
                <a:lnTo>
                  <a:pt x="399062" y="3106971"/>
                </a:lnTo>
                <a:cubicBezTo>
                  <a:pt x="385943" y="3086199"/>
                  <a:pt x="372823" y="3066519"/>
                  <a:pt x="359703" y="3045745"/>
                </a:cubicBezTo>
                <a:close/>
                <a:moveTo>
                  <a:pt x="284263" y="2923294"/>
                </a:moveTo>
                <a:lnTo>
                  <a:pt x="268957" y="2932040"/>
                </a:lnTo>
                <a:cubicBezTo>
                  <a:pt x="280984" y="2952814"/>
                  <a:pt x="293009" y="2973586"/>
                  <a:pt x="306130" y="2994360"/>
                </a:cubicBezTo>
                <a:lnTo>
                  <a:pt x="321436" y="2984520"/>
                </a:lnTo>
                <a:cubicBezTo>
                  <a:pt x="309410" y="2964840"/>
                  <a:pt x="296290" y="2944067"/>
                  <a:pt x="284263" y="2923294"/>
                </a:cubicBezTo>
                <a:close/>
                <a:moveTo>
                  <a:pt x="215384" y="2796469"/>
                </a:moveTo>
                <a:lnTo>
                  <a:pt x="198984" y="2805215"/>
                </a:lnTo>
                <a:cubicBezTo>
                  <a:pt x="209917" y="2827081"/>
                  <a:pt x="220851" y="2848948"/>
                  <a:pt x="232878" y="2869722"/>
                </a:cubicBezTo>
                <a:lnTo>
                  <a:pt x="249277" y="2859881"/>
                </a:lnTo>
                <a:cubicBezTo>
                  <a:pt x="237251" y="2839109"/>
                  <a:pt x="226318" y="2817242"/>
                  <a:pt x="215384" y="2796469"/>
                </a:cubicBezTo>
                <a:close/>
                <a:moveTo>
                  <a:pt x="153065" y="2667457"/>
                </a:moveTo>
                <a:lnTo>
                  <a:pt x="136666" y="2674017"/>
                </a:lnTo>
                <a:cubicBezTo>
                  <a:pt x="145412" y="2695883"/>
                  <a:pt x="156346" y="2718843"/>
                  <a:pt x="166185" y="2740710"/>
                </a:cubicBezTo>
                <a:lnTo>
                  <a:pt x="182585" y="2733056"/>
                </a:lnTo>
                <a:cubicBezTo>
                  <a:pt x="172744" y="2711190"/>
                  <a:pt x="161812" y="2689323"/>
                  <a:pt x="153065" y="2667457"/>
                </a:cubicBezTo>
                <a:close/>
                <a:moveTo>
                  <a:pt x="102772" y="2531885"/>
                </a:moveTo>
                <a:lnTo>
                  <a:pt x="85279" y="2537353"/>
                </a:lnTo>
                <a:cubicBezTo>
                  <a:pt x="92933" y="2560312"/>
                  <a:pt x="100586" y="2583272"/>
                  <a:pt x="109332" y="2606231"/>
                </a:cubicBezTo>
                <a:lnTo>
                  <a:pt x="126825" y="2599671"/>
                </a:lnTo>
                <a:cubicBezTo>
                  <a:pt x="118078" y="2577805"/>
                  <a:pt x="110426" y="2554845"/>
                  <a:pt x="102772" y="2531885"/>
                </a:cubicBezTo>
                <a:close/>
                <a:moveTo>
                  <a:pt x="62320" y="2394127"/>
                </a:moveTo>
                <a:lnTo>
                  <a:pt x="44827" y="2398500"/>
                </a:lnTo>
                <a:cubicBezTo>
                  <a:pt x="50292" y="2421460"/>
                  <a:pt x="56853" y="2445514"/>
                  <a:pt x="63413" y="2468473"/>
                </a:cubicBezTo>
                <a:lnTo>
                  <a:pt x="80905" y="2464099"/>
                </a:lnTo>
                <a:cubicBezTo>
                  <a:pt x="74345" y="2441140"/>
                  <a:pt x="67786" y="2417087"/>
                  <a:pt x="62320" y="2394127"/>
                </a:cubicBezTo>
                <a:close/>
                <a:moveTo>
                  <a:pt x="34986" y="2251995"/>
                </a:moveTo>
                <a:lnTo>
                  <a:pt x="17493" y="2254182"/>
                </a:lnTo>
                <a:cubicBezTo>
                  <a:pt x="20774" y="2278235"/>
                  <a:pt x="25147" y="2302288"/>
                  <a:pt x="29520" y="2326341"/>
                </a:cubicBezTo>
                <a:lnTo>
                  <a:pt x="47013" y="2323062"/>
                </a:lnTo>
                <a:cubicBezTo>
                  <a:pt x="42640" y="2299009"/>
                  <a:pt x="38267" y="2274956"/>
                  <a:pt x="34986" y="2251995"/>
                </a:cubicBezTo>
                <a:close/>
                <a:moveTo>
                  <a:pt x="20774" y="2109864"/>
                </a:moveTo>
                <a:lnTo>
                  <a:pt x="2187" y="2110958"/>
                </a:lnTo>
                <a:cubicBezTo>
                  <a:pt x="3280" y="2133917"/>
                  <a:pt x="5467" y="2159064"/>
                  <a:pt x="7654" y="2183117"/>
                </a:cubicBezTo>
                <a:lnTo>
                  <a:pt x="26240" y="2182023"/>
                </a:lnTo>
                <a:cubicBezTo>
                  <a:pt x="24053" y="2157970"/>
                  <a:pt x="21867" y="2133917"/>
                  <a:pt x="20774" y="2109864"/>
                </a:cubicBezTo>
                <a:close/>
                <a:moveTo>
                  <a:pt x="2187" y="1964453"/>
                </a:moveTo>
                <a:cubicBezTo>
                  <a:pt x="1094" y="1988506"/>
                  <a:pt x="0" y="2013652"/>
                  <a:pt x="0" y="2037705"/>
                </a:cubicBezTo>
                <a:lnTo>
                  <a:pt x="18587" y="2037705"/>
                </a:lnTo>
                <a:cubicBezTo>
                  <a:pt x="18587" y="2013652"/>
                  <a:pt x="19680" y="1989599"/>
                  <a:pt x="20774" y="1965546"/>
                </a:cubicBezTo>
                <a:close/>
                <a:moveTo>
                  <a:pt x="19680" y="1820135"/>
                </a:moveTo>
                <a:cubicBezTo>
                  <a:pt x="16400" y="1844188"/>
                  <a:pt x="13120" y="1868241"/>
                  <a:pt x="9840" y="1892294"/>
                </a:cubicBezTo>
                <a:lnTo>
                  <a:pt x="27333" y="1894480"/>
                </a:lnTo>
                <a:cubicBezTo>
                  <a:pt x="29520" y="1870427"/>
                  <a:pt x="33893" y="1846374"/>
                  <a:pt x="37173" y="1823414"/>
                </a:cubicBezTo>
                <a:close/>
                <a:moveTo>
                  <a:pt x="52480" y="1678003"/>
                </a:moveTo>
                <a:cubicBezTo>
                  <a:pt x="45920" y="1700962"/>
                  <a:pt x="39360" y="1723922"/>
                  <a:pt x="33893" y="1747975"/>
                </a:cubicBezTo>
                <a:lnTo>
                  <a:pt x="51387" y="1752349"/>
                </a:lnTo>
                <a:cubicBezTo>
                  <a:pt x="56853" y="1729388"/>
                  <a:pt x="63413" y="1706429"/>
                  <a:pt x="69973" y="1683469"/>
                </a:cubicBezTo>
                <a:close/>
                <a:moveTo>
                  <a:pt x="102772" y="1540245"/>
                </a:moveTo>
                <a:cubicBezTo>
                  <a:pt x="92933" y="1562111"/>
                  <a:pt x="84186" y="1585070"/>
                  <a:pt x="75440" y="1608031"/>
                </a:cubicBezTo>
                <a:lnTo>
                  <a:pt x="92933" y="1614590"/>
                </a:lnTo>
                <a:cubicBezTo>
                  <a:pt x="100586" y="1592724"/>
                  <a:pt x="109332" y="1570858"/>
                  <a:pt x="119173" y="1547897"/>
                </a:cubicBezTo>
                <a:close/>
                <a:moveTo>
                  <a:pt x="168371" y="1411233"/>
                </a:moveTo>
                <a:cubicBezTo>
                  <a:pt x="156346" y="1433099"/>
                  <a:pt x="144318" y="1453872"/>
                  <a:pt x="133385" y="1475738"/>
                </a:cubicBezTo>
                <a:lnTo>
                  <a:pt x="149786" y="1483392"/>
                </a:lnTo>
                <a:cubicBezTo>
                  <a:pt x="160719" y="1462618"/>
                  <a:pt x="171652" y="1440752"/>
                  <a:pt x="183678" y="1419980"/>
                </a:cubicBezTo>
                <a:close/>
                <a:moveTo>
                  <a:pt x="248184" y="1289874"/>
                </a:moveTo>
                <a:cubicBezTo>
                  <a:pt x="233971" y="1308461"/>
                  <a:pt x="219758" y="1329233"/>
                  <a:pt x="206638" y="1348913"/>
                </a:cubicBezTo>
                <a:lnTo>
                  <a:pt x="221944" y="1358754"/>
                </a:lnTo>
                <a:cubicBezTo>
                  <a:pt x="235065" y="1339074"/>
                  <a:pt x="249277" y="1319394"/>
                  <a:pt x="262396" y="1300807"/>
                </a:cubicBezTo>
                <a:close/>
                <a:moveTo>
                  <a:pt x="342210" y="1177263"/>
                </a:moveTo>
                <a:cubicBezTo>
                  <a:pt x="325810" y="1194756"/>
                  <a:pt x="309410" y="1213342"/>
                  <a:pt x="294104" y="1231929"/>
                </a:cubicBezTo>
                <a:lnTo>
                  <a:pt x="308316" y="1243954"/>
                </a:lnTo>
                <a:cubicBezTo>
                  <a:pt x="323622" y="1226461"/>
                  <a:pt x="338929" y="1207875"/>
                  <a:pt x="355330" y="1189289"/>
                </a:cubicBezTo>
                <a:close/>
                <a:moveTo>
                  <a:pt x="446075" y="1075583"/>
                </a:moveTo>
                <a:cubicBezTo>
                  <a:pt x="427488" y="1091984"/>
                  <a:pt x="409996" y="1109477"/>
                  <a:pt x="392503" y="1125876"/>
                </a:cubicBezTo>
                <a:lnTo>
                  <a:pt x="405622" y="1138996"/>
                </a:lnTo>
                <a:cubicBezTo>
                  <a:pt x="422021" y="1122597"/>
                  <a:pt x="440608" y="1105103"/>
                  <a:pt x="458101" y="1088703"/>
                </a:cubicBezTo>
                <a:close/>
                <a:moveTo>
                  <a:pt x="557593" y="983744"/>
                </a:moveTo>
                <a:cubicBezTo>
                  <a:pt x="537914" y="997958"/>
                  <a:pt x="519328" y="1013265"/>
                  <a:pt x="500741" y="1028571"/>
                </a:cubicBezTo>
                <a:lnTo>
                  <a:pt x="512768" y="1042784"/>
                </a:lnTo>
                <a:cubicBezTo>
                  <a:pt x="530261" y="1027477"/>
                  <a:pt x="549941" y="1012171"/>
                  <a:pt x="568526" y="997958"/>
                </a:cubicBezTo>
                <a:close/>
                <a:moveTo>
                  <a:pt x="675672" y="898465"/>
                </a:moveTo>
                <a:cubicBezTo>
                  <a:pt x="654899" y="912679"/>
                  <a:pt x="635220" y="925799"/>
                  <a:pt x="615539" y="940012"/>
                </a:cubicBezTo>
                <a:lnTo>
                  <a:pt x="626473" y="954225"/>
                </a:lnTo>
                <a:cubicBezTo>
                  <a:pt x="646152" y="941106"/>
                  <a:pt x="665832" y="926892"/>
                  <a:pt x="685512" y="913772"/>
                </a:cubicBezTo>
                <a:close/>
                <a:moveTo>
                  <a:pt x="799217" y="820840"/>
                </a:moveTo>
                <a:cubicBezTo>
                  <a:pt x="777351" y="833960"/>
                  <a:pt x="756577" y="847080"/>
                  <a:pt x="736898" y="859106"/>
                </a:cubicBezTo>
                <a:lnTo>
                  <a:pt x="746738" y="874412"/>
                </a:lnTo>
                <a:cubicBezTo>
                  <a:pt x="766418" y="862386"/>
                  <a:pt x="787190" y="849267"/>
                  <a:pt x="807964" y="836147"/>
                </a:cubicBezTo>
                <a:close/>
                <a:moveTo>
                  <a:pt x="924949" y="749774"/>
                </a:moveTo>
                <a:cubicBezTo>
                  <a:pt x="903082" y="761801"/>
                  <a:pt x="882309" y="772734"/>
                  <a:pt x="861536" y="784760"/>
                </a:cubicBezTo>
                <a:lnTo>
                  <a:pt x="870283" y="800067"/>
                </a:lnTo>
                <a:cubicBezTo>
                  <a:pt x="891056" y="789133"/>
                  <a:pt x="911829" y="777108"/>
                  <a:pt x="933695" y="766174"/>
                </a:cubicBezTo>
                <a:close/>
                <a:moveTo>
                  <a:pt x="1053960" y="683082"/>
                </a:moveTo>
                <a:cubicBezTo>
                  <a:pt x="1032094" y="694015"/>
                  <a:pt x="1011322" y="704948"/>
                  <a:pt x="989455" y="715882"/>
                </a:cubicBezTo>
                <a:lnTo>
                  <a:pt x="998202" y="732281"/>
                </a:lnTo>
                <a:cubicBezTo>
                  <a:pt x="1018974" y="721348"/>
                  <a:pt x="1040840" y="710414"/>
                  <a:pt x="1061614" y="699481"/>
                </a:cubicBezTo>
                <a:close/>
                <a:moveTo>
                  <a:pt x="1185158" y="620762"/>
                </a:moveTo>
                <a:cubicBezTo>
                  <a:pt x="1163292" y="630603"/>
                  <a:pt x="1141426" y="641536"/>
                  <a:pt x="1119560" y="651375"/>
                </a:cubicBezTo>
                <a:lnTo>
                  <a:pt x="1127213" y="667776"/>
                </a:lnTo>
                <a:cubicBezTo>
                  <a:pt x="1149080" y="657935"/>
                  <a:pt x="1170946" y="648096"/>
                  <a:pt x="1192813" y="637163"/>
                </a:cubicBezTo>
                <a:close/>
                <a:moveTo>
                  <a:pt x="1317451" y="561723"/>
                </a:moveTo>
                <a:cubicBezTo>
                  <a:pt x="1294491" y="571563"/>
                  <a:pt x="1272624" y="581403"/>
                  <a:pt x="1250758" y="591243"/>
                </a:cubicBezTo>
                <a:lnTo>
                  <a:pt x="1258411" y="607642"/>
                </a:lnTo>
                <a:cubicBezTo>
                  <a:pt x="1280278" y="598896"/>
                  <a:pt x="1303237" y="589057"/>
                  <a:pt x="1325104" y="578123"/>
                </a:cubicBezTo>
                <a:close/>
                <a:moveTo>
                  <a:pt x="1451930" y="507057"/>
                </a:moveTo>
                <a:cubicBezTo>
                  <a:pt x="1430063" y="515804"/>
                  <a:pt x="1407103" y="524550"/>
                  <a:pt x="1385237" y="534391"/>
                </a:cubicBezTo>
                <a:lnTo>
                  <a:pt x="1391797" y="550790"/>
                </a:lnTo>
                <a:cubicBezTo>
                  <a:pt x="1413663" y="542043"/>
                  <a:pt x="1435530" y="532204"/>
                  <a:pt x="1458488" y="523457"/>
                </a:cubicBezTo>
                <a:close/>
                <a:moveTo>
                  <a:pt x="1586408" y="453485"/>
                </a:moveTo>
                <a:cubicBezTo>
                  <a:pt x="1563447" y="462231"/>
                  <a:pt x="1540488" y="470978"/>
                  <a:pt x="1518622" y="479725"/>
                </a:cubicBezTo>
                <a:lnTo>
                  <a:pt x="1525181" y="496124"/>
                </a:lnTo>
                <a:cubicBezTo>
                  <a:pt x="1547048" y="487377"/>
                  <a:pt x="1570007" y="478631"/>
                  <a:pt x="1592967" y="469884"/>
                </a:cubicBezTo>
                <a:close/>
                <a:moveTo>
                  <a:pt x="1720885" y="401006"/>
                </a:moveTo>
                <a:cubicBezTo>
                  <a:pt x="1697926" y="409752"/>
                  <a:pt x="1676059" y="418499"/>
                  <a:pt x="1653100" y="427245"/>
                </a:cubicBezTo>
                <a:lnTo>
                  <a:pt x="1659661" y="443644"/>
                </a:lnTo>
                <a:cubicBezTo>
                  <a:pt x="1681527" y="434898"/>
                  <a:pt x="1704486" y="426151"/>
                  <a:pt x="1727445" y="417405"/>
                </a:cubicBezTo>
                <a:close/>
                <a:moveTo>
                  <a:pt x="1855364" y="348526"/>
                </a:moveTo>
                <a:cubicBezTo>
                  <a:pt x="1832404" y="357273"/>
                  <a:pt x="1810538" y="366019"/>
                  <a:pt x="1787578" y="374766"/>
                </a:cubicBezTo>
                <a:lnTo>
                  <a:pt x="1794138" y="391165"/>
                </a:lnTo>
                <a:cubicBezTo>
                  <a:pt x="1817098" y="382418"/>
                  <a:pt x="1840058" y="373672"/>
                  <a:pt x="1861924" y="364925"/>
                </a:cubicBezTo>
                <a:close/>
                <a:moveTo>
                  <a:pt x="1990936" y="297140"/>
                </a:moveTo>
                <a:lnTo>
                  <a:pt x="1923150" y="323379"/>
                </a:lnTo>
                <a:lnTo>
                  <a:pt x="1929710" y="339780"/>
                </a:lnTo>
                <a:lnTo>
                  <a:pt x="1997496" y="313540"/>
                </a:lnTo>
                <a:close/>
                <a:moveTo>
                  <a:pt x="2126508" y="244660"/>
                </a:moveTo>
                <a:cubicBezTo>
                  <a:pt x="2103547" y="253407"/>
                  <a:pt x="2081681" y="262153"/>
                  <a:pt x="2058722" y="270900"/>
                </a:cubicBezTo>
                <a:lnTo>
                  <a:pt x="2065282" y="287300"/>
                </a:lnTo>
                <a:cubicBezTo>
                  <a:pt x="2088240" y="278554"/>
                  <a:pt x="2110107" y="270900"/>
                  <a:pt x="2133067" y="261061"/>
                </a:cubicBezTo>
                <a:close/>
                <a:moveTo>
                  <a:pt x="2260986" y="193275"/>
                </a:moveTo>
                <a:cubicBezTo>
                  <a:pt x="2239120" y="202021"/>
                  <a:pt x="2216160" y="210768"/>
                  <a:pt x="2194293" y="219515"/>
                </a:cubicBezTo>
                <a:lnTo>
                  <a:pt x="2200853" y="235914"/>
                </a:lnTo>
                <a:cubicBezTo>
                  <a:pt x="2222720" y="226074"/>
                  <a:pt x="2245679" y="217328"/>
                  <a:pt x="2267545" y="209674"/>
                </a:cubicBezTo>
                <a:close/>
                <a:moveTo>
                  <a:pt x="2395464" y="136422"/>
                </a:moveTo>
                <a:cubicBezTo>
                  <a:pt x="2373598" y="146261"/>
                  <a:pt x="2350637" y="156102"/>
                  <a:pt x="2328771" y="164848"/>
                </a:cubicBezTo>
                <a:lnTo>
                  <a:pt x="2335331" y="181248"/>
                </a:lnTo>
                <a:cubicBezTo>
                  <a:pt x="2357197" y="172501"/>
                  <a:pt x="2379064" y="162662"/>
                  <a:pt x="2402024" y="152821"/>
                </a:cubicBezTo>
                <a:close/>
                <a:moveTo>
                  <a:pt x="2526662" y="78476"/>
                </a:moveTo>
                <a:cubicBezTo>
                  <a:pt x="2504796" y="88316"/>
                  <a:pt x="2482929" y="98155"/>
                  <a:pt x="2461063" y="107996"/>
                </a:cubicBezTo>
                <a:lnTo>
                  <a:pt x="2468717" y="124395"/>
                </a:lnTo>
                <a:cubicBezTo>
                  <a:pt x="2490583" y="114556"/>
                  <a:pt x="2512450" y="104715"/>
                  <a:pt x="2534316" y="94876"/>
                </a:cubicBezTo>
                <a:close/>
                <a:moveTo>
                  <a:pt x="2658953" y="18344"/>
                </a:moveTo>
                <a:cubicBezTo>
                  <a:pt x="2637087" y="28183"/>
                  <a:pt x="2615221" y="39116"/>
                  <a:pt x="2593354" y="48957"/>
                </a:cubicBezTo>
                <a:lnTo>
                  <a:pt x="2601008" y="65356"/>
                </a:lnTo>
                <a:cubicBezTo>
                  <a:pt x="2622874" y="54423"/>
                  <a:pt x="2644741" y="44583"/>
                  <a:pt x="2666607" y="34743"/>
                </a:cubicBezTo>
                <a:close/>
                <a:moveTo>
                  <a:pt x="2735000" y="0"/>
                </a:moveTo>
                <a:lnTo>
                  <a:pt x="2730207" y="0"/>
                </a:lnTo>
                <a:lnTo>
                  <a:pt x="2731114" y="1943"/>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6977217" y="1158674"/>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8093254" y="2312043"/>
            <a:ext cx="3417526" cy="2233914"/>
          </a:xfrm>
        </p:spPr>
        <p:txBody>
          <a:bodyPr anchor="ctr">
            <a:normAutofit/>
          </a:bodyPr>
          <a:lstStyle>
            <a:lvl1pPr marL="0" indent="0">
              <a:buNone/>
              <a:defRPr sz="3200" b="1">
                <a:solidFill>
                  <a:schemeClr val="accent3"/>
                </a:solidFill>
                <a:latin typeface="+mj-lt"/>
              </a:defRPr>
            </a:lvl1pPr>
          </a:lstStyle>
          <a:p>
            <a:pPr lvl="0"/>
            <a:r>
              <a:rPr lang="en-US" dirty="0"/>
              <a:t>Put title here</a:t>
            </a:r>
          </a:p>
        </p:txBody>
      </p:sp>
      <p:sp>
        <p:nvSpPr>
          <p:cNvPr id="39" name="Picture Placeholder 38">
            <a:extLst>
              <a:ext uri="{FF2B5EF4-FFF2-40B4-BE49-F238E27FC236}">
                <a16:creationId xmlns:a16="http://schemas.microsoft.com/office/drawing/2014/main" id="{EEB84DC2-C741-6149-AB4B-8FBA77EC442A}"/>
              </a:ext>
            </a:extLst>
          </p:cNvPr>
          <p:cNvSpPr>
            <a:spLocks noGrp="1"/>
          </p:cNvSpPr>
          <p:nvPr>
            <p:ph type="pic" sz="quarter" idx="10" hasCustomPrompt="1"/>
          </p:nvPr>
        </p:nvSpPr>
        <p:spPr>
          <a:xfrm>
            <a:off x="0" y="0"/>
            <a:ext cx="7010399" cy="6886098"/>
          </a:xfrm>
          <a:custGeom>
            <a:avLst/>
            <a:gdLst>
              <a:gd name="connsiteX0" fmla="*/ 2318336 w 7010399"/>
              <a:gd name="connsiteY0" fmla="*/ 0 h 6886098"/>
              <a:gd name="connsiteX1" fmla="*/ 4833088 w 7010399"/>
              <a:gd name="connsiteY1" fmla="*/ 0 h 6886098"/>
              <a:gd name="connsiteX2" fmla="*/ 4980472 w 7010399"/>
              <a:gd name="connsiteY2" fmla="*/ 48417 h 6886098"/>
              <a:gd name="connsiteX3" fmla="*/ 5749820 w 7010399"/>
              <a:gd name="connsiteY3" fmla="*/ 459276 h 6886098"/>
              <a:gd name="connsiteX4" fmla="*/ 6501293 w 7010399"/>
              <a:gd name="connsiteY4" fmla="*/ 1427449 h 6886098"/>
              <a:gd name="connsiteX5" fmla="*/ 6958400 w 7010399"/>
              <a:gd name="connsiteY5" fmla="*/ 2986586 h 6886098"/>
              <a:gd name="connsiteX6" fmla="*/ 6288296 w 7010399"/>
              <a:gd name="connsiteY6" fmla="*/ 6047705 h 6886098"/>
              <a:gd name="connsiteX7" fmla="*/ 5500943 w 7010399"/>
              <a:gd name="connsiteY7" fmla="*/ 6759637 h 6886098"/>
              <a:gd name="connsiteX8" fmla="*/ 5284056 w 7010399"/>
              <a:gd name="connsiteY8" fmla="*/ 6886098 h 6886098"/>
              <a:gd name="connsiteX9" fmla="*/ 1305309 w 7010399"/>
              <a:gd name="connsiteY9" fmla="*/ 6886098 h 6886098"/>
              <a:gd name="connsiteX10" fmla="*/ 1229810 w 7010399"/>
              <a:gd name="connsiteY10" fmla="*/ 6835781 h 6886098"/>
              <a:gd name="connsiteX11" fmla="*/ 1099777 w 7010399"/>
              <a:gd name="connsiteY11" fmla="*/ 6738115 h 6886098"/>
              <a:gd name="connsiteX12" fmla="*/ 12561 w 7010399"/>
              <a:gd name="connsiteY12" fmla="*/ 4961101 h 6886098"/>
              <a:gd name="connsiteX13" fmla="*/ 0 w 7010399"/>
              <a:gd name="connsiteY13" fmla="*/ 4907363 h 6886098"/>
              <a:gd name="connsiteX14" fmla="*/ 0 w 7010399"/>
              <a:gd name="connsiteY14" fmla="*/ 2097742 h 6886098"/>
              <a:gd name="connsiteX15" fmla="*/ 33259 w 7010399"/>
              <a:gd name="connsiteY15" fmla="*/ 1998231 h 6886098"/>
              <a:gd name="connsiteX16" fmla="*/ 740794 w 7010399"/>
              <a:gd name="connsiteY16" fmla="*/ 894782 h 6886098"/>
              <a:gd name="connsiteX17" fmla="*/ 2102714 w 7010399"/>
              <a:gd name="connsiteY17" fmla="*/ 68830 h 688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010399" h="6886098">
                <a:moveTo>
                  <a:pt x="2318336" y="0"/>
                </a:moveTo>
                <a:lnTo>
                  <a:pt x="4833088" y="0"/>
                </a:lnTo>
                <a:lnTo>
                  <a:pt x="4980472" y="48417"/>
                </a:lnTo>
                <a:cubicBezTo>
                  <a:pt x="5288749" y="162866"/>
                  <a:pt x="5545198" y="299819"/>
                  <a:pt x="5749820" y="459276"/>
                </a:cubicBezTo>
                <a:cubicBezTo>
                  <a:pt x="6022648" y="671886"/>
                  <a:pt x="6273936" y="994229"/>
                  <a:pt x="6501293" y="1427449"/>
                </a:cubicBezTo>
                <a:cubicBezTo>
                  <a:pt x="6728649" y="1860670"/>
                  <a:pt x="6880618" y="2379621"/>
                  <a:pt x="6958400" y="2986586"/>
                </a:cubicBezTo>
                <a:cubicBezTo>
                  <a:pt x="7122335" y="4277103"/>
                  <a:pt x="6898569" y="5296715"/>
                  <a:pt x="6288296" y="6047705"/>
                </a:cubicBezTo>
                <a:cubicBezTo>
                  <a:pt x="6058995" y="6328899"/>
                  <a:pt x="5796544" y="6566209"/>
                  <a:pt x="5500943" y="6759637"/>
                </a:cubicBezTo>
                <a:lnTo>
                  <a:pt x="5284056" y="6886098"/>
                </a:lnTo>
                <a:lnTo>
                  <a:pt x="1305309" y="6886098"/>
                </a:lnTo>
                <a:lnTo>
                  <a:pt x="1229810" y="6835781"/>
                </a:lnTo>
                <a:cubicBezTo>
                  <a:pt x="1185676" y="6804534"/>
                  <a:pt x="1142332" y="6771979"/>
                  <a:pt x="1099777" y="6738115"/>
                </a:cubicBezTo>
                <a:cubicBezTo>
                  <a:pt x="589123" y="6331757"/>
                  <a:pt x="226549" y="5739580"/>
                  <a:pt x="12561" y="4961101"/>
                </a:cubicBezTo>
                <a:lnTo>
                  <a:pt x="0" y="4907363"/>
                </a:lnTo>
                <a:lnTo>
                  <a:pt x="0" y="2097742"/>
                </a:lnTo>
                <a:lnTo>
                  <a:pt x="33259" y="1998231"/>
                </a:lnTo>
                <a:cubicBezTo>
                  <a:pt x="201307" y="1537648"/>
                  <a:pt x="437152" y="1169832"/>
                  <a:pt x="740794" y="894782"/>
                </a:cubicBezTo>
                <a:cubicBezTo>
                  <a:pt x="1158113" y="522573"/>
                  <a:pt x="1611891" y="247255"/>
                  <a:pt x="2102714" y="68830"/>
                </a:cubicBezTo>
                <a:close/>
              </a:path>
            </a:pathLst>
          </a:custGeom>
          <a:solidFill>
            <a:schemeClr val="bg1"/>
          </a:solidFill>
        </p:spPr>
        <p:txBody>
          <a:bodyPr wrap="square"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3"/>
                </a:solidFill>
              </a:defRPr>
            </a:lvl1pPr>
          </a:lstStyle>
          <a:p>
            <a:r>
              <a:rPr lang="en-US" dirty="0"/>
              <a:t>Put your picture here</a:t>
            </a:r>
          </a:p>
        </p:txBody>
      </p:sp>
      <p:grpSp>
        <p:nvGrpSpPr>
          <p:cNvPr id="25" name="Groep 12">
            <a:extLst>
              <a:ext uri="{FF2B5EF4-FFF2-40B4-BE49-F238E27FC236}">
                <a16:creationId xmlns:a16="http://schemas.microsoft.com/office/drawing/2014/main" id="{253352BF-6B8E-416E-851F-998445627512}"/>
              </a:ext>
            </a:extLst>
          </p:cNvPr>
          <p:cNvGrpSpPr/>
          <p:nvPr userDrawn="1"/>
        </p:nvGrpSpPr>
        <p:grpSpPr>
          <a:xfrm>
            <a:off x="12447223" y="266938"/>
            <a:ext cx="3322320" cy="6324124"/>
            <a:chOff x="-3619025" y="0"/>
            <a:chExt cx="3322320" cy="6324124"/>
          </a:xfrm>
        </p:grpSpPr>
        <p:grpSp>
          <p:nvGrpSpPr>
            <p:cNvPr id="26" name="Groep 13">
              <a:extLst>
                <a:ext uri="{FF2B5EF4-FFF2-40B4-BE49-F238E27FC236}">
                  <a16:creationId xmlns:a16="http://schemas.microsoft.com/office/drawing/2014/main" id="{3CA06D4C-ACDE-495C-8E69-10E556FE7FB1}"/>
                </a:ext>
              </a:extLst>
            </p:cNvPr>
            <p:cNvGrpSpPr/>
            <p:nvPr/>
          </p:nvGrpSpPr>
          <p:grpSpPr>
            <a:xfrm>
              <a:off x="-3619025" y="0"/>
              <a:ext cx="3322320" cy="6324124"/>
              <a:chOff x="12390120" y="132973"/>
              <a:chExt cx="3322320" cy="6324124"/>
            </a:xfrm>
          </p:grpSpPr>
          <p:sp>
            <p:nvSpPr>
              <p:cNvPr id="31" name="TextBox 7">
                <a:extLst>
                  <a:ext uri="{FF2B5EF4-FFF2-40B4-BE49-F238E27FC236}">
                    <a16:creationId xmlns:a16="http://schemas.microsoft.com/office/drawing/2014/main" id="{99E82699-DB65-4A89-83AC-42CE7A1D3DBC}"/>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32" name="TextBox 10">
                <a:extLst>
                  <a:ext uri="{FF2B5EF4-FFF2-40B4-BE49-F238E27FC236}">
                    <a16:creationId xmlns:a16="http://schemas.microsoft.com/office/drawing/2014/main" id="{F5A057D3-65FF-44AD-8C4C-E4DFE3F775DD}"/>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29" name="Afbeelding 14">
              <a:extLst>
                <a:ext uri="{FF2B5EF4-FFF2-40B4-BE49-F238E27FC236}">
                  <a16:creationId xmlns:a16="http://schemas.microsoft.com/office/drawing/2014/main" id="{C9D775F7-E24C-4325-842D-CA019ABCD625}"/>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30" name="Afbeelding 15" descr="Afbeelding met tekst, antenne  Automatisch gegenereerde beschrijving">
              <a:extLst>
                <a:ext uri="{FF2B5EF4-FFF2-40B4-BE49-F238E27FC236}">
                  <a16:creationId xmlns:a16="http://schemas.microsoft.com/office/drawing/2014/main" id="{380D980F-8BD8-4721-B8D0-C3DC4C13BC45}"/>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33" name="Graphic 32">
            <a:extLst>
              <a:ext uri="{FF2B5EF4-FFF2-40B4-BE49-F238E27FC236}">
                <a16:creationId xmlns:a16="http://schemas.microsoft.com/office/drawing/2014/main" id="{2FA7263E-725E-4AA2-809B-F000BB4A0C9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1773216859"/>
      </p:ext>
    </p:extLst>
  </p:cSld>
  <p:clrMapOvr>
    <a:masterClrMapping/>
  </p:clrMapOvr>
  <p:extLst>
    <p:ext uri="{DCECCB84-F9BA-43D5-87BE-67443E8EF086}">
      <p15:sldGuideLst xmlns:p15="http://schemas.microsoft.com/office/powerpoint/2012/main">
        <p15:guide id="1" orient="horz" pos="2137"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0% text – 50% photo ">
    <p:spTree>
      <p:nvGrpSpPr>
        <p:cNvPr id="1" name=""/>
        <p:cNvGrpSpPr/>
        <p:nvPr/>
      </p:nvGrpSpPr>
      <p:grpSpPr>
        <a:xfrm>
          <a:off x="0" y="0"/>
          <a:ext cx="0" cy="0"/>
          <a:chOff x="0" y="0"/>
          <a:chExt cx="0" cy="0"/>
        </a:xfrm>
      </p:grpSpPr>
      <p:sp>
        <p:nvSpPr>
          <p:cNvPr id="45" name="Freeform 44">
            <a:extLst>
              <a:ext uri="{FF2B5EF4-FFF2-40B4-BE49-F238E27FC236}">
                <a16:creationId xmlns:a16="http://schemas.microsoft.com/office/drawing/2014/main" id="{E1C94740-8EE9-A24D-9F2B-311F1BCD6368}"/>
              </a:ext>
            </a:extLst>
          </p:cNvPr>
          <p:cNvSpPr/>
          <p:nvPr userDrawn="1"/>
        </p:nvSpPr>
        <p:spPr>
          <a:xfrm>
            <a:off x="5962080" y="0"/>
            <a:ext cx="6229921" cy="6905625"/>
          </a:xfrm>
          <a:custGeom>
            <a:avLst/>
            <a:gdLst>
              <a:gd name="connsiteX0" fmla="*/ 1491325 w 6229921"/>
              <a:gd name="connsiteY0" fmla="*/ 0 h 6905625"/>
              <a:gd name="connsiteX1" fmla="*/ 1693309 w 6229921"/>
              <a:gd name="connsiteY1" fmla="*/ 0 h 6905625"/>
              <a:gd name="connsiteX2" fmla="*/ 2817518 w 6229921"/>
              <a:gd name="connsiteY2" fmla="*/ 0 h 6905625"/>
              <a:gd name="connsiteX3" fmla="*/ 2865797 w 6229921"/>
              <a:gd name="connsiteY3" fmla="*/ 0 h 6905625"/>
              <a:gd name="connsiteX4" fmla="*/ 4603837 w 6229921"/>
              <a:gd name="connsiteY4" fmla="*/ 0 h 6905625"/>
              <a:gd name="connsiteX5" fmla="*/ 6229921 w 6229921"/>
              <a:gd name="connsiteY5" fmla="*/ 0 h 6905625"/>
              <a:gd name="connsiteX6" fmla="*/ 6229921 w 6229921"/>
              <a:gd name="connsiteY6" fmla="*/ 6901814 h 6905625"/>
              <a:gd name="connsiteX7" fmla="*/ 6224629 w 6229921"/>
              <a:gd name="connsiteY7" fmla="*/ 6905625 h 6905625"/>
              <a:gd name="connsiteX8" fmla="*/ 4623543 w 6229921"/>
              <a:gd name="connsiteY8" fmla="*/ 6905625 h 6905625"/>
              <a:gd name="connsiteX9" fmla="*/ 4564426 w 6229921"/>
              <a:gd name="connsiteY9" fmla="*/ 6905625 h 6905625"/>
              <a:gd name="connsiteX10" fmla="*/ 4491516 w 6229921"/>
              <a:gd name="connsiteY10" fmla="*/ 6905625 h 6905625"/>
              <a:gd name="connsiteX11" fmla="*/ 4368355 w 6229921"/>
              <a:gd name="connsiteY11" fmla="*/ 6903720 h 6905625"/>
              <a:gd name="connsiteX12" fmla="*/ 3123941 w 6229921"/>
              <a:gd name="connsiteY12" fmla="*/ 6884670 h 6905625"/>
              <a:gd name="connsiteX13" fmla="*/ 2642137 w 6229921"/>
              <a:gd name="connsiteY13" fmla="*/ 6905625 h 6905625"/>
              <a:gd name="connsiteX14" fmla="*/ 1869675 w 6229921"/>
              <a:gd name="connsiteY14" fmla="*/ 6905625 h 6905625"/>
              <a:gd name="connsiteX15" fmla="*/ 1326783 w 6229921"/>
              <a:gd name="connsiteY15" fmla="*/ 5940743 h 6905625"/>
              <a:gd name="connsiteX16" fmla="*/ 1300181 w 6229921"/>
              <a:gd name="connsiteY16" fmla="*/ 5815965 h 6905625"/>
              <a:gd name="connsiteX17" fmla="*/ 617380 w 6229921"/>
              <a:gd name="connsiteY17" fmla="*/ 5429250 h 6905625"/>
              <a:gd name="connsiteX18" fmla="*/ 128679 w 6229921"/>
              <a:gd name="connsiteY18" fmla="*/ 4772025 h 6905625"/>
              <a:gd name="connsiteX19" fmla="*/ 88282 w 6229921"/>
              <a:gd name="connsiteY19" fmla="*/ 3439478 h 6905625"/>
              <a:gd name="connsiteX20" fmla="*/ 330662 w 6229921"/>
              <a:gd name="connsiteY20" fmla="*/ 2870835 h 6905625"/>
              <a:gd name="connsiteX21" fmla="*/ 235089 w 6229921"/>
              <a:gd name="connsiteY21" fmla="*/ 2413635 h 6905625"/>
              <a:gd name="connsiteX22" fmla="*/ 259721 w 6229921"/>
              <a:gd name="connsiteY22" fmla="*/ 1331595 h 6905625"/>
              <a:gd name="connsiteX23" fmla="*/ 631173 w 6229921"/>
              <a:gd name="connsiteY23" fmla="*/ 575310 h 6905625"/>
              <a:gd name="connsiteX24" fmla="*/ 1491325 w 6229921"/>
              <a:gd name="connsiteY24" fmla="*/ 0 h 690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229921" h="6905625">
                <a:moveTo>
                  <a:pt x="1491325" y="0"/>
                </a:moveTo>
                <a:lnTo>
                  <a:pt x="1693309" y="0"/>
                </a:lnTo>
                <a:lnTo>
                  <a:pt x="2817518" y="0"/>
                </a:lnTo>
                <a:lnTo>
                  <a:pt x="2865797" y="0"/>
                </a:lnTo>
                <a:lnTo>
                  <a:pt x="4603837" y="0"/>
                </a:lnTo>
                <a:lnTo>
                  <a:pt x="6229921" y="0"/>
                </a:lnTo>
                <a:lnTo>
                  <a:pt x="6229921" y="6901814"/>
                </a:lnTo>
                <a:lnTo>
                  <a:pt x="6224629" y="6905625"/>
                </a:lnTo>
                <a:lnTo>
                  <a:pt x="4623543" y="6905625"/>
                </a:lnTo>
                <a:lnTo>
                  <a:pt x="4564426" y="6905625"/>
                </a:lnTo>
                <a:lnTo>
                  <a:pt x="4491516" y="6905625"/>
                </a:lnTo>
                <a:cubicBezTo>
                  <a:pt x="4450133" y="6904673"/>
                  <a:pt x="4409737" y="6904673"/>
                  <a:pt x="4368355" y="6903720"/>
                </a:cubicBezTo>
                <a:cubicBezTo>
                  <a:pt x="3953550" y="6898005"/>
                  <a:pt x="3538745" y="6881813"/>
                  <a:pt x="3123941" y="6884670"/>
                </a:cubicBezTo>
                <a:cubicBezTo>
                  <a:pt x="2962354" y="6886575"/>
                  <a:pt x="2802738" y="6894195"/>
                  <a:pt x="2642137" y="6905625"/>
                </a:cubicBezTo>
                <a:lnTo>
                  <a:pt x="1869675" y="6905625"/>
                </a:lnTo>
                <a:cubicBezTo>
                  <a:pt x="1595766" y="6634163"/>
                  <a:pt x="1414474" y="6312218"/>
                  <a:pt x="1326783" y="5940743"/>
                </a:cubicBezTo>
                <a:cubicBezTo>
                  <a:pt x="1316930" y="5898833"/>
                  <a:pt x="1308063" y="5856923"/>
                  <a:pt x="1300181" y="5815965"/>
                </a:cubicBezTo>
                <a:cubicBezTo>
                  <a:pt x="1032184" y="5714048"/>
                  <a:pt x="804583" y="5585460"/>
                  <a:pt x="617380" y="5429250"/>
                </a:cubicBezTo>
                <a:cubicBezTo>
                  <a:pt x="374999" y="5227320"/>
                  <a:pt x="212427" y="5008245"/>
                  <a:pt x="128679" y="4772025"/>
                </a:cubicBezTo>
                <a:cubicBezTo>
                  <a:pt x="-27983" y="4320540"/>
                  <a:pt x="-41776" y="3876675"/>
                  <a:pt x="88282" y="3439478"/>
                </a:cubicBezTo>
                <a:cubicBezTo>
                  <a:pt x="153309" y="3219450"/>
                  <a:pt x="234104" y="3030855"/>
                  <a:pt x="330662" y="2870835"/>
                </a:cubicBezTo>
                <a:cubicBezTo>
                  <a:pt x="291249" y="2729865"/>
                  <a:pt x="259721" y="2577465"/>
                  <a:pt x="235089" y="2413635"/>
                </a:cubicBezTo>
                <a:cubicBezTo>
                  <a:pt x="174988" y="2009775"/>
                  <a:pt x="182868" y="1649730"/>
                  <a:pt x="259721" y="1331595"/>
                </a:cubicBezTo>
                <a:cubicBezTo>
                  <a:pt x="335587" y="1013460"/>
                  <a:pt x="459733" y="762000"/>
                  <a:pt x="631173" y="575310"/>
                </a:cubicBezTo>
                <a:cubicBezTo>
                  <a:pt x="886362" y="301943"/>
                  <a:pt x="1173079" y="109538"/>
                  <a:pt x="1491325" y="0"/>
                </a:cubicBez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8" name="Freeform 47">
            <a:extLst>
              <a:ext uri="{FF2B5EF4-FFF2-40B4-BE49-F238E27FC236}">
                <a16:creationId xmlns:a16="http://schemas.microsoft.com/office/drawing/2014/main" id="{C91BC117-324B-9147-9FCB-8975C0C194A3}"/>
              </a:ext>
            </a:extLst>
          </p:cNvPr>
          <p:cNvSpPr/>
          <p:nvPr userDrawn="1"/>
        </p:nvSpPr>
        <p:spPr>
          <a:xfrm>
            <a:off x="6705996" y="307787"/>
            <a:ext cx="5486005" cy="6400953"/>
          </a:xfrm>
          <a:custGeom>
            <a:avLst/>
            <a:gdLst>
              <a:gd name="connsiteX0" fmla="*/ 3058081 w 5486005"/>
              <a:gd name="connsiteY0" fmla="*/ 1775 h 6400953"/>
              <a:gd name="connsiteX1" fmla="*/ 4033442 w 5486005"/>
              <a:gd name="connsiteY1" fmla="*/ 132267 h 6400953"/>
              <a:gd name="connsiteX2" fmla="*/ 4857354 w 5486005"/>
              <a:gd name="connsiteY2" fmla="*/ 703767 h 6400953"/>
              <a:gd name="connsiteX3" fmla="*/ 5436266 w 5486005"/>
              <a:gd name="connsiteY3" fmla="*/ 1487749 h 6400953"/>
              <a:gd name="connsiteX4" fmla="*/ 5486005 w 5486005"/>
              <a:gd name="connsiteY4" fmla="*/ 1585653 h 6400953"/>
              <a:gd name="connsiteX5" fmla="*/ 5486005 w 5486005"/>
              <a:gd name="connsiteY5" fmla="*/ 5062027 h 6400953"/>
              <a:gd name="connsiteX6" fmla="*/ 5423288 w 5486005"/>
              <a:gd name="connsiteY6" fmla="*/ 5150198 h 6400953"/>
              <a:gd name="connsiteX7" fmla="*/ 4218227 w 5486005"/>
              <a:gd name="connsiteY7" fmla="*/ 6067295 h 6400953"/>
              <a:gd name="connsiteX8" fmla="*/ 2016047 w 5486005"/>
              <a:gd name="connsiteY8" fmla="*/ 6247318 h 6400953"/>
              <a:gd name="connsiteX9" fmla="*/ 392034 w 5486005"/>
              <a:gd name="connsiteY9" fmla="*/ 4505195 h 6400953"/>
              <a:gd name="connsiteX10" fmla="*/ 556 w 5486005"/>
              <a:gd name="connsiteY10" fmla="*/ 2965955 h 6400953"/>
              <a:gd name="connsiteX11" fmla="*/ 272019 w 5486005"/>
              <a:gd name="connsiteY11" fmla="*/ 1741992 h 6400953"/>
              <a:gd name="connsiteX12" fmla="*/ 1776969 w 5486005"/>
              <a:gd name="connsiteY12" fmla="*/ 343722 h 6400953"/>
              <a:gd name="connsiteX13" fmla="*/ 3058081 w 5486005"/>
              <a:gd name="connsiteY13" fmla="*/ 1775 h 640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486005" h="6400953">
                <a:moveTo>
                  <a:pt x="3058081" y="1775"/>
                </a:moveTo>
                <a:cubicBezTo>
                  <a:pt x="3443844" y="-9655"/>
                  <a:pt x="3768646" y="34160"/>
                  <a:pt x="4033442" y="132267"/>
                </a:cubicBezTo>
                <a:cubicBezTo>
                  <a:pt x="4298237" y="230375"/>
                  <a:pt x="4572557" y="420875"/>
                  <a:pt x="4857354" y="703767"/>
                </a:cubicBezTo>
                <a:cubicBezTo>
                  <a:pt x="5070953" y="915937"/>
                  <a:pt x="5263655" y="1177398"/>
                  <a:pt x="5436266" y="1487749"/>
                </a:cubicBezTo>
                <a:lnTo>
                  <a:pt x="5486005" y="1585653"/>
                </a:lnTo>
                <a:lnTo>
                  <a:pt x="5486005" y="5062027"/>
                </a:lnTo>
                <a:lnTo>
                  <a:pt x="5423288" y="5150198"/>
                </a:lnTo>
                <a:cubicBezTo>
                  <a:pt x="5123548" y="5528389"/>
                  <a:pt x="4721861" y="5833933"/>
                  <a:pt x="4218227" y="6067295"/>
                </a:cubicBezTo>
                <a:cubicBezTo>
                  <a:pt x="3412412" y="6440675"/>
                  <a:pt x="2678987" y="6500682"/>
                  <a:pt x="2016047" y="6247318"/>
                </a:cubicBezTo>
                <a:cubicBezTo>
                  <a:pt x="1354059" y="5993952"/>
                  <a:pt x="813039" y="5412927"/>
                  <a:pt x="392034" y="4505195"/>
                </a:cubicBezTo>
                <a:cubicBezTo>
                  <a:pt x="139622" y="3960365"/>
                  <a:pt x="9129" y="3446967"/>
                  <a:pt x="556" y="2965955"/>
                </a:cubicBezTo>
                <a:cubicBezTo>
                  <a:pt x="-8016" y="2484942"/>
                  <a:pt x="82472" y="2077272"/>
                  <a:pt x="272019" y="1741992"/>
                </a:cubicBezTo>
                <a:cubicBezTo>
                  <a:pt x="638731" y="1104770"/>
                  <a:pt x="1139747" y="638997"/>
                  <a:pt x="1776969" y="343722"/>
                </a:cubicBezTo>
                <a:cubicBezTo>
                  <a:pt x="2244647" y="127505"/>
                  <a:pt x="2672319" y="13205"/>
                  <a:pt x="3058081" y="1775"/>
                </a:cubicBezTo>
                <a:close/>
              </a:path>
            </a:pathLst>
          </a:custGeom>
          <a:solidFill>
            <a:srgbClr val="EC985E"/>
          </a:solidFill>
          <a:ln w="9525" cap="flat">
            <a:noFill/>
            <a:prstDash val="solid"/>
            <a:miter/>
          </a:ln>
        </p:spPr>
        <p:txBody>
          <a:bodyPr wrap="square" rtlCol="0" anchor="ctr">
            <a:noAutofit/>
          </a:bodyPr>
          <a:lstStyle/>
          <a:p>
            <a:endParaRPr lang="en-US"/>
          </a:p>
        </p:txBody>
      </p:sp>
      <p:sp>
        <p:nvSpPr>
          <p:cNvPr id="11" name="Graphic 8">
            <a:extLst>
              <a:ext uri="{FF2B5EF4-FFF2-40B4-BE49-F238E27FC236}">
                <a16:creationId xmlns:a16="http://schemas.microsoft.com/office/drawing/2014/main" id="{83334CE5-48C5-5B4D-A79B-34847437D2AC}"/>
              </a:ext>
            </a:extLst>
          </p:cNvPr>
          <p:cNvSpPr/>
          <p:nvPr userDrawn="1"/>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13" name="Graphic 8">
            <a:extLst>
              <a:ext uri="{FF2B5EF4-FFF2-40B4-BE49-F238E27FC236}">
                <a16:creationId xmlns:a16="http://schemas.microsoft.com/office/drawing/2014/main" id="{A95C57CA-1C93-ED47-A7FD-B285D79C4885}"/>
              </a:ext>
            </a:extLst>
          </p:cNvPr>
          <p:cNvSpPr/>
          <p:nvPr userDrawn="1"/>
        </p:nvSpPr>
        <p:spPr>
          <a:xfrm>
            <a:off x="10017442" y="6830377"/>
            <a:ext cx="169545" cy="3810"/>
          </a:xfrm>
          <a:custGeom>
            <a:avLst/>
            <a:gdLst>
              <a:gd name="connsiteX0" fmla="*/ 14288 w 169545"/>
              <a:gd name="connsiteY0" fmla="*/ 0 h 3810"/>
              <a:gd name="connsiteX1" fmla="*/ 0 w 169545"/>
              <a:gd name="connsiteY1" fmla="*/ 3810 h 3810"/>
              <a:gd name="connsiteX2" fmla="*/ 169545 w 169545"/>
              <a:gd name="connsiteY2" fmla="*/ 1905 h 3810"/>
              <a:gd name="connsiteX3" fmla="*/ 14288 w 169545"/>
              <a:gd name="connsiteY3" fmla="*/ 0 h 3810"/>
            </a:gdLst>
            <a:ahLst/>
            <a:cxnLst>
              <a:cxn ang="0">
                <a:pos x="connsiteX0" y="connsiteY0"/>
              </a:cxn>
              <a:cxn ang="0">
                <a:pos x="connsiteX1" y="connsiteY1"/>
              </a:cxn>
              <a:cxn ang="0">
                <a:pos x="connsiteX2" y="connsiteY2"/>
              </a:cxn>
              <a:cxn ang="0">
                <a:pos x="connsiteX3" y="connsiteY3"/>
              </a:cxn>
            </a:cxnLst>
            <a:rect l="l" t="t" r="r" b="b"/>
            <a:pathLst>
              <a:path w="169545" h="3810">
                <a:moveTo>
                  <a:pt x="14288" y="0"/>
                </a:moveTo>
                <a:cubicBezTo>
                  <a:pt x="9525" y="953"/>
                  <a:pt x="4763" y="1905"/>
                  <a:pt x="0" y="3810"/>
                </a:cubicBezTo>
                <a:cubicBezTo>
                  <a:pt x="56198" y="2858"/>
                  <a:pt x="113348" y="2858"/>
                  <a:pt x="169545" y="1905"/>
                </a:cubicBezTo>
                <a:cubicBezTo>
                  <a:pt x="118110" y="953"/>
                  <a:pt x="66675" y="0"/>
                  <a:pt x="14288" y="0"/>
                </a:cubicBezTo>
                <a:close/>
              </a:path>
            </a:pathLst>
          </a:custGeom>
          <a:solidFill>
            <a:srgbClr val="F4A773"/>
          </a:solidFill>
          <a:ln w="952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1B949BBB-0ED2-A449-877B-60AA54F27FC9}"/>
              </a:ext>
            </a:extLst>
          </p:cNvPr>
          <p:cNvSpPr/>
          <p:nvPr userDrawn="1"/>
        </p:nvSpPr>
        <p:spPr>
          <a:xfrm>
            <a:off x="6782752" y="0"/>
            <a:ext cx="5525452" cy="6732270"/>
          </a:xfrm>
          <a:custGeom>
            <a:avLst/>
            <a:gdLst>
              <a:gd name="connsiteX0" fmla="*/ 3469006 w 5525452"/>
              <a:gd name="connsiteY0" fmla="*/ 6900863 h 6900862"/>
              <a:gd name="connsiteX1" fmla="*/ 3469006 w 5525452"/>
              <a:gd name="connsiteY1" fmla="*/ 6884670 h 6900862"/>
              <a:gd name="connsiteX2" fmla="*/ 3531871 w 5525452"/>
              <a:gd name="connsiteY2" fmla="*/ 6884670 h 6900862"/>
              <a:gd name="connsiteX3" fmla="*/ 3531871 w 5525452"/>
              <a:gd name="connsiteY3" fmla="*/ 6900863 h 6900862"/>
              <a:gd name="connsiteX4" fmla="*/ 3469006 w 5525452"/>
              <a:gd name="connsiteY4" fmla="*/ 6900863 h 6900862"/>
              <a:gd name="connsiteX5" fmla="*/ 3406140 w 5525452"/>
              <a:gd name="connsiteY5" fmla="*/ 6900863 h 6900862"/>
              <a:gd name="connsiteX6" fmla="*/ 3343275 w 5525452"/>
              <a:gd name="connsiteY6" fmla="*/ 6900863 h 6900862"/>
              <a:gd name="connsiteX7" fmla="*/ 3343275 w 5525452"/>
              <a:gd name="connsiteY7" fmla="*/ 6884670 h 6900862"/>
              <a:gd name="connsiteX8" fmla="*/ 3406140 w 5525452"/>
              <a:gd name="connsiteY8" fmla="*/ 6884670 h 6900862"/>
              <a:gd name="connsiteX9" fmla="*/ 3406140 w 5525452"/>
              <a:gd name="connsiteY9" fmla="*/ 6900863 h 6900862"/>
              <a:gd name="connsiteX10" fmla="*/ 3594735 w 5525452"/>
              <a:gd name="connsiteY10" fmla="*/ 6899910 h 6900862"/>
              <a:gd name="connsiteX11" fmla="*/ 3594735 w 5525452"/>
              <a:gd name="connsiteY11" fmla="*/ 6883718 h 6900862"/>
              <a:gd name="connsiteX12" fmla="*/ 3657600 w 5525452"/>
              <a:gd name="connsiteY12" fmla="*/ 6882765 h 6900862"/>
              <a:gd name="connsiteX13" fmla="*/ 3657600 w 5525452"/>
              <a:gd name="connsiteY13" fmla="*/ 6898958 h 6900862"/>
              <a:gd name="connsiteX14" fmla="*/ 3594735 w 5525452"/>
              <a:gd name="connsiteY14" fmla="*/ 6899910 h 6900862"/>
              <a:gd name="connsiteX15" fmla="*/ 3279458 w 5525452"/>
              <a:gd name="connsiteY15" fmla="*/ 6899910 h 6900862"/>
              <a:gd name="connsiteX16" fmla="*/ 3216593 w 5525452"/>
              <a:gd name="connsiteY16" fmla="*/ 6898958 h 6900862"/>
              <a:gd name="connsiteX17" fmla="*/ 3216593 w 5525452"/>
              <a:gd name="connsiteY17" fmla="*/ 6882765 h 6900862"/>
              <a:gd name="connsiteX18" fmla="*/ 3279458 w 5525452"/>
              <a:gd name="connsiteY18" fmla="*/ 6883718 h 6900862"/>
              <a:gd name="connsiteX19" fmla="*/ 3279458 w 5525452"/>
              <a:gd name="connsiteY19" fmla="*/ 6899910 h 6900862"/>
              <a:gd name="connsiteX20" fmla="*/ 3721418 w 5525452"/>
              <a:gd name="connsiteY20" fmla="*/ 6898005 h 6900862"/>
              <a:gd name="connsiteX21" fmla="*/ 3721418 w 5525452"/>
              <a:gd name="connsiteY21" fmla="*/ 6881813 h 6900862"/>
              <a:gd name="connsiteX22" fmla="*/ 3784283 w 5525452"/>
              <a:gd name="connsiteY22" fmla="*/ 6879908 h 6900862"/>
              <a:gd name="connsiteX23" fmla="*/ 3784283 w 5525452"/>
              <a:gd name="connsiteY23" fmla="*/ 6896100 h 6900862"/>
              <a:gd name="connsiteX24" fmla="*/ 3721418 w 5525452"/>
              <a:gd name="connsiteY24" fmla="*/ 6898005 h 6900862"/>
              <a:gd name="connsiteX25" fmla="*/ 3153727 w 5525452"/>
              <a:gd name="connsiteY25" fmla="*/ 6898005 h 6900862"/>
              <a:gd name="connsiteX26" fmla="*/ 3090863 w 5525452"/>
              <a:gd name="connsiteY26" fmla="*/ 6896100 h 6900862"/>
              <a:gd name="connsiteX27" fmla="*/ 3090863 w 5525452"/>
              <a:gd name="connsiteY27" fmla="*/ 6879908 h 6900862"/>
              <a:gd name="connsiteX28" fmla="*/ 3153727 w 5525452"/>
              <a:gd name="connsiteY28" fmla="*/ 6881813 h 6900862"/>
              <a:gd name="connsiteX29" fmla="*/ 3153727 w 5525452"/>
              <a:gd name="connsiteY29" fmla="*/ 6898005 h 6900862"/>
              <a:gd name="connsiteX30" fmla="*/ 3027046 w 5525452"/>
              <a:gd name="connsiteY30" fmla="*/ 6894195 h 6900862"/>
              <a:gd name="connsiteX31" fmla="*/ 2964180 w 5525452"/>
              <a:gd name="connsiteY31" fmla="*/ 6892290 h 6900862"/>
              <a:gd name="connsiteX32" fmla="*/ 2965133 w 5525452"/>
              <a:gd name="connsiteY32" fmla="*/ 6876098 h 6900862"/>
              <a:gd name="connsiteX33" fmla="*/ 3027998 w 5525452"/>
              <a:gd name="connsiteY33" fmla="*/ 6878003 h 6900862"/>
              <a:gd name="connsiteX34" fmla="*/ 3027046 w 5525452"/>
              <a:gd name="connsiteY34" fmla="*/ 6894195 h 6900862"/>
              <a:gd name="connsiteX35" fmla="*/ 3847148 w 5525452"/>
              <a:gd name="connsiteY35" fmla="*/ 6894195 h 6900862"/>
              <a:gd name="connsiteX36" fmla="*/ 3846196 w 5525452"/>
              <a:gd name="connsiteY36" fmla="*/ 6878003 h 6900862"/>
              <a:gd name="connsiteX37" fmla="*/ 3909060 w 5525452"/>
              <a:gd name="connsiteY37" fmla="*/ 6875145 h 6900862"/>
              <a:gd name="connsiteX38" fmla="*/ 3910013 w 5525452"/>
              <a:gd name="connsiteY38" fmla="*/ 6891338 h 6900862"/>
              <a:gd name="connsiteX39" fmla="*/ 3847148 w 5525452"/>
              <a:gd name="connsiteY39" fmla="*/ 6894195 h 6900862"/>
              <a:gd name="connsiteX40" fmla="*/ 2901315 w 5525452"/>
              <a:gd name="connsiteY40" fmla="*/ 6890385 h 6900862"/>
              <a:gd name="connsiteX41" fmla="*/ 2838450 w 5525452"/>
              <a:gd name="connsiteY41" fmla="*/ 6887528 h 6900862"/>
              <a:gd name="connsiteX42" fmla="*/ 2839403 w 5525452"/>
              <a:gd name="connsiteY42" fmla="*/ 6871335 h 6900862"/>
              <a:gd name="connsiteX43" fmla="*/ 2902268 w 5525452"/>
              <a:gd name="connsiteY43" fmla="*/ 6874193 h 6900862"/>
              <a:gd name="connsiteX44" fmla="*/ 2901315 w 5525452"/>
              <a:gd name="connsiteY44" fmla="*/ 6890385 h 6900862"/>
              <a:gd name="connsiteX45" fmla="*/ 3972877 w 5525452"/>
              <a:gd name="connsiteY45" fmla="*/ 6888480 h 6900862"/>
              <a:gd name="connsiteX46" fmla="*/ 3971925 w 5525452"/>
              <a:gd name="connsiteY46" fmla="*/ 6872288 h 6900862"/>
              <a:gd name="connsiteX47" fmla="*/ 4034790 w 5525452"/>
              <a:gd name="connsiteY47" fmla="*/ 6869430 h 6900862"/>
              <a:gd name="connsiteX48" fmla="*/ 4035743 w 5525452"/>
              <a:gd name="connsiteY48" fmla="*/ 6885623 h 6900862"/>
              <a:gd name="connsiteX49" fmla="*/ 3972877 w 5525452"/>
              <a:gd name="connsiteY49" fmla="*/ 6888480 h 6900862"/>
              <a:gd name="connsiteX50" fmla="*/ 2775585 w 5525452"/>
              <a:gd name="connsiteY50" fmla="*/ 6885623 h 6900862"/>
              <a:gd name="connsiteX51" fmla="*/ 2712721 w 5525452"/>
              <a:gd name="connsiteY51" fmla="*/ 6882765 h 6900862"/>
              <a:gd name="connsiteX52" fmla="*/ 2713673 w 5525452"/>
              <a:gd name="connsiteY52" fmla="*/ 6866573 h 6900862"/>
              <a:gd name="connsiteX53" fmla="*/ 2776538 w 5525452"/>
              <a:gd name="connsiteY53" fmla="*/ 6869430 h 6900862"/>
              <a:gd name="connsiteX54" fmla="*/ 2775585 w 5525452"/>
              <a:gd name="connsiteY54" fmla="*/ 6885623 h 6900862"/>
              <a:gd name="connsiteX55" fmla="*/ 4099560 w 5525452"/>
              <a:gd name="connsiteY55" fmla="*/ 6881813 h 6900862"/>
              <a:gd name="connsiteX56" fmla="*/ 4098608 w 5525452"/>
              <a:gd name="connsiteY56" fmla="*/ 6865620 h 6900862"/>
              <a:gd name="connsiteX57" fmla="*/ 4161473 w 5525452"/>
              <a:gd name="connsiteY57" fmla="*/ 6861810 h 6900862"/>
              <a:gd name="connsiteX58" fmla="*/ 4162425 w 5525452"/>
              <a:gd name="connsiteY58" fmla="*/ 6878003 h 6900862"/>
              <a:gd name="connsiteX59" fmla="*/ 4099560 w 5525452"/>
              <a:gd name="connsiteY59" fmla="*/ 6881813 h 6900862"/>
              <a:gd name="connsiteX60" fmla="*/ 2648903 w 5525452"/>
              <a:gd name="connsiteY60" fmla="*/ 6879908 h 6900862"/>
              <a:gd name="connsiteX61" fmla="*/ 2586038 w 5525452"/>
              <a:gd name="connsiteY61" fmla="*/ 6877050 h 6900862"/>
              <a:gd name="connsiteX62" fmla="*/ 2586990 w 5525452"/>
              <a:gd name="connsiteY62" fmla="*/ 6860858 h 6900862"/>
              <a:gd name="connsiteX63" fmla="*/ 2649855 w 5525452"/>
              <a:gd name="connsiteY63" fmla="*/ 6863715 h 6900862"/>
              <a:gd name="connsiteX64" fmla="*/ 2648903 w 5525452"/>
              <a:gd name="connsiteY64" fmla="*/ 6879908 h 6900862"/>
              <a:gd name="connsiteX65" fmla="*/ 4225290 w 5525452"/>
              <a:gd name="connsiteY65" fmla="*/ 6873240 h 6900862"/>
              <a:gd name="connsiteX66" fmla="*/ 4224338 w 5525452"/>
              <a:gd name="connsiteY66" fmla="*/ 6857048 h 6900862"/>
              <a:gd name="connsiteX67" fmla="*/ 4287203 w 5525452"/>
              <a:gd name="connsiteY67" fmla="*/ 6852285 h 6900862"/>
              <a:gd name="connsiteX68" fmla="*/ 4288156 w 5525452"/>
              <a:gd name="connsiteY68" fmla="*/ 6867525 h 6900862"/>
              <a:gd name="connsiteX69" fmla="*/ 4225290 w 5525452"/>
              <a:gd name="connsiteY69" fmla="*/ 6873240 h 6900862"/>
              <a:gd name="connsiteX70" fmla="*/ 2523173 w 5525452"/>
              <a:gd name="connsiteY70" fmla="*/ 6873240 h 6900862"/>
              <a:gd name="connsiteX71" fmla="*/ 2460308 w 5525452"/>
              <a:gd name="connsiteY71" fmla="*/ 6869430 h 6900862"/>
              <a:gd name="connsiteX72" fmla="*/ 2461260 w 5525452"/>
              <a:gd name="connsiteY72" fmla="*/ 6853238 h 6900862"/>
              <a:gd name="connsiteX73" fmla="*/ 2524125 w 5525452"/>
              <a:gd name="connsiteY73" fmla="*/ 6857048 h 6900862"/>
              <a:gd name="connsiteX74" fmla="*/ 2523173 w 5525452"/>
              <a:gd name="connsiteY74" fmla="*/ 6873240 h 6900862"/>
              <a:gd name="connsiteX75" fmla="*/ 2397443 w 5525452"/>
              <a:gd name="connsiteY75" fmla="*/ 6865620 h 6900862"/>
              <a:gd name="connsiteX76" fmla="*/ 2334578 w 5525452"/>
              <a:gd name="connsiteY76" fmla="*/ 6861810 h 6900862"/>
              <a:gd name="connsiteX77" fmla="*/ 2335530 w 5525452"/>
              <a:gd name="connsiteY77" fmla="*/ 6845618 h 6900862"/>
              <a:gd name="connsiteX78" fmla="*/ 2398396 w 5525452"/>
              <a:gd name="connsiteY78" fmla="*/ 6849428 h 6900862"/>
              <a:gd name="connsiteX79" fmla="*/ 2397443 w 5525452"/>
              <a:gd name="connsiteY79" fmla="*/ 6865620 h 6900862"/>
              <a:gd name="connsiteX80" fmla="*/ 4351021 w 5525452"/>
              <a:gd name="connsiteY80" fmla="*/ 6862763 h 6900862"/>
              <a:gd name="connsiteX81" fmla="*/ 4349115 w 5525452"/>
              <a:gd name="connsiteY81" fmla="*/ 6847523 h 6900862"/>
              <a:gd name="connsiteX82" fmla="*/ 4411981 w 5525452"/>
              <a:gd name="connsiteY82" fmla="*/ 6841808 h 6900862"/>
              <a:gd name="connsiteX83" fmla="*/ 4413885 w 5525452"/>
              <a:gd name="connsiteY83" fmla="*/ 6857048 h 6900862"/>
              <a:gd name="connsiteX84" fmla="*/ 4351021 w 5525452"/>
              <a:gd name="connsiteY84" fmla="*/ 6862763 h 6900862"/>
              <a:gd name="connsiteX85" fmla="*/ 2271713 w 5525452"/>
              <a:gd name="connsiteY85" fmla="*/ 6858000 h 6900862"/>
              <a:gd name="connsiteX86" fmla="*/ 2208848 w 5525452"/>
              <a:gd name="connsiteY86" fmla="*/ 6853238 h 6900862"/>
              <a:gd name="connsiteX87" fmla="*/ 2209800 w 5525452"/>
              <a:gd name="connsiteY87" fmla="*/ 6837045 h 6900862"/>
              <a:gd name="connsiteX88" fmla="*/ 2272665 w 5525452"/>
              <a:gd name="connsiteY88" fmla="*/ 6841808 h 6900862"/>
              <a:gd name="connsiteX89" fmla="*/ 2271713 w 5525452"/>
              <a:gd name="connsiteY89" fmla="*/ 6858000 h 6900862"/>
              <a:gd name="connsiteX90" fmla="*/ 4475798 w 5525452"/>
              <a:gd name="connsiteY90" fmla="*/ 6849428 h 6900862"/>
              <a:gd name="connsiteX91" fmla="*/ 4473893 w 5525452"/>
              <a:gd name="connsiteY91" fmla="*/ 6834188 h 6900862"/>
              <a:gd name="connsiteX92" fmla="*/ 4536758 w 5525452"/>
              <a:gd name="connsiteY92" fmla="*/ 6826568 h 6900862"/>
              <a:gd name="connsiteX93" fmla="*/ 4538663 w 5525452"/>
              <a:gd name="connsiteY93" fmla="*/ 6841808 h 6900862"/>
              <a:gd name="connsiteX94" fmla="*/ 4475798 w 5525452"/>
              <a:gd name="connsiteY94" fmla="*/ 6849428 h 6900862"/>
              <a:gd name="connsiteX95" fmla="*/ 2145030 w 5525452"/>
              <a:gd name="connsiteY95" fmla="*/ 6847523 h 6900862"/>
              <a:gd name="connsiteX96" fmla="*/ 2082165 w 5525452"/>
              <a:gd name="connsiteY96" fmla="*/ 6840855 h 6900862"/>
              <a:gd name="connsiteX97" fmla="*/ 2084071 w 5525452"/>
              <a:gd name="connsiteY97" fmla="*/ 6825615 h 6900862"/>
              <a:gd name="connsiteX98" fmla="*/ 2146935 w 5525452"/>
              <a:gd name="connsiteY98" fmla="*/ 6832283 h 6900862"/>
              <a:gd name="connsiteX99" fmla="*/ 2145030 w 5525452"/>
              <a:gd name="connsiteY99" fmla="*/ 6847523 h 6900862"/>
              <a:gd name="connsiteX100" fmla="*/ 4601528 w 5525452"/>
              <a:gd name="connsiteY100" fmla="*/ 6834188 h 6900862"/>
              <a:gd name="connsiteX101" fmla="*/ 4599623 w 5525452"/>
              <a:gd name="connsiteY101" fmla="*/ 6818948 h 6900862"/>
              <a:gd name="connsiteX102" fmla="*/ 4661535 w 5525452"/>
              <a:gd name="connsiteY102" fmla="*/ 6810375 h 6900862"/>
              <a:gd name="connsiteX103" fmla="*/ 4663440 w 5525452"/>
              <a:gd name="connsiteY103" fmla="*/ 6825615 h 6900862"/>
              <a:gd name="connsiteX104" fmla="*/ 4601528 w 5525452"/>
              <a:gd name="connsiteY104" fmla="*/ 6834188 h 6900862"/>
              <a:gd name="connsiteX105" fmla="*/ 2020253 w 5525452"/>
              <a:gd name="connsiteY105" fmla="*/ 6834188 h 6900862"/>
              <a:gd name="connsiteX106" fmla="*/ 1957388 w 5525452"/>
              <a:gd name="connsiteY106" fmla="*/ 6825615 h 6900862"/>
              <a:gd name="connsiteX107" fmla="*/ 1959293 w 5525452"/>
              <a:gd name="connsiteY107" fmla="*/ 6810375 h 6900862"/>
              <a:gd name="connsiteX108" fmla="*/ 2021205 w 5525452"/>
              <a:gd name="connsiteY108" fmla="*/ 6818948 h 6900862"/>
              <a:gd name="connsiteX109" fmla="*/ 2020253 w 5525452"/>
              <a:gd name="connsiteY109" fmla="*/ 6834188 h 6900862"/>
              <a:gd name="connsiteX110" fmla="*/ 4726306 w 5525452"/>
              <a:gd name="connsiteY110" fmla="*/ 6817043 h 6900862"/>
              <a:gd name="connsiteX111" fmla="*/ 4724400 w 5525452"/>
              <a:gd name="connsiteY111" fmla="*/ 6801803 h 6900862"/>
              <a:gd name="connsiteX112" fmla="*/ 4786313 w 5525452"/>
              <a:gd name="connsiteY112" fmla="*/ 6792278 h 6900862"/>
              <a:gd name="connsiteX113" fmla="*/ 4789171 w 5525452"/>
              <a:gd name="connsiteY113" fmla="*/ 6807518 h 6900862"/>
              <a:gd name="connsiteX114" fmla="*/ 4726306 w 5525452"/>
              <a:gd name="connsiteY114" fmla="*/ 6817043 h 6900862"/>
              <a:gd name="connsiteX115" fmla="*/ 1894523 w 5525452"/>
              <a:gd name="connsiteY115" fmla="*/ 6815138 h 6900862"/>
              <a:gd name="connsiteX116" fmla="*/ 1832610 w 5525452"/>
              <a:gd name="connsiteY116" fmla="*/ 6803708 h 6900862"/>
              <a:gd name="connsiteX117" fmla="*/ 1835468 w 5525452"/>
              <a:gd name="connsiteY117" fmla="*/ 6788468 h 6900862"/>
              <a:gd name="connsiteX118" fmla="*/ 1897380 w 5525452"/>
              <a:gd name="connsiteY118" fmla="*/ 6799898 h 6900862"/>
              <a:gd name="connsiteX119" fmla="*/ 1894523 w 5525452"/>
              <a:gd name="connsiteY119" fmla="*/ 6815138 h 6900862"/>
              <a:gd name="connsiteX120" fmla="*/ 4851083 w 5525452"/>
              <a:gd name="connsiteY120" fmla="*/ 6797040 h 6900862"/>
              <a:gd name="connsiteX121" fmla="*/ 4848225 w 5525452"/>
              <a:gd name="connsiteY121" fmla="*/ 6781800 h 6900862"/>
              <a:gd name="connsiteX122" fmla="*/ 4910138 w 5525452"/>
              <a:gd name="connsiteY122" fmla="*/ 6771323 h 6900862"/>
              <a:gd name="connsiteX123" fmla="*/ 4912996 w 5525452"/>
              <a:gd name="connsiteY123" fmla="*/ 6786563 h 6900862"/>
              <a:gd name="connsiteX124" fmla="*/ 4851083 w 5525452"/>
              <a:gd name="connsiteY124" fmla="*/ 6797040 h 6900862"/>
              <a:gd name="connsiteX125" fmla="*/ 1770698 w 5525452"/>
              <a:gd name="connsiteY125" fmla="*/ 6791325 h 6900862"/>
              <a:gd name="connsiteX126" fmla="*/ 1708785 w 5525452"/>
              <a:gd name="connsiteY126" fmla="*/ 6776085 h 6900862"/>
              <a:gd name="connsiteX127" fmla="*/ 1712596 w 5525452"/>
              <a:gd name="connsiteY127" fmla="*/ 6760845 h 6900862"/>
              <a:gd name="connsiteX128" fmla="*/ 1773555 w 5525452"/>
              <a:gd name="connsiteY128" fmla="*/ 6776085 h 6900862"/>
              <a:gd name="connsiteX129" fmla="*/ 1770698 w 5525452"/>
              <a:gd name="connsiteY129" fmla="*/ 6791325 h 6900862"/>
              <a:gd name="connsiteX130" fmla="*/ 4974908 w 5525452"/>
              <a:gd name="connsiteY130" fmla="*/ 6775133 h 6900862"/>
              <a:gd name="connsiteX131" fmla="*/ 4972050 w 5525452"/>
              <a:gd name="connsiteY131" fmla="*/ 6759893 h 6900862"/>
              <a:gd name="connsiteX132" fmla="*/ 5033963 w 5525452"/>
              <a:gd name="connsiteY132" fmla="*/ 6747510 h 6900862"/>
              <a:gd name="connsiteX133" fmla="*/ 5036821 w 5525452"/>
              <a:gd name="connsiteY133" fmla="*/ 6762750 h 6900862"/>
              <a:gd name="connsiteX134" fmla="*/ 4974908 w 5525452"/>
              <a:gd name="connsiteY134" fmla="*/ 6775133 h 6900862"/>
              <a:gd name="connsiteX135" fmla="*/ 1647825 w 5525452"/>
              <a:gd name="connsiteY135" fmla="*/ 6758940 h 6900862"/>
              <a:gd name="connsiteX136" fmla="*/ 1587818 w 5525452"/>
              <a:gd name="connsiteY136" fmla="*/ 6738938 h 6900862"/>
              <a:gd name="connsiteX137" fmla="*/ 1593533 w 5525452"/>
              <a:gd name="connsiteY137" fmla="*/ 6723698 h 6900862"/>
              <a:gd name="connsiteX138" fmla="*/ 1653540 w 5525452"/>
              <a:gd name="connsiteY138" fmla="*/ 6743700 h 6900862"/>
              <a:gd name="connsiteX139" fmla="*/ 1647825 w 5525452"/>
              <a:gd name="connsiteY139" fmla="*/ 6758940 h 6900862"/>
              <a:gd name="connsiteX140" fmla="*/ 5098733 w 5525452"/>
              <a:gd name="connsiteY140" fmla="*/ 6750368 h 6900862"/>
              <a:gd name="connsiteX141" fmla="*/ 5095875 w 5525452"/>
              <a:gd name="connsiteY141" fmla="*/ 6735128 h 6900862"/>
              <a:gd name="connsiteX142" fmla="*/ 5156835 w 5525452"/>
              <a:gd name="connsiteY142" fmla="*/ 6721793 h 6900862"/>
              <a:gd name="connsiteX143" fmla="*/ 5160646 w 5525452"/>
              <a:gd name="connsiteY143" fmla="*/ 6737033 h 6900862"/>
              <a:gd name="connsiteX144" fmla="*/ 5098733 w 5525452"/>
              <a:gd name="connsiteY144" fmla="*/ 6750368 h 6900862"/>
              <a:gd name="connsiteX145" fmla="*/ 5221606 w 5525452"/>
              <a:gd name="connsiteY145" fmla="*/ 6721793 h 6900862"/>
              <a:gd name="connsiteX146" fmla="*/ 5217796 w 5525452"/>
              <a:gd name="connsiteY146" fmla="*/ 6706553 h 6900862"/>
              <a:gd name="connsiteX147" fmla="*/ 5278756 w 5525452"/>
              <a:gd name="connsiteY147" fmla="*/ 6691313 h 6900862"/>
              <a:gd name="connsiteX148" fmla="*/ 5282565 w 5525452"/>
              <a:gd name="connsiteY148" fmla="*/ 6706553 h 6900862"/>
              <a:gd name="connsiteX149" fmla="*/ 5221606 w 5525452"/>
              <a:gd name="connsiteY149" fmla="*/ 6721793 h 6900862"/>
              <a:gd name="connsiteX150" fmla="*/ 1528763 w 5525452"/>
              <a:gd name="connsiteY150" fmla="*/ 6716078 h 6900862"/>
              <a:gd name="connsiteX151" fmla="*/ 1470660 w 5525452"/>
              <a:gd name="connsiteY151" fmla="*/ 6690360 h 6900862"/>
              <a:gd name="connsiteX152" fmla="*/ 1477328 w 5525452"/>
              <a:gd name="connsiteY152" fmla="*/ 6676073 h 6900862"/>
              <a:gd name="connsiteX153" fmla="*/ 1534478 w 5525452"/>
              <a:gd name="connsiteY153" fmla="*/ 6700838 h 6900862"/>
              <a:gd name="connsiteX154" fmla="*/ 1528763 w 5525452"/>
              <a:gd name="connsiteY154" fmla="*/ 6716078 h 6900862"/>
              <a:gd name="connsiteX155" fmla="*/ 5343525 w 5525452"/>
              <a:gd name="connsiteY155" fmla="*/ 6691313 h 6900862"/>
              <a:gd name="connsiteX156" fmla="*/ 5339715 w 5525452"/>
              <a:gd name="connsiteY156" fmla="*/ 6676073 h 6900862"/>
              <a:gd name="connsiteX157" fmla="*/ 5400675 w 5525452"/>
              <a:gd name="connsiteY157" fmla="*/ 6659880 h 6900862"/>
              <a:gd name="connsiteX158" fmla="*/ 5404485 w 5525452"/>
              <a:gd name="connsiteY158" fmla="*/ 6675120 h 6900862"/>
              <a:gd name="connsiteX159" fmla="*/ 5343525 w 5525452"/>
              <a:gd name="connsiteY159" fmla="*/ 6691313 h 6900862"/>
              <a:gd name="connsiteX160" fmla="*/ 1413510 w 5525452"/>
              <a:gd name="connsiteY160" fmla="*/ 6662738 h 6900862"/>
              <a:gd name="connsiteX161" fmla="*/ 1358265 w 5525452"/>
              <a:gd name="connsiteY161" fmla="*/ 6630353 h 6900862"/>
              <a:gd name="connsiteX162" fmla="*/ 1366838 w 5525452"/>
              <a:gd name="connsiteY162" fmla="*/ 6617018 h 6900862"/>
              <a:gd name="connsiteX163" fmla="*/ 1421130 w 5525452"/>
              <a:gd name="connsiteY163" fmla="*/ 6648450 h 6900862"/>
              <a:gd name="connsiteX164" fmla="*/ 1413510 w 5525452"/>
              <a:gd name="connsiteY164" fmla="*/ 6662738 h 6900862"/>
              <a:gd name="connsiteX165" fmla="*/ 5465446 w 5525452"/>
              <a:gd name="connsiteY165" fmla="*/ 6657023 h 6900862"/>
              <a:gd name="connsiteX166" fmla="*/ 5460683 w 5525452"/>
              <a:gd name="connsiteY166" fmla="*/ 6641783 h 6900862"/>
              <a:gd name="connsiteX167" fmla="*/ 5520690 w 5525452"/>
              <a:gd name="connsiteY167" fmla="*/ 6623685 h 6900862"/>
              <a:gd name="connsiteX168" fmla="*/ 5525453 w 5525452"/>
              <a:gd name="connsiteY168" fmla="*/ 6638925 h 6900862"/>
              <a:gd name="connsiteX169" fmla="*/ 5465446 w 5525452"/>
              <a:gd name="connsiteY169" fmla="*/ 6657023 h 6900862"/>
              <a:gd name="connsiteX170" fmla="*/ 1305878 w 5525452"/>
              <a:gd name="connsiteY170" fmla="*/ 6594158 h 6900862"/>
              <a:gd name="connsiteX171" fmla="*/ 1256348 w 5525452"/>
              <a:gd name="connsiteY171" fmla="*/ 6554153 h 6900862"/>
              <a:gd name="connsiteX172" fmla="*/ 1266825 w 5525452"/>
              <a:gd name="connsiteY172" fmla="*/ 6542723 h 6900862"/>
              <a:gd name="connsiteX173" fmla="*/ 1315403 w 5525452"/>
              <a:gd name="connsiteY173" fmla="*/ 6581775 h 6900862"/>
              <a:gd name="connsiteX174" fmla="*/ 1305878 w 5525452"/>
              <a:gd name="connsiteY174" fmla="*/ 6594158 h 6900862"/>
              <a:gd name="connsiteX175" fmla="*/ 1210628 w 5525452"/>
              <a:gd name="connsiteY175" fmla="*/ 6509385 h 6900862"/>
              <a:gd name="connsiteX176" fmla="*/ 1199198 w 5525452"/>
              <a:gd name="connsiteY176" fmla="*/ 6496050 h 6900862"/>
              <a:gd name="connsiteX177" fmla="*/ 1147763 w 5525452"/>
              <a:gd name="connsiteY177" fmla="*/ 6495098 h 6900862"/>
              <a:gd name="connsiteX178" fmla="*/ 1148715 w 5525452"/>
              <a:gd name="connsiteY178" fmla="*/ 6478905 h 6900862"/>
              <a:gd name="connsiteX179" fmla="*/ 1186815 w 5525452"/>
              <a:gd name="connsiteY179" fmla="*/ 6480810 h 6900862"/>
              <a:gd name="connsiteX180" fmla="*/ 1171575 w 5525452"/>
              <a:gd name="connsiteY180" fmla="*/ 6459855 h 6900862"/>
              <a:gd name="connsiteX181" fmla="*/ 1184910 w 5525452"/>
              <a:gd name="connsiteY181" fmla="*/ 6451283 h 6900862"/>
              <a:gd name="connsiteX182" fmla="*/ 1206818 w 5525452"/>
              <a:gd name="connsiteY182" fmla="*/ 6480810 h 6900862"/>
              <a:gd name="connsiteX183" fmla="*/ 1210628 w 5525452"/>
              <a:gd name="connsiteY183" fmla="*/ 6480810 h 6900862"/>
              <a:gd name="connsiteX184" fmla="*/ 1210628 w 5525452"/>
              <a:gd name="connsiteY184" fmla="*/ 6486525 h 6900862"/>
              <a:gd name="connsiteX185" fmla="*/ 1222058 w 5525452"/>
              <a:gd name="connsiteY185" fmla="*/ 6499860 h 6900862"/>
              <a:gd name="connsiteX186" fmla="*/ 1210628 w 5525452"/>
              <a:gd name="connsiteY186" fmla="*/ 6509385 h 6900862"/>
              <a:gd name="connsiteX187" fmla="*/ 1275398 w 5525452"/>
              <a:gd name="connsiteY187" fmla="*/ 6486525 h 6900862"/>
              <a:gd name="connsiteX188" fmla="*/ 1272540 w 5525452"/>
              <a:gd name="connsiteY188" fmla="*/ 6471285 h 6900862"/>
              <a:gd name="connsiteX189" fmla="*/ 1331596 w 5525452"/>
              <a:gd name="connsiteY189" fmla="*/ 6453188 h 6900862"/>
              <a:gd name="connsiteX190" fmla="*/ 1337310 w 5525452"/>
              <a:gd name="connsiteY190" fmla="*/ 6467475 h 6900862"/>
              <a:gd name="connsiteX191" fmla="*/ 1275398 w 5525452"/>
              <a:gd name="connsiteY191" fmla="*/ 6486525 h 6900862"/>
              <a:gd name="connsiteX192" fmla="*/ 1083946 w 5525452"/>
              <a:gd name="connsiteY192" fmla="*/ 6483668 h 6900862"/>
              <a:gd name="connsiteX193" fmla="*/ 1022985 w 5525452"/>
              <a:gd name="connsiteY193" fmla="*/ 6463665 h 6900862"/>
              <a:gd name="connsiteX194" fmla="*/ 1028700 w 5525452"/>
              <a:gd name="connsiteY194" fmla="*/ 6449378 h 6900862"/>
              <a:gd name="connsiteX195" fmla="*/ 1087755 w 5525452"/>
              <a:gd name="connsiteY195" fmla="*/ 6468428 h 6900862"/>
              <a:gd name="connsiteX196" fmla="*/ 1083946 w 5525452"/>
              <a:gd name="connsiteY196" fmla="*/ 6483668 h 6900862"/>
              <a:gd name="connsiteX197" fmla="*/ 965835 w 5525452"/>
              <a:gd name="connsiteY197" fmla="*/ 6436043 h 6900862"/>
              <a:gd name="connsiteX198" fmla="*/ 912495 w 5525452"/>
              <a:gd name="connsiteY198" fmla="*/ 6400800 h 6900862"/>
              <a:gd name="connsiteX199" fmla="*/ 922020 w 5525452"/>
              <a:gd name="connsiteY199" fmla="*/ 6388418 h 6900862"/>
              <a:gd name="connsiteX200" fmla="*/ 974408 w 5525452"/>
              <a:gd name="connsiteY200" fmla="*/ 6422708 h 6900862"/>
              <a:gd name="connsiteX201" fmla="*/ 965835 w 5525452"/>
              <a:gd name="connsiteY201" fmla="*/ 6436043 h 6900862"/>
              <a:gd name="connsiteX202" fmla="*/ 1393508 w 5525452"/>
              <a:gd name="connsiteY202" fmla="*/ 6435090 h 6900862"/>
              <a:gd name="connsiteX203" fmla="*/ 1383983 w 5525452"/>
              <a:gd name="connsiteY203" fmla="*/ 6422708 h 6900862"/>
              <a:gd name="connsiteX204" fmla="*/ 1420178 w 5525452"/>
              <a:gd name="connsiteY204" fmla="*/ 6376988 h 6900862"/>
              <a:gd name="connsiteX205" fmla="*/ 1434465 w 5525452"/>
              <a:gd name="connsiteY205" fmla="*/ 6382703 h 6900862"/>
              <a:gd name="connsiteX206" fmla="*/ 1393508 w 5525452"/>
              <a:gd name="connsiteY206" fmla="*/ 6435090 h 6900862"/>
              <a:gd name="connsiteX207" fmla="*/ 1139190 w 5525452"/>
              <a:gd name="connsiteY207" fmla="*/ 6403658 h 6900862"/>
              <a:gd name="connsiteX208" fmla="*/ 1124903 w 5525452"/>
              <a:gd name="connsiteY208" fmla="*/ 6339840 h 6900862"/>
              <a:gd name="connsiteX209" fmla="*/ 1141096 w 5525452"/>
              <a:gd name="connsiteY209" fmla="*/ 6339840 h 6900862"/>
              <a:gd name="connsiteX210" fmla="*/ 1154430 w 5525452"/>
              <a:gd name="connsiteY210" fmla="*/ 6397943 h 6900862"/>
              <a:gd name="connsiteX211" fmla="*/ 1139190 w 5525452"/>
              <a:gd name="connsiteY211" fmla="*/ 6403658 h 6900862"/>
              <a:gd name="connsiteX212" fmla="*/ 862965 w 5525452"/>
              <a:gd name="connsiteY212" fmla="*/ 6360795 h 6900862"/>
              <a:gd name="connsiteX213" fmla="*/ 818198 w 5525452"/>
              <a:gd name="connsiteY213" fmla="*/ 6316028 h 6900862"/>
              <a:gd name="connsiteX214" fmla="*/ 829628 w 5525452"/>
              <a:gd name="connsiteY214" fmla="*/ 6305550 h 6900862"/>
              <a:gd name="connsiteX215" fmla="*/ 873443 w 5525452"/>
              <a:gd name="connsiteY215" fmla="*/ 6349365 h 6900862"/>
              <a:gd name="connsiteX216" fmla="*/ 862965 w 5525452"/>
              <a:gd name="connsiteY216" fmla="*/ 6360795 h 6900862"/>
              <a:gd name="connsiteX217" fmla="*/ 1417321 w 5525452"/>
              <a:gd name="connsiteY217" fmla="*/ 6323648 h 6900862"/>
              <a:gd name="connsiteX218" fmla="*/ 1377315 w 5525452"/>
              <a:gd name="connsiteY218" fmla="*/ 6280785 h 6900862"/>
              <a:gd name="connsiteX219" fmla="*/ 1386840 w 5525452"/>
              <a:gd name="connsiteY219" fmla="*/ 6267450 h 6900862"/>
              <a:gd name="connsiteX220" fmla="*/ 1431608 w 5525452"/>
              <a:gd name="connsiteY220" fmla="*/ 6316028 h 6900862"/>
              <a:gd name="connsiteX221" fmla="*/ 1417321 w 5525452"/>
              <a:gd name="connsiteY221" fmla="*/ 6323648 h 6900862"/>
              <a:gd name="connsiteX222" fmla="*/ 1158240 w 5525452"/>
              <a:gd name="connsiteY222" fmla="*/ 6284595 h 6900862"/>
              <a:gd name="connsiteX223" fmla="*/ 1145858 w 5525452"/>
              <a:gd name="connsiteY223" fmla="*/ 6275070 h 6900862"/>
              <a:gd name="connsiteX224" fmla="*/ 1172528 w 5525452"/>
              <a:gd name="connsiteY224" fmla="*/ 6250305 h 6900862"/>
              <a:gd name="connsiteX225" fmla="*/ 1200150 w 5525452"/>
              <a:gd name="connsiteY225" fmla="*/ 6236018 h 6900862"/>
              <a:gd name="connsiteX226" fmla="*/ 1205865 w 5525452"/>
              <a:gd name="connsiteY226" fmla="*/ 6250305 h 6900862"/>
              <a:gd name="connsiteX227" fmla="*/ 1182053 w 5525452"/>
              <a:gd name="connsiteY227" fmla="*/ 6262688 h 6900862"/>
              <a:gd name="connsiteX228" fmla="*/ 1158240 w 5525452"/>
              <a:gd name="connsiteY228" fmla="*/ 6284595 h 6900862"/>
              <a:gd name="connsiteX229" fmla="*/ 776288 w 5525452"/>
              <a:gd name="connsiteY229" fmla="*/ 6267450 h 6900862"/>
              <a:gd name="connsiteX230" fmla="*/ 738188 w 5525452"/>
              <a:gd name="connsiteY230" fmla="*/ 6216968 h 6900862"/>
              <a:gd name="connsiteX231" fmla="*/ 751523 w 5525452"/>
              <a:gd name="connsiteY231" fmla="*/ 6207443 h 6900862"/>
              <a:gd name="connsiteX232" fmla="*/ 788670 w 5525452"/>
              <a:gd name="connsiteY232" fmla="*/ 6257925 h 6900862"/>
              <a:gd name="connsiteX233" fmla="*/ 776288 w 5525452"/>
              <a:gd name="connsiteY233" fmla="*/ 6267450 h 6900862"/>
              <a:gd name="connsiteX234" fmla="*/ 1323023 w 5525452"/>
              <a:gd name="connsiteY234" fmla="*/ 6253163 h 6900862"/>
              <a:gd name="connsiteX235" fmla="*/ 1263015 w 5525452"/>
              <a:gd name="connsiteY235" fmla="*/ 6241733 h 6900862"/>
              <a:gd name="connsiteX236" fmla="*/ 1263968 w 5525452"/>
              <a:gd name="connsiteY236" fmla="*/ 6225540 h 6900862"/>
              <a:gd name="connsiteX237" fmla="*/ 1327785 w 5525452"/>
              <a:gd name="connsiteY237" fmla="*/ 6237923 h 6900862"/>
              <a:gd name="connsiteX238" fmla="*/ 1323023 w 5525452"/>
              <a:gd name="connsiteY238" fmla="*/ 6253163 h 6900862"/>
              <a:gd name="connsiteX239" fmla="*/ 703898 w 5525452"/>
              <a:gd name="connsiteY239" fmla="*/ 6163628 h 6900862"/>
              <a:gd name="connsiteX240" fmla="*/ 672465 w 5525452"/>
              <a:gd name="connsiteY240" fmla="*/ 6108383 h 6900862"/>
              <a:gd name="connsiteX241" fmla="*/ 686753 w 5525452"/>
              <a:gd name="connsiteY241" fmla="*/ 6100763 h 6900862"/>
              <a:gd name="connsiteX242" fmla="*/ 718185 w 5525452"/>
              <a:gd name="connsiteY242" fmla="*/ 6155055 h 6900862"/>
              <a:gd name="connsiteX243" fmla="*/ 703898 w 5525452"/>
              <a:gd name="connsiteY243" fmla="*/ 6163628 h 6900862"/>
              <a:gd name="connsiteX244" fmla="*/ 643890 w 5525452"/>
              <a:gd name="connsiteY244" fmla="*/ 6051233 h 6900862"/>
              <a:gd name="connsiteX245" fmla="*/ 619125 w 5525452"/>
              <a:gd name="connsiteY245" fmla="*/ 5992178 h 6900862"/>
              <a:gd name="connsiteX246" fmla="*/ 633413 w 5525452"/>
              <a:gd name="connsiteY246" fmla="*/ 5986463 h 6900862"/>
              <a:gd name="connsiteX247" fmla="*/ 657225 w 5525452"/>
              <a:gd name="connsiteY247" fmla="*/ 6044565 h 6900862"/>
              <a:gd name="connsiteX248" fmla="*/ 643890 w 5525452"/>
              <a:gd name="connsiteY248" fmla="*/ 6051233 h 6900862"/>
              <a:gd name="connsiteX249" fmla="*/ 598170 w 5525452"/>
              <a:gd name="connsiteY249" fmla="*/ 5932170 h 6900862"/>
              <a:gd name="connsiteX250" fmla="*/ 581025 w 5525452"/>
              <a:gd name="connsiteY250" fmla="*/ 5871210 h 6900862"/>
              <a:gd name="connsiteX251" fmla="*/ 596265 w 5525452"/>
              <a:gd name="connsiteY251" fmla="*/ 5867400 h 6900862"/>
              <a:gd name="connsiteX252" fmla="*/ 613410 w 5525452"/>
              <a:gd name="connsiteY252" fmla="*/ 5927408 h 6900862"/>
              <a:gd name="connsiteX253" fmla="*/ 598170 w 5525452"/>
              <a:gd name="connsiteY253" fmla="*/ 5932170 h 6900862"/>
              <a:gd name="connsiteX254" fmla="*/ 566738 w 5525452"/>
              <a:gd name="connsiteY254" fmla="*/ 5809298 h 6900862"/>
              <a:gd name="connsiteX255" fmla="*/ 556260 w 5525452"/>
              <a:gd name="connsiteY255" fmla="*/ 5746433 h 6900862"/>
              <a:gd name="connsiteX256" fmla="*/ 571500 w 5525452"/>
              <a:gd name="connsiteY256" fmla="*/ 5744528 h 6900862"/>
              <a:gd name="connsiteX257" fmla="*/ 581978 w 5525452"/>
              <a:gd name="connsiteY257" fmla="*/ 5806440 h 6900862"/>
              <a:gd name="connsiteX258" fmla="*/ 566738 w 5525452"/>
              <a:gd name="connsiteY258" fmla="*/ 5809298 h 6900862"/>
              <a:gd name="connsiteX259" fmla="*/ 548640 w 5525452"/>
              <a:gd name="connsiteY259" fmla="*/ 5684520 h 6900862"/>
              <a:gd name="connsiteX260" fmla="*/ 543878 w 5525452"/>
              <a:gd name="connsiteY260" fmla="*/ 5621655 h 6900862"/>
              <a:gd name="connsiteX261" fmla="*/ 560070 w 5525452"/>
              <a:gd name="connsiteY261" fmla="*/ 5620703 h 6900862"/>
              <a:gd name="connsiteX262" fmla="*/ 564833 w 5525452"/>
              <a:gd name="connsiteY262" fmla="*/ 5683568 h 6900862"/>
              <a:gd name="connsiteX263" fmla="*/ 548640 w 5525452"/>
              <a:gd name="connsiteY263" fmla="*/ 5684520 h 6900862"/>
              <a:gd name="connsiteX264" fmla="*/ 541020 w 5525452"/>
              <a:gd name="connsiteY264" fmla="*/ 5557838 h 6900862"/>
              <a:gd name="connsiteX265" fmla="*/ 541020 w 5525452"/>
              <a:gd name="connsiteY265" fmla="*/ 5517833 h 6900862"/>
              <a:gd name="connsiteX266" fmla="*/ 541020 w 5525452"/>
              <a:gd name="connsiteY266" fmla="*/ 5494020 h 6900862"/>
              <a:gd name="connsiteX267" fmla="*/ 557213 w 5525452"/>
              <a:gd name="connsiteY267" fmla="*/ 5494020 h 6900862"/>
              <a:gd name="connsiteX268" fmla="*/ 557213 w 5525452"/>
              <a:gd name="connsiteY268" fmla="*/ 5517833 h 6900862"/>
              <a:gd name="connsiteX269" fmla="*/ 557213 w 5525452"/>
              <a:gd name="connsiteY269" fmla="*/ 5556885 h 6900862"/>
              <a:gd name="connsiteX270" fmla="*/ 541020 w 5525452"/>
              <a:gd name="connsiteY270" fmla="*/ 5557838 h 6900862"/>
              <a:gd name="connsiteX271" fmla="*/ 558165 w 5525452"/>
              <a:gd name="connsiteY271" fmla="*/ 5432108 h 6900862"/>
              <a:gd name="connsiteX272" fmla="*/ 541973 w 5525452"/>
              <a:gd name="connsiteY272" fmla="*/ 5431155 h 6900862"/>
              <a:gd name="connsiteX273" fmla="*/ 545783 w 5525452"/>
              <a:gd name="connsiteY273" fmla="*/ 5368290 h 6900862"/>
              <a:gd name="connsiteX274" fmla="*/ 561975 w 5525452"/>
              <a:gd name="connsiteY274" fmla="*/ 5369243 h 6900862"/>
              <a:gd name="connsiteX275" fmla="*/ 558165 w 5525452"/>
              <a:gd name="connsiteY275" fmla="*/ 5432108 h 6900862"/>
              <a:gd name="connsiteX276" fmla="*/ 566738 w 5525452"/>
              <a:gd name="connsiteY276" fmla="*/ 5306378 h 6900862"/>
              <a:gd name="connsiteX277" fmla="*/ 551498 w 5525452"/>
              <a:gd name="connsiteY277" fmla="*/ 5304473 h 6900862"/>
              <a:gd name="connsiteX278" fmla="*/ 558165 w 5525452"/>
              <a:gd name="connsiteY278" fmla="*/ 5241608 h 6900862"/>
              <a:gd name="connsiteX279" fmla="*/ 573405 w 5525452"/>
              <a:gd name="connsiteY279" fmla="*/ 5243513 h 6900862"/>
              <a:gd name="connsiteX280" fmla="*/ 566738 w 5525452"/>
              <a:gd name="connsiteY280" fmla="*/ 5306378 h 6900862"/>
              <a:gd name="connsiteX281" fmla="*/ 581025 w 5525452"/>
              <a:gd name="connsiteY281" fmla="*/ 5181600 h 6900862"/>
              <a:gd name="connsiteX282" fmla="*/ 565785 w 5525452"/>
              <a:gd name="connsiteY282" fmla="*/ 5179695 h 6900862"/>
              <a:gd name="connsiteX283" fmla="*/ 573405 w 5525452"/>
              <a:gd name="connsiteY283" fmla="*/ 5126355 h 6900862"/>
              <a:gd name="connsiteX284" fmla="*/ 574358 w 5525452"/>
              <a:gd name="connsiteY284" fmla="*/ 5116830 h 6900862"/>
              <a:gd name="connsiteX285" fmla="*/ 589598 w 5525452"/>
              <a:gd name="connsiteY285" fmla="*/ 5118735 h 6900862"/>
              <a:gd name="connsiteX286" fmla="*/ 588645 w 5525452"/>
              <a:gd name="connsiteY286" fmla="*/ 5128260 h 6900862"/>
              <a:gd name="connsiteX287" fmla="*/ 581025 w 5525452"/>
              <a:gd name="connsiteY287" fmla="*/ 5181600 h 6900862"/>
              <a:gd name="connsiteX288" fmla="*/ 599123 w 5525452"/>
              <a:gd name="connsiteY288" fmla="*/ 5056823 h 6900862"/>
              <a:gd name="connsiteX289" fmla="*/ 583883 w 5525452"/>
              <a:gd name="connsiteY289" fmla="*/ 5053965 h 6900862"/>
              <a:gd name="connsiteX290" fmla="*/ 593408 w 5525452"/>
              <a:gd name="connsiteY290" fmla="*/ 4992053 h 6900862"/>
              <a:gd name="connsiteX291" fmla="*/ 608648 w 5525452"/>
              <a:gd name="connsiteY291" fmla="*/ 4994910 h 6900862"/>
              <a:gd name="connsiteX292" fmla="*/ 599123 w 5525452"/>
              <a:gd name="connsiteY292" fmla="*/ 5056823 h 6900862"/>
              <a:gd name="connsiteX293" fmla="*/ 619125 w 5525452"/>
              <a:gd name="connsiteY293" fmla="*/ 4932045 h 6900862"/>
              <a:gd name="connsiteX294" fmla="*/ 603885 w 5525452"/>
              <a:gd name="connsiteY294" fmla="*/ 4929188 h 6900862"/>
              <a:gd name="connsiteX295" fmla="*/ 613410 w 5525452"/>
              <a:gd name="connsiteY295" fmla="*/ 4867275 h 6900862"/>
              <a:gd name="connsiteX296" fmla="*/ 628650 w 5525452"/>
              <a:gd name="connsiteY296" fmla="*/ 4870133 h 6900862"/>
              <a:gd name="connsiteX297" fmla="*/ 619125 w 5525452"/>
              <a:gd name="connsiteY297" fmla="*/ 4932045 h 6900862"/>
              <a:gd name="connsiteX298" fmla="*/ 638175 w 5525452"/>
              <a:gd name="connsiteY298" fmla="*/ 4807268 h 6900862"/>
              <a:gd name="connsiteX299" fmla="*/ 622935 w 5525452"/>
              <a:gd name="connsiteY299" fmla="*/ 4805363 h 6900862"/>
              <a:gd name="connsiteX300" fmla="*/ 631508 w 5525452"/>
              <a:gd name="connsiteY300" fmla="*/ 4743450 h 6900862"/>
              <a:gd name="connsiteX301" fmla="*/ 646748 w 5525452"/>
              <a:gd name="connsiteY301" fmla="*/ 4745355 h 6900862"/>
              <a:gd name="connsiteX302" fmla="*/ 638175 w 5525452"/>
              <a:gd name="connsiteY302" fmla="*/ 4807268 h 6900862"/>
              <a:gd name="connsiteX303" fmla="*/ 655320 w 5525452"/>
              <a:gd name="connsiteY303" fmla="*/ 4682490 h 6900862"/>
              <a:gd name="connsiteX304" fmla="*/ 640080 w 5525452"/>
              <a:gd name="connsiteY304" fmla="*/ 4680585 h 6900862"/>
              <a:gd name="connsiteX305" fmla="*/ 646748 w 5525452"/>
              <a:gd name="connsiteY305" fmla="*/ 4617720 h 6900862"/>
              <a:gd name="connsiteX306" fmla="*/ 661988 w 5525452"/>
              <a:gd name="connsiteY306" fmla="*/ 4619625 h 6900862"/>
              <a:gd name="connsiteX307" fmla="*/ 655320 w 5525452"/>
              <a:gd name="connsiteY307" fmla="*/ 4682490 h 6900862"/>
              <a:gd name="connsiteX308" fmla="*/ 667703 w 5525452"/>
              <a:gd name="connsiteY308" fmla="*/ 4556760 h 6900862"/>
              <a:gd name="connsiteX309" fmla="*/ 651510 w 5525452"/>
              <a:gd name="connsiteY309" fmla="*/ 4555808 h 6900862"/>
              <a:gd name="connsiteX310" fmla="*/ 655320 w 5525452"/>
              <a:gd name="connsiteY310" fmla="*/ 4492943 h 6900862"/>
              <a:gd name="connsiteX311" fmla="*/ 671513 w 5525452"/>
              <a:gd name="connsiteY311" fmla="*/ 4493895 h 6900862"/>
              <a:gd name="connsiteX312" fmla="*/ 667703 w 5525452"/>
              <a:gd name="connsiteY312" fmla="*/ 4556760 h 6900862"/>
              <a:gd name="connsiteX313" fmla="*/ 674370 w 5525452"/>
              <a:gd name="connsiteY313" fmla="*/ 4430078 h 6900862"/>
              <a:gd name="connsiteX314" fmla="*/ 658178 w 5525452"/>
              <a:gd name="connsiteY314" fmla="*/ 4430078 h 6900862"/>
              <a:gd name="connsiteX315" fmla="*/ 658178 w 5525452"/>
              <a:gd name="connsiteY315" fmla="*/ 4396740 h 6900862"/>
              <a:gd name="connsiteX316" fmla="*/ 658178 w 5525452"/>
              <a:gd name="connsiteY316" fmla="*/ 4367213 h 6900862"/>
              <a:gd name="connsiteX317" fmla="*/ 674370 w 5525452"/>
              <a:gd name="connsiteY317" fmla="*/ 4367213 h 6900862"/>
              <a:gd name="connsiteX318" fmla="*/ 674370 w 5525452"/>
              <a:gd name="connsiteY318" fmla="*/ 4396740 h 6900862"/>
              <a:gd name="connsiteX319" fmla="*/ 674370 w 5525452"/>
              <a:gd name="connsiteY319" fmla="*/ 4430078 h 6900862"/>
              <a:gd name="connsiteX320" fmla="*/ 656273 w 5525452"/>
              <a:gd name="connsiteY320" fmla="*/ 4304348 h 6900862"/>
              <a:gd name="connsiteX321" fmla="*/ 651510 w 5525452"/>
              <a:gd name="connsiteY321" fmla="*/ 4241483 h 6900862"/>
              <a:gd name="connsiteX322" fmla="*/ 666750 w 5525452"/>
              <a:gd name="connsiteY322" fmla="*/ 4239578 h 6900862"/>
              <a:gd name="connsiteX323" fmla="*/ 671513 w 5525452"/>
              <a:gd name="connsiteY323" fmla="*/ 4302443 h 6900862"/>
              <a:gd name="connsiteX324" fmla="*/ 656273 w 5525452"/>
              <a:gd name="connsiteY324" fmla="*/ 4304348 h 6900862"/>
              <a:gd name="connsiteX325" fmla="*/ 643890 w 5525452"/>
              <a:gd name="connsiteY325" fmla="*/ 4179570 h 6900862"/>
              <a:gd name="connsiteX326" fmla="*/ 633413 w 5525452"/>
              <a:gd name="connsiteY326" fmla="*/ 4117658 h 6900862"/>
              <a:gd name="connsiteX327" fmla="*/ 648653 w 5525452"/>
              <a:gd name="connsiteY327" fmla="*/ 4114800 h 6900862"/>
              <a:gd name="connsiteX328" fmla="*/ 660083 w 5525452"/>
              <a:gd name="connsiteY328" fmla="*/ 4177665 h 6900862"/>
              <a:gd name="connsiteX329" fmla="*/ 643890 w 5525452"/>
              <a:gd name="connsiteY329" fmla="*/ 4179570 h 6900862"/>
              <a:gd name="connsiteX330" fmla="*/ 618173 w 5525452"/>
              <a:gd name="connsiteY330" fmla="*/ 4057650 h 6900862"/>
              <a:gd name="connsiteX331" fmla="*/ 601028 w 5525452"/>
              <a:gd name="connsiteY331" fmla="*/ 3997643 h 6900862"/>
              <a:gd name="connsiteX332" fmla="*/ 616268 w 5525452"/>
              <a:gd name="connsiteY332" fmla="*/ 3992880 h 6900862"/>
              <a:gd name="connsiteX333" fmla="*/ 634365 w 5525452"/>
              <a:gd name="connsiteY333" fmla="*/ 4053840 h 6900862"/>
              <a:gd name="connsiteX334" fmla="*/ 618173 w 5525452"/>
              <a:gd name="connsiteY334" fmla="*/ 4057650 h 6900862"/>
              <a:gd name="connsiteX335" fmla="*/ 580073 w 5525452"/>
              <a:gd name="connsiteY335" fmla="*/ 3938588 h 6900862"/>
              <a:gd name="connsiteX336" fmla="*/ 556260 w 5525452"/>
              <a:gd name="connsiteY336" fmla="*/ 3880485 h 6900862"/>
              <a:gd name="connsiteX337" fmla="*/ 570548 w 5525452"/>
              <a:gd name="connsiteY337" fmla="*/ 3873818 h 6900862"/>
              <a:gd name="connsiteX338" fmla="*/ 595313 w 5525452"/>
              <a:gd name="connsiteY338" fmla="*/ 3931920 h 6900862"/>
              <a:gd name="connsiteX339" fmla="*/ 580073 w 5525452"/>
              <a:gd name="connsiteY339" fmla="*/ 3938588 h 6900862"/>
              <a:gd name="connsiteX340" fmla="*/ 528638 w 5525452"/>
              <a:gd name="connsiteY340" fmla="*/ 3824288 h 6900862"/>
              <a:gd name="connsiteX341" fmla="*/ 499110 w 5525452"/>
              <a:gd name="connsiteY341" fmla="*/ 3769043 h 6900862"/>
              <a:gd name="connsiteX342" fmla="*/ 513398 w 5525452"/>
              <a:gd name="connsiteY342" fmla="*/ 3761423 h 6900862"/>
              <a:gd name="connsiteX343" fmla="*/ 542925 w 5525452"/>
              <a:gd name="connsiteY343" fmla="*/ 3817620 h 6900862"/>
              <a:gd name="connsiteX344" fmla="*/ 528638 w 5525452"/>
              <a:gd name="connsiteY344" fmla="*/ 3824288 h 6900862"/>
              <a:gd name="connsiteX345" fmla="*/ 468630 w 5525452"/>
              <a:gd name="connsiteY345" fmla="*/ 3713798 h 6900862"/>
              <a:gd name="connsiteX346" fmla="*/ 436245 w 5525452"/>
              <a:gd name="connsiteY346" fmla="*/ 3659505 h 6900862"/>
              <a:gd name="connsiteX347" fmla="*/ 449580 w 5525452"/>
              <a:gd name="connsiteY347" fmla="*/ 3650933 h 6900862"/>
              <a:gd name="connsiteX348" fmla="*/ 481965 w 5525452"/>
              <a:gd name="connsiteY348" fmla="*/ 3705225 h 6900862"/>
              <a:gd name="connsiteX349" fmla="*/ 468630 w 5525452"/>
              <a:gd name="connsiteY349" fmla="*/ 3713798 h 6900862"/>
              <a:gd name="connsiteX350" fmla="*/ 402908 w 5525452"/>
              <a:gd name="connsiteY350" fmla="*/ 3606165 h 6900862"/>
              <a:gd name="connsiteX351" fmla="*/ 368618 w 5525452"/>
              <a:gd name="connsiteY351" fmla="*/ 3552825 h 6900862"/>
              <a:gd name="connsiteX352" fmla="*/ 381953 w 5525452"/>
              <a:gd name="connsiteY352" fmla="*/ 3544253 h 6900862"/>
              <a:gd name="connsiteX353" fmla="*/ 416243 w 5525452"/>
              <a:gd name="connsiteY353" fmla="*/ 3597593 h 6900862"/>
              <a:gd name="connsiteX354" fmla="*/ 402908 w 5525452"/>
              <a:gd name="connsiteY354" fmla="*/ 3606165 h 6900862"/>
              <a:gd name="connsiteX355" fmla="*/ 334328 w 5525452"/>
              <a:gd name="connsiteY355" fmla="*/ 3500438 h 6900862"/>
              <a:gd name="connsiteX356" fmla="*/ 300038 w 5525452"/>
              <a:gd name="connsiteY356" fmla="*/ 3447098 h 6900862"/>
              <a:gd name="connsiteX357" fmla="*/ 313373 w 5525452"/>
              <a:gd name="connsiteY357" fmla="*/ 3438525 h 6900862"/>
              <a:gd name="connsiteX358" fmla="*/ 347663 w 5525452"/>
              <a:gd name="connsiteY358" fmla="*/ 3491865 h 6900862"/>
              <a:gd name="connsiteX359" fmla="*/ 334328 w 5525452"/>
              <a:gd name="connsiteY359" fmla="*/ 3500438 h 6900862"/>
              <a:gd name="connsiteX360" fmla="*/ 266700 w 5525452"/>
              <a:gd name="connsiteY360" fmla="*/ 3393758 h 6900862"/>
              <a:gd name="connsiteX361" fmla="*/ 234315 w 5525452"/>
              <a:gd name="connsiteY361" fmla="*/ 3339465 h 6900862"/>
              <a:gd name="connsiteX362" fmla="*/ 247650 w 5525452"/>
              <a:gd name="connsiteY362" fmla="*/ 3331845 h 6900862"/>
              <a:gd name="connsiteX363" fmla="*/ 280035 w 5525452"/>
              <a:gd name="connsiteY363" fmla="*/ 3385185 h 6900862"/>
              <a:gd name="connsiteX364" fmla="*/ 266700 w 5525452"/>
              <a:gd name="connsiteY364" fmla="*/ 3393758 h 6900862"/>
              <a:gd name="connsiteX365" fmla="*/ 202883 w 5525452"/>
              <a:gd name="connsiteY365" fmla="*/ 3285173 h 6900862"/>
              <a:gd name="connsiteX366" fmla="*/ 173355 w 5525452"/>
              <a:gd name="connsiteY366" fmla="*/ 3228975 h 6900862"/>
              <a:gd name="connsiteX367" fmla="*/ 187643 w 5525452"/>
              <a:gd name="connsiteY367" fmla="*/ 3221355 h 6900862"/>
              <a:gd name="connsiteX368" fmla="*/ 217170 w 5525452"/>
              <a:gd name="connsiteY368" fmla="*/ 3276600 h 6900862"/>
              <a:gd name="connsiteX369" fmla="*/ 202883 w 5525452"/>
              <a:gd name="connsiteY369" fmla="*/ 3285173 h 6900862"/>
              <a:gd name="connsiteX370" fmla="*/ 144780 w 5525452"/>
              <a:gd name="connsiteY370" fmla="*/ 3172778 h 6900862"/>
              <a:gd name="connsiteX371" fmla="*/ 119063 w 5525452"/>
              <a:gd name="connsiteY371" fmla="*/ 3114675 h 6900862"/>
              <a:gd name="connsiteX372" fmla="*/ 133350 w 5525452"/>
              <a:gd name="connsiteY372" fmla="*/ 3108960 h 6900862"/>
              <a:gd name="connsiteX373" fmla="*/ 159068 w 5525452"/>
              <a:gd name="connsiteY373" fmla="*/ 3166110 h 6900862"/>
              <a:gd name="connsiteX374" fmla="*/ 144780 w 5525452"/>
              <a:gd name="connsiteY374" fmla="*/ 3172778 h 6900862"/>
              <a:gd name="connsiteX375" fmla="*/ 95250 w 5525452"/>
              <a:gd name="connsiteY375" fmla="*/ 3055620 h 6900862"/>
              <a:gd name="connsiteX376" fmla="*/ 74295 w 5525452"/>
              <a:gd name="connsiteY376" fmla="*/ 2995613 h 6900862"/>
              <a:gd name="connsiteX377" fmla="*/ 89535 w 5525452"/>
              <a:gd name="connsiteY377" fmla="*/ 2990850 h 6900862"/>
              <a:gd name="connsiteX378" fmla="*/ 110490 w 5525452"/>
              <a:gd name="connsiteY378" fmla="*/ 3049905 h 6900862"/>
              <a:gd name="connsiteX379" fmla="*/ 95250 w 5525452"/>
              <a:gd name="connsiteY379" fmla="*/ 3055620 h 6900862"/>
              <a:gd name="connsiteX380" fmla="*/ 55245 w 5525452"/>
              <a:gd name="connsiteY380" fmla="*/ 2935605 h 6900862"/>
              <a:gd name="connsiteX381" fmla="*/ 39053 w 5525452"/>
              <a:gd name="connsiteY381" fmla="*/ 2874645 h 6900862"/>
              <a:gd name="connsiteX382" fmla="*/ 54293 w 5525452"/>
              <a:gd name="connsiteY382" fmla="*/ 2870835 h 6900862"/>
              <a:gd name="connsiteX383" fmla="*/ 70485 w 5525452"/>
              <a:gd name="connsiteY383" fmla="*/ 2931795 h 6900862"/>
              <a:gd name="connsiteX384" fmla="*/ 55245 w 5525452"/>
              <a:gd name="connsiteY384" fmla="*/ 2935605 h 6900862"/>
              <a:gd name="connsiteX385" fmla="*/ 25718 w 5525452"/>
              <a:gd name="connsiteY385" fmla="*/ 2811780 h 6900862"/>
              <a:gd name="connsiteX386" fmla="*/ 15240 w 5525452"/>
              <a:gd name="connsiteY386" fmla="*/ 2748915 h 6900862"/>
              <a:gd name="connsiteX387" fmla="*/ 30480 w 5525452"/>
              <a:gd name="connsiteY387" fmla="*/ 2747010 h 6900862"/>
              <a:gd name="connsiteX388" fmla="*/ 40958 w 5525452"/>
              <a:gd name="connsiteY388" fmla="*/ 2808923 h 6900862"/>
              <a:gd name="connsiteX389" fmla="*/ 25718 w 5525452"/>
              <a:gd name="connsiteY389" fmla="*/ 2811780 h 6900862"/>
              <a:gd name="connsiteX390" fmla="*/ 6668 w 5525452"/>
              <a:gd name="connsiteY390" fmla="*/ 2687003 h 6900862"/>
              <a:gd name="connsiteX391" fmla="*/ 1905 w 5525452"/>
              <a:gd name="connsiteY391" fmla="*/ 2624138 h 6900862"/>
              <a:gd name="connsiteX392" fmla="*/ 18098 w 5525452"/>
              <a:gd name="connsiteY392" fmla="*/ 2623185 h 6900862"/>
              <a:gd name="connsiteX393" fmla="*/ 22860 w 5525452"/>
              <a:gd name="connsiteY393" fmla="*/ 2686050 h 6900862"/>
              <a:gd name="connsiteX394" fmla="*/ 6668 w 5525452"/>
              <a:gd name="connsiteY394" fmla="*/ 2687003 h 6900862"/>
              <a:gd name="connsiteX395" fmla="*/ 16193 w 5525452"/>
              <a:gd name="connsiteY395" fmla="*/ 2560320 h 6900862"/>
              <a:gd name="connsiteX396" fmla="*/ 0 w 5525452"/>
              <a:gd name="connsiteY396" fmla="*/ 2560320 h 6900862"/>
              <a:gd name="connsiteX397" fmla="*/ 1905 w 5525452"/>
              <a:gd name="connsiteY397" fmla="*/ 2496503 h 6900862"/>
              <a:gd name="connsiteX398" fmla="*/ 18098 w 5525452"/>
              <a:gd name="connsiteY398" fmla="*/ 2497455 h 6900862"/>
              <a:gd name="connsiteX399" fmla="*/ 16193 w 5525452"/>
              <a:gd name="connsiteY399" fmla="*/ 2560320 h 6900862"/>
              <a:gd name="connsiteX400" fmla="*/ 23813 w 5525452"/>
              <a:gd name="connsiteY400" fmla="*/ 2435543 h 6900862"/>
              <a:gd name="connsiteX401" fmla="*/ 8573 w 5525452"/>
              <a:gd name="connsiteY401" fmla="*/ 2433638 h 6900862"/>
              <a:gd name="connsiteX402" fmla="*/ 17145 w 5525452"/>
              <a:gd name="connsiteY402" fmla="*/ 2370773 h 6900862"/>
              <a:gd name="connsiteX403" fmla="*/ 32385 w 5525452"/>
              <a:gd name="connsiteY403" fmla="*/ 2373630 h 6900862"/>
              <a:gd name="connsiteX404" fmla="*/ 23813 w 5525452"/>
              <a:gd name="connsiteY404" fmla="*/ 2435543 h 6900862"/>
              <a:gd name="connsiteX405" fmla="*/ 44768 w 5525452"/>
              <a:gd name="connsiteY405" fmla="*/ 2311718 h 6900862"/>
              <a:gd name="connsiteX406" fmla="*/ 29528 w 5525452"/>
              <a:gd name="connsiteY406" fmla="*/ 2307908 h 6900862"/>
              <a:gd name="connsiteX407" fmla="*/ 45720 w 5525452"/>
              <a:gd name="connsiteY407" fmla="*/ 2246948 h 6900862"/>
              <a:gd name="connsiteX408" fmla="*/ 60960 w 5525452"/>
              <a:gd name="connsiteY408" fmla="*/ 2251710 h 6900862"/>
              <a:gd name="connsiteX409" fmla="*/ 44768 w 5525452"/>
              <a:gd name="connsiteY409" fmla="*/ 2311718 h 6900862"/>
              <a:gd name="connsiteX410" fmla="*/ 80963 w 5525452"/>
              <a:gd name="connsiteY410" fmla="*/ 2191703 h 6900862"/>
              <a:gd name="connsiteX411" fmla="*/ 65723 w 5525452"/>
              <a:gd name="connsiteY411" fmla="*/ 2185988 h 6900862"/>
              <a:gd name="connsiteX412" fmla="*/ 89535 w 5525452"/>
              <a:gd name="connsiteY412" fmla="*/ 2126933 h 6900862"/>
              <a:gd name="connsiteX413" fmla="*/ 103823 w 5525452"/>
              <a:gd name="connsiteY413" fmla="*/ 2133600 h 6900862"/>
              <a:gd name="connsiteX414" fmla="*/ 80963 w 5525452"/>
              <a:gd name="connsiteY414" fmla="*/ 2191703 h 6900862"/>
              <a:gd name="connsiteX415" fmla="*/ 130493 w 5525452"/>
              <a:gd name="connsiteY415" fmla="*/ 2077403 h 6900862"/>
              <a:gd name="connsiteX416" fmla="*/ 116205 w 5525452"/>
              <a:gd name="connsiteY416" fmla="*/ 2070735 h 6900862"/>
              <a:gd name="connsiteX417" fmla="*/ 146685 w 5525452"/>
              <a:gd name="connsiteY417" fmla="*/ 2014538 h 6900862"/>
              <a:gd name="connsiteX418" fmla="*/ 160020 w 5525452"/>
              <a:gd name="connsiteY418" fmla="*/ 2022158 h 6900862"/>
              <a:gd name="connsiteX419" fmla="*/ 130493 w 5525452"/>
              <a:gd name="connsiteY419" fmla="*/ 2077403 h 6900862"/>
              <a:gd name="connsiteX420" fmla="*/ 193358 w 5525452"/>
              <a:gd name="connsiteY420" fmla="*/ 1968818 h 6900862"/>
              <a:gd name="connsiteX421" fmla="*/ 180023 w 5525452"/>
              <a:gd name="connsiteY421" fmla="*/ 1960245 h 6900862"/>
              <a:gd name="connsiteX422" fmla="*/ 216218 w 5525452"/>
              <a:gd name="connsiteY422" fmla="*/ 1908810 h 6900862"/>
              <a:gd name="connsiteX423" fmla="*/ 228600 w 5525452"/>
              <a:gd name="connsiteY423" fmla="*/ 1918335 h 6900862"/>
              <a:gd name="connsiteX424" fmla="*/ 193358 w 5525452"/>
              <a:gd name="connsiteY424" fmla="*/ 1968818 h 6900862"/>
              <a:gd name="connsiteX425" fmla="*/ 268605 w 5525452"/>
              <a:gd name="connsiteY425" fmla="*/ 1868805 h 6900862"/>
              <a:gd name="connsiteX426" fmla="*/ 256223 w 5525452"/>
              <a:gd name="connsiteY426" fmla="*/ 1858328 h 6900862"/>
              <a:gd name="connsiteX427" fmla="*/ 298133 w 5525452"/>
              <a:gd name="connsiteY427" fmla="*/ 1810703 h 6900862"/>
              <a:gd name="connsiteX428" fmla="*/ 309563 w 5525452"/>
              <a:gd name="connsiteY428" fmla="*/ 1821180 h 6900862"/>
              <a:gd name="connsiteX429" fmla="*/ 268605 w 5525452"/>
              <a:gd name="connsiteY429" fmla="*/ 1868805 h 6900862"/>
              <a:gd name="connsiteX430" fmla="*/ 353378 w 5525452"/>
              <a:gd name="connsiteY430" fmla="*/ 1777365 h 6900862"/>
              <a:gd name="connsiteX431" fmla="*/ 341948 w 5525452"/>
              <a:gd name="connsiteY431" fmla="*/ 1765935 h 6900862"/>
              <a:gd name="connsiteX432" fmla="*/ 388620 w 5525452"/>
              <a:gd name="connsiteY432" fmla="*/ 1722120 h 6900862"/>
              <a:gd name="connsiteX433" fmla="*/ 399098 w 5525452"/>
              <a:gd name="connsiteY433" fmla="*/ 1733550 h 6900862"/>
              <a:gd name="connsiteX434" fmla="*/ 353378 w 5525452"/>
              <a:gd name="connsiteY434" fmla="*/ 1777365 h 6900862"/>
              <a:gd name="connsiteX435" fmla="*/ 446723 w 5525452"/>
              <a:gd name="connsiteY435" fmla="*/ 1693545 h 6900862"/>
              <a:gd name="connsiteX436" fmla="*/ 436245 w 5525452"/>
              <a:gd name="connsiteY436" fmla="*/ 1681163 h 6900862"/>
              <a:gd name="connsiteX437" fmla="*/ 485775 w 5525452"/>
              <a:gd name="connsiteY437" fmla="*/ 1642110 h 6900862"/>
              <a:gd name="connsiteX438" fmla="*/ 495300 w 5525452"/>
              <a:gd name="connsiteY438" fmla="*/ 1654493 h 6900862"/>
              <a:gd name="connsiteX439" fmla="*/ 446723 w 5525452"/>
              <a:gd name="connsiteY439" fmla="*/ 1693545 h 6900862"/>
              <a:gd name="connsiteX440" fmla="*/ 545783 w 5525452"/>
              <a:gd name="connsiteY440" fmla="*/ 1616393 h 6900862"/>
              <a:gd name="connsiteX441" fmla="*/ 536258 w 5525452"/>
              <a:gd name="connsiteY441" fmla="*/ 1604010 h 6900862"/>
              <a:gd name="connsiteX442" fmla="*/ 588645 w 5525452"/>
              <a:gd name="connsiteY442" fmla="*/ 1567815 h 6900862"/>
              <a:gd name="connsiteX443" fmla="*/ 597218 w 5525452"/>
              <a:gd name="connsiteY443" fmla="*/ 1581150 h 6900862"/>
              <a:gd name="connsiteX444" fmla="*/ 545783 w 5525452"/>
              <a:gd name="connsiteY444" fmla="*/ 1616393 h 6900862"/>
              <a:gd name="connsiteX445" fmla="*/ 650558 w 5525452"/>
              <a:gd name="connsiteY445" fmla="*/ 1546860 h 6900862"/>
              <a:gd name="connsiteX446" fmla="*/ 641985 w 5525452"/>
              <a:gd name="connsiteY446" fmla="*/ 1533525 h 6900862"/>
              <a:gd name="connsiteX447" fmla="*/ 696278 w 5525452"/>
              <a:gd name="connsiteY447" fmla="*/ 1500188 h 6900862"/>
              <a:gd name="connsiteX448" fmla="*/ 703898 w 5525452"/>
              <a:gd name="connsiteY448" fmla="*/ 1513523 h 6900862"/>
              <a:gd name="connsiteX449" fmla="*/ 650558 w 5525452"/>
              <a:gd name="connsiteY449" fmla="*/ 1546860 h 6900862"/>
              <a:gd name="connsiteX450" fmla="*/ 758190 w 5525452"/>
              <a:gd name="connsiteY450" fmla="*/ 1482090 h 6900862"/>
              <a:gd name="connsiteX451" fmla="*/ 750570 w 5525452"/>
              <a:gd name="connsiteY451" fmla="*/ 1468755 h 6900862"/>
              <a:gd name="connsiteX452" fmla="*/ 805815 w 5525452"/>
              <a:gd name="connsiteY452" fmla="*/ 1438275 h 6900862"/>
              <a:gd name="connsiteX453" fmla="*/ 813435 w 5525452"/>
              <a:gd name="connsiteY453" fmla="*/ 1452563 h 6900862"/>
              <a:gd name="connsiteX454" fmla="*/ 758190 w 5525452"/>
              <a:gd name="connsiteY454" fmla="*/ 1482090 h 6900862"/>
              <a:gd name="connsiteX455" fmla="*/ 869633 w 5525452"/>
              <a:gd name="connsiteY455" fmla="*/ 1423035 h 6900862"/>
              <a:gd name="connsiteX456" fmla="*/ 862013 w 5525452"/>
              <a:gd name="connsiteY456" fmla="*/ 1408748 h 6900862"/>
              <a:gd name="connsiteX457" fmla="*/ 918210 w 5525452"/>
              <a:gd name="connsiteY457" fmla="*/ 1380173 h 6900862"/>
              <a:gd name="connsiteX458" fmla="*/ 924878 w 5525452"/>
              <a:gd name="connsiteY458" fmla="*/ 1394460 h 6900862"/>
              <a:gd name="connsiteX459" fmla="*/ 869633 w 5525452"/>
              <a:gd name="connsiteY459" fmla="*/ 1423035 h 6900862"/>
              <a:gd name="connsiteX460" fmla="*/ 982028 w 5525452"/>
              <a:gd name="connsiteY460" fmla="*/ 1366838 h 6900862"/>
              <a:gd name="connsiteX461" fmla="*/ 975360 w 5525452"/>
              <a:gd name="connsiteY461" fmla="*/ 1352550 h 6900862"/>
              <a:gd name="connsiteX462" fmla="*/ 1032510 w 5525452"/>
              <a:gd name="connsiteY462" fmla="*/ 1325880 h 6900862"/>
              <a:gd name="connsiteX463" fmla="*/ 1039178 w 5525452"/>
              <a:gd name="connsiteY463" fmla="*/ 1340168 h 6900862"/>
              <a:gd name="connsiteX464" fmla="*/ 982028 w 5525452"/>
              <a:gd name="connsiteY464" fmla="*/ 1366838 h 6900862"/>
              <a:gd name="connsiteX465" fmla="*/ 1096328 w 5525452"/>
              <a:gd name="connsiteY465" fmla="*/ 1314450 h 6900862"/>
              <a:gd name="connsiteX466" fmla="*/ 1089660 w 5525452"/>
              <a:gd name="connsiteY466" fmla="*/ 1300163 h 6900862"/>
              <a:gd name="connsiteX467" fmla="*/ 1147763 w 5525452"/>
              <a:gd name="connsiteY467" fmla="*/ 1274445 h 6900862"/>
              <a:gd name="connsiteX468" fmla="*/ 1154430 w 5525452"/>
              <a:gd name="connsiteY468" fmla="*/ 1288733 h 6900862"/>
              <a:gd name="connsiteX469" fmla="*/ 1096328 w 5525452"/>
              <a:gd name="connsiteY469" fmla="*/ 1314450 h 6900862"/>
              <a:gd name="connsiteX470" fmla="*/ 1212533 w 5525452"/>
              <a:gd name="connsiteY470" fmla="*/ 1264920 h 6900862"/>
              <a:gd name="connsiteX471" fmla="*/ 1206818 w 5525452"/>
              <a:gd name="connsiteY471" fmla="*/ 1250633 h 6900862"/>
              <a:gd name="connsiteX472" fmla="*/ 1264921 w 5525452"/>
              <a:gd name="connsiteY472" fmla="*/ 1226820 h 6900862"/>
              <a:gd name="connsiteX473" fmla="*/ 1270635 w 5525452"/>
              <a:gd name="connsiteY473" fmla="*/ 1241108 h 6900862"/>
              <a:gd name="connsiteX474" fmla="*/ 1212533 w 5525452"/>
              <a:gd name="connsiteY474" fmla="*/ 1264920 h 6900862"/>
              <a:gd name="connsiteX475" fmla="*/ 1328738 w 5525452"/>
              <a:gd name="connsiteY475" fmla="*/ 1217295 h 6900862"/>
              <a:gd name="connsiteX476" fmla="*/ 1323023 w 5525452"/>
              <a:gd name="connsiteY476" fmla="*/ 1203008 h 6900862"/>
              <a:gd name="connsiteX477" fmla="*/ 1382078 w 5525452"/>
              <a:gd name="connsiteY477" fmla="*/ 1180148 h 6900862"/>
              <a:gd name="connsiteX478" fmla="*/ 1387793 w 5525452"/>
              <a:gd name="connsiteY478" fmla="*/ 1194435 h 6900862"/>
              <a:gd name="connsiteX479" fmla="*/ 1328738 w 5525452"/>
              <a:gd name="connsiteY479" fmla="*/ 1217295 h 6900862"/>
              <a:gd name="connsiteX480" fmla="*/ 1445896 w 5525452"/>
              <a:gd name="connsiteY480" fmla="*/ 1171575 h 6900862"/>
              <a:gd name="connsiteX481" fmla="*/ 1440180 w 5525452"/>
              <a:gd name="connsiteY481" fmla="*/ 1157288 h 6900862"/>
              <a:gd name="connsiteX482" fmla="*/ 1499235 w 5525452"/>
              <a:gd name="connsiteY482" fmla="*/ 1134428 h 6900862"/>
              <a:gd name="connsiteX483" fmla="*/ 1504950 w 5525452"/>
              <a:gd name="connsiteY483" fmla="*/ 1148715 h 6900862"/>
              <a:gd name="connsiteX484" fmla="*/ 1445896 w 5525452"/>
              <a:gd name="connsiteY484" fmla="*/ 1171575 h 6900862"/>
              <a:gd name="connsiteX485" fmla="*/ 1563053 w 5525452"/>
              <a:gd name="connsiteY485" fmla="*/ 1125855 h 6900862"/>
              <a:gd name="connsiteX486" fmla="*/ 1557338 w 5525452"/>
              <a:gd name="connsiteY486" fmla="*/ 1111568 h 6900862"/>
              <a:gd name="connsiteX487" fmla="*/ 1616393 w 5525452"/>
              <a:gd name="connsiteY487" fmla="*/ 1088708 h 6900862"/>
              <a:gd name="connsiteX488" fmla="*/ 1622108 w 5525452"/>
              <a:gd name="connsiteY488" fmla="*/ 1102995 h 6900862"/>
              <a:gd name="connsiteX489" fmla="*/ 1563053 w 5525452"/>
              <a:gd name="connsiteY489" fmla="*/ 1125855 h 6900862"/>
              <a:gd name="connsiteX490" fmla="*/ 1681163 w 5525452"/>
              <a:gd name="connsiteY490" fmla="*/ 1081088 h 6900862"/>
              <a:gd name="connsiteX491" fmla="*/ 1675448 w 5525452"/>
              <a:gd name="connsiteY491" fmla="*/ 1066800 h 6900862"/>
              <a:gd name="connsiteX492" fmla="*/ 1734503 w 5525452"/>
              <a:gd name="connsiteY492" fmla="*/ 1043940 h 6900862"/>
              <a:gd name="connsiteX493" fmla="*/ 1740218 w 5525452"/>
              <a:gd name="connsiteY493" fmla="*/ 1058228 h 6900862"/>
              <a:gd name="connsiteX494" fmla="*/ 1681163 w 5525452"/>
              <a:gd name="connsiteY494" fmla="*/ 1081088 h 6900862"/>
              <a:gd name="connsiteX495" fmla="*/ 1799273 w 5525452"/>
              <a:gd name="connsiteY495" fmla="*/ 1035368 h 6900862"/>
              <a:gd name="connsiteX496" fmla="*/ 1793558 w 5525452"/>
              <a:gd name="connsiteY496" fmla="*/ 1021080 h 6900862"/>
              <a:gd name="connsiteX497" fmla="*/ 1852613 w 5525452"/>
              <a:gd name="connsiteY497" fmla="*/ 998220 h 6900862"/>
              <a:gd name="connsiteX498" fmla="*/ 1858328 w 5525452"/>
              <a:gd name="connsiteY498" fmla="*/ 1012508 h 6900862"/>
              <a:gd name="connsiteX499" fmla="*/ 1799273 w 5525452"/>
              <a:gd name="connsiteY499" fmla="*/ 1035368 h 6900862"/>
              <a:gd name="connsiteX500" fmla="*/ 1917383 w 5525452"/>
              <a:gd name="connsiteY500" fmla="*/ 990600 h 6900862"/>
              <a:gd name="connsiteX501" fmla="*/ 1911668 w 5525452"/>
              <a:gd name="connsiteY501" fmla="*/ 976313 h 6900862"/>
              <a:gd name="connsiteX502" fmla="*/ 1969771 w 5525452"/>
              <a:gd name="connsiteY502" fmla="*/ 953453 h 6900862"/>
              <a:gd name="connsiteX503" fmla="*/ 1975485 w 5525452"/>
              <a:gd name="connsiteY503" fmla="*/ 967740 h 6900862"/>
              <a:gd name="connsiteX504" fmla="*/ 1917383 w 5525452"/>
              <a:gd name="connsiteY504" fmla="*/ 990600 h 6900862"/>
              <a:gd name="connsiteX505" fmla="*/ 2034540 w 5525452"/>
              <a:gd name="connsiteY505" fmla="*/ 942975 h 6900862"/>
              <a:gd name="connsiteX506" fmla="*/ 2028825 w 5525452"/>
              <a:gd name="connsiteY506" fmla="*/ 928688 h 6900862"/>
              <a:gd name="connsiteX507" fmla="*/ 2086928 w 5525452"/>
              <a:gd name="connsiteY507" fmla="*/ 903923 h 6900862"/>
              <a:gd name="connsiteX508" fmla="*/ 2092643 w 5525452"/>
              <a:gd name="connsiteY508" fmla="*/ 918210 h 6900862"/>
              <a:gd name="connsiteX509" fmla="*/ 2034540 w 5525452"/>
              <a:gd name="connsiteY509" fmla="*/ 942975 h 6900862"/>
              <a:gd name="connsiteX510" fmla="*/ 2150746 w 5525452"/>
              <a:gd name="connsiteY510" fmla="*/ 893445 h 6900862"/>
              <a:gd name="connsiteX511" fmla="*/ 2144078 w 5525452"/>
              <a:gd name="connsiteY511" fmla="*/ 879158 h 6900862"/>
              <a:gd name="connsiteX512" fmla="*/ 2201228 w 5525452"/>
              <a:gd name="connsiteY512" fmla="*/ 853440 h 6900862"/>
              <a:gd name="connsiteX513" fmla="*/ 2207896 w 5525452"/>
              <a:gd name="connsiteY513" fmla="*/ 867728 h 6900862"/>
              <a:gd name="connsiteX514" fmla="*/ 2150746 w 5525452"/>
              <a:gd name="connsiteY514" fmla="*/ 893445 h 6900862"/>
              <a:gd name="connsiteX515" fmla="*/ 2265998 w 5525452"/>
              <a:gd name="connsiteY515" fmla="*/ 842010 h 6900862"/>
              <a:gd name="connsiteX516" fmla="*/ 2259330 w 5525452"/>
              <a:gd name="connsiteY516" fmla="*/ 827723 h 6900862"/>
              <a:gd name="connsiteX517" fmla="*/ 2316480 w 5525452"/>
              <a:gd name="connsiteY517" fmla="*/ 801053 h 6900862"/>
              <a:gd name="connsiteX518" fmla="*/ 2323148 w 5525452"/>
              <a:gd name="connsiteY518" fmla="*/ 815340 h 6900862"/>
              <a:gd name="connsiteX519" fmla="*/ 2265998 w 5525452"/>
              <a:gd name="connsiteY519" fmla="*/ 842010 h 6900862"/>
              <a:gd name="connsiteX520" fmla="*/ 2379346 w 5525452"/>
              <a:gd name="connsiteY520" fmla="*/ 786765 h 6900862"/>
              <a:gd name="connsiteX521" fmla="*/ 2372678 w 5525452"/>
              <a:gd name="connsiteY521" fmla="*/ 772478 h 6900862"/>
              <a:gd name="connsiteX522" fmla="*/ 2428875 w 5525452"/>
              <a:gd name="connsiteY522" fmla="*/ 743903 h 6900862"/>
              <a:gd name="connsiteX523" fmla="*/ 2436496 w 5525452"/>
              <a:gd name="connsiteY523" fmla="*/ 758190 h 6900862"/>
              <a:gd name="connsiteX524" fmla="*/ 2379346 w 5525452"/>
              <a:gd name="connsiteY524" fmla="*/ 786765 h 6900862"/>
              <a:gd name="connsiteX525" fmla="*/ 2491740 w 5525452"/>
              <a:gd name="connsiteY525" fmla="*/ 727710 h 6900862"/>
              <a:gd name="connsiteX526" fmla="*/ 2484121 w 5525452"/>
              <a:gd name="connsiteY526" fmla="*/ 713423 h 6900862"/>
              <a:gd name="connsiteX527" fmla="*/ 2539365 w 5525452"/>
              <a:gd name="connsiteY527" fmla="*/ 682943 h 6900862"/>
              <a:gd name="connsiteX528" fmla="*/ 2546985 w 5525452"/>
              <a:gd name="connsiteY528" fmla="*/ 696278 h 6900862"/>
              <a:gd name="connsiteX529" fmla="*/ 2491740 w 5525452"/>
              <a:gd name="connsiteY529" fmla="*/ 727710 h 6900862"/>
              <a:gd name="connsiteX530" fmla="*/ 2601278 w 5525452"/>
              <a:gd name="connsiteY530" fmla="*/ 664845 h 6900862"/>
              <a:gd name="connsiteX531" fmla="*/ 2592705 w 5525452"/>
              <a:gd name="connsiteY531" fmla="*/ 651510 h 6900862"/>
              <a:gd name="connsiteX532" fmla="*/ 2646046 w 5525452"/>
              <a:gd name="connsiteY532" fmla="*/ 618173 h 6900862"/>
              <a:gd name="connsiteX533" fmla="*/ 2654618 w 5525452"/>
              <a:gd name="connsiteY533" fmla="*/ 631508 h 6900862"/>
              <a:gd name="connsiteX534" fmla="*/ 2601278 w 5525452"/>
              <a:gd name="connsiteY534" fmla="*/ 664845 h 6900862"/>
              <a:gd name="connsiteX535" fmla="*/ 2707958 w 5525452"/>
              <a:gd name="connsiteY535" fmla="*/ 597218 h 6900862"/>
              <a:gd name="connsiteX536" fmla="*/ 2699385 w 5525452"/>
              <a:gd name="connsiteY536" fmla="*/ 583883 h 6900862"/>
              <a:gd name="connsiteX537" fmla="*/ 2750821 w 5525452"/>
              <a:gd name="connsiteY537" fmla="*/ 548640 h 6900862"/>
              <a:gd name="connsiteX538" fmla="*/ 2760346 w 5525452"/>
              <a:gd name="connsiteY538" fmla="*/ 561975 h 6900862"/>
              <a:gd name="connsiteX539" fmla="*/ 2707958 w 5525452"/>
              <a:gd name="connsiteY539" fmla="*/ 597218 h 6900862"/>
              <a:gd name="connsiteX540" fmla="*/ 2811780 w 5525452"/>
              <a:gd name="connsiteY540" fmla="*/ 523875 h 6900862"/>
              <a:gd name="connsiteX541" fmla="*/ 2802255 w 5525452"/>
              <a:gd name="connsiteY541" fmla="*/ 511493 h 6900862"/>
              <a:gd name="connsiteX542" fmla="*/ 2851785 w 5525452"/>
              <a:gd name="connsiteY542" fmla="*/ 472440 h 6900862"/>
              <a:gd name="connsiteX543" fmla="*/ 2861310 w 5525452"/>
              <a:gd name="connsiteY543" fmla="*/ 484823 h 6900862"/>
              <a:gd name="connsiteX544" fmla="*/ 2811780 w 5525452"/>
              <a:gd name="connsiteY544" fmla="*/ 523875 h 6900862"/>
              <a:gd name="connsiteX545" fmla="*/ 2909888 w 5525452"/>
              <a:gd name="connsiteY545" fmla="*/ 443865 h 6900862"/>
              <a:gd name="connsiteX546" fmla="*/ 2899410 w 5525452"/>
              <a:gd name="connsiteY546" fmla="*/ 432435 h 6900862"/>
              <a:gd name="connsiteX547" fmla="*/ 2946083 w 5525452"/>
              <a:gd name="connsiteY547" fmla="*/ 389573 h 6900862"/>
              <a:gd name="connsiteX548" fmla="*/ 2956560 w 5525452"/>
              <a:gd name="connsiteY548" fmla="*/ 401003 h 6900862"/>
              <a:gd name="connsiteX549" fmla="*/ 2909888 w 5525452"/>
              <a:gd name="connsiteY549" fmla="*/ 443865 h 6900862"/>
              <a:gd name="connsiteX550" fmla="*/ 3001327 w 5525452"/>
              <a:gd name="connsiteY550" fmla="*/ 356235 h 6900862"/>
              <a:gd name="connsiteX551" fmla="*/ 2989898 w 5525452"/>
              <a:gd name="connsiteY551" fmla="*/ 345758 h 6900862"/>
              <a:gd name="connsiteX552" fmla="*/ 3031808 w 5525452"/>
              <a:gd name="connsiteY552" fmla="*/ 299085 h 6900862"/>
              <a:gd name="connsiteX553" fmla="*/ 3044190 w 5525452"/>
              <a:gd name="connsiteY553" fmla="*/ 309563 h 6900862"/>
              <a:gd name="connsiteX554" fmla="*/ 3001327 w 5525452"/>
              <a:gd name="connsiteY554" fmla="*/ 356235 h 6900862"/>
              <a:gd name="connsiteX555" fmla="*/ 3083243 w 5525452"/>
              <a:gd name="connsiteY555" fmla="*/ 260033 h 6900862"/>
              <a:gd name="connsiteX556" fmla="*/ 3070860 w 5525452"/>
              <a:gd name="connsiteY556" fmla="*/ 250508 h 6900862"/>
              <a:gd name="connsiteX557" fmla="*/ 3107056 w 5525452"/>
              <a:gd name="connsiteY557" fmla="*/ 199073 h 6900862"/>
              <a:gd name="connsiteX558" fmla="*/ 3120390 w 5525452"/>
              <a:gd name="connsiteY558" fmla="*/ 207645 h 6900862"/>
              <a:gd name="connsiteX559" fmla="*/ 3083243 w 5525452"/>
              <a:gd name="connsiteY559" fmla="*/ 260033 h 6900862"/>
              <a:gd name="connsiteX560" fmla="*/ 3152775 w 5525452"/>
              <a:gd name="connsiteY560" fmla="*/ 153353 h 6900862"/>
              <a:gd name="connsiteX561" fmla="*/ 3138488 w 5525452"/>
              <a:gd name="connsiteY561" fmla="*/ 145733 h 6900862"/>
              <a:gd name="connsiteX562" fmla="*/ 3166110 w 5525452"/>
              <a:gd name="connsiteY562" fmla="*/ 89535 h 6900862"/>
              <a:gd name="connsiteX563" fmla="*/ 3180398 w 5525452"/>
              <a:gd name="connsiteY563" fmla="*/ 96203 h 6900862"/>
              <a:gd name="connsiteX564" fmla="*/ 3152775 w 5525452"/>
              <a:gd name="connsiteY564" fmla="*/ 153353 h 6900862"/>
              <a:gd name="connsiteX565" fmla="*/ 3204210 w 5525452"/>
              <a:gd name="connsiteY565" fmla="*/ 37148 h 6900862"/>
              <a:gd name="connsiteX566" fmla="*/ 3188971 w 5525452"/>
              <a:gd name="connsiteY566" fmla="*/ 32385 h 6900862"/>
              <a:gd name="connsiteX567" fmla="*/ 3199448 w 5525452"/>
              <a:gd name="connsiteY567" fmla="*/ 0 h 6900862"/>
              <a:gd name="connsiteX568" fmla="*/ 3214688 w 5525452"/>
              <a:gd name="connsiteY568" fmla="*/ 4763 h 6900862"/>
              <a:gd name="connsiteX569" fmla="*/ 3204210 w 5525452"/>
              <a:gd name="connsiteY569" fmla="*/ 37148 h 690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Lst>
            <a:rect l="l" t="t" r="r" b="b"/>
            <a:pathLst>
              <a:path w="5525452" h="6900862">
                <a:moveTo>
                  <a:pt x="3469006" y="6900863"/>
                </a:moveTo>
                <a:lnTo>
                  <a:pt x="3469006" y="6884670"/>
                </a:lnTo>
                <a:cubicBezTo>
                  <a:pt x="3489960" y="6884670"/>
                  <a:pt x="3510915" y="6884670"/>
                  <a:pt x="3531871" y="6884670"/>
                </a:cubicBezTo>
                <a:lnTo>
                  <a:pt x="3531871" y="6900863"/>
                </a:lnTo>
                <a:cubicBezTo>
                  <a:pt x="3510915" y="6900863"/>
                  <a:pt x="3489960" y="6900863"/>
                  <a:pt x="3469006" y="6900863"/>
                </a:cubicBezTo>
                <a:close/>
                <a:moveTo>
                  <a:pt x="3406140" y="6900863"/>
                </a:moveTo>
                <a:cubicBezTo>
                  <a:pt x="3385185" y="6900863"/>
                  <a:pt x="3364231" y="6900863"/>
                  <a:pt x="3343275" y="6900863"/>
                </a:cubicBezTo>
                <a:lnTo>
                  <a:pt x="3343275" y="6884670"/>
                </a:lnTo>
                <a:cubicBezTo>
                  <a:pt x="3364231" y="6884670"/>
                  <a:pt x="3385185" y="6884670"/>
                  <a:pt x="3406140" y="6884670"/>
                </a:cubicBezTo>
                <a:lnTo>
                  <a:pt x="3406140" y="6900863"/>
                </a:lnTo>
                <a:close/>
                <a:moveTo>
                  <a:pt x="3594735" y="6899910"/>
                </a:moveTo>
                <a:lnTo>
                  <a:pt x="3594735" y="6883718"/>
                </a:lnTo>
                <a:cubicBezTo>
                  <a:pt x="3615690" y="6883718"/>
                  <a:pt x="3636646" y="6882765"/>
                  <a:pt x="3657600" y="6882765"/>
                </a:cubicBezTo>
                <a:lnTo>
                  <a:pt x="3657600" y="6898958"/>
                </a:lnTo>
                <a:cubicBezTo>
                  <a:pt x="3636646" y="6899910"/>
                  <a:pt x="3615690" y="6899910"/>
                  <a:pt x="3594735" y="6899910"/>
                </a:cubicBezTo>
                <a:close/>
                <a:moveTo>
                  <a:pt x="3279458" y="6899910"/>
                </a:moveTo>
                <a:cubicBezTo>
                  <a:pt x="3258502" y="6899910"/>
                  <a:pt x="3237548" y="6898958"/>
                  <a:pt x="3216593" y="6898958"/>
                </a:cubicBezTo>
                <a:lnTo>
                  <a:pt x="3216593" y="6882765"/>
                </a:lnTo>
                <a:cubicBezTo>
                  <a:pt x="3237548" y="6882765"/>
                  <a:pt x="3258502" y="6883718"/>
                  <a:pt x="3279458" y="6883718"/>
                </a:cubicBezTo>
                <a:lnTo>
                  <a:pt x="3279458" y="6899910"/>
                </a:lnTo>
                <a:close/>
                <a:moveTo>
                  <a:pt x="3721418" y="6898005"/>
                </a:moveTo>
                <a:lnTo>
                  <a:pt x="3721418" y="6881813"/>
                </a:lnTo>
                <a:cubicBezTo>
                  <a:pt x="3742373" y="6880860"/>
                  <a:pt x="3763327" y="6880860"/>
                  <a:pt x="3784283" y="6879908"/>
                </a:cubicBezTo>
                <a:lnTo>
                  <a:pt x="3784283" y="6896100"/>
                </a:lnTo>
                <a:cubicBezTo>
                  <a:pt x="3763327" y="6897053"/>
                  <a:pt x="3742373" y="6897053"/>
                  <a:pt x="3721418" y="6898005"/>
                </a:cubicBezTo>
                <a:close/>
                <a:moveTo>
                  <a:pt x="3153727" y="6898005"/>
                </a:moveTo>
                <a:cubicBezTo>
                  <a:pt x="3132773" y="6898005"/>
                  <a:pt x="3111818" y="6897053"/>
                  <a:pt x="3090863" y="6896100"/>
                </a:cubicBezTo>
                <a:lnTo>
                  <a:pt x="3090863" y="6879908"/>
                </a:lnTo>
                <a:cubicBezTo>
                  <a:pt x="3111818" y="6880860"/>
                  <a:pt x="3132773" y="6880860"/>
                  <a:pt x="3153727" y="6881813"/>
                </a:cubicBezTo>
                <a:lnTo>
                  <a:pt x="3153727" y="6898005"/>
                </a:lnTo>
                <a:close/>
                <a:moveTo>
                  <a:pt x="3027046" y="6894195"/>
                </a:moveTo>
                <a:cubicBezTo>
                  <a:pt x="3006090" y="6893243"/>
                  <a:pt x="2985135" y="6893243"/>
                  <a:pt x="2964180" y="6892290"/>
                </a:cubicBezTo>
                <a:lnTo>
                  <a:pt x="2965133" y="6876098"/>
                </a:lnTo>
                <a:cubicBezTo>
                  <a:pt x="2986088" y="6877050"/>
                  <a:pt x="3007043" y="6877050"/>
                  <a:pt x="3027998" y="6878003"/>
                </a:cubicBezTo>
                <a:lnTo>
                  <a:pt x="3027046" y="6894195"/>
                </a:lnTo>
                <a:close/>
                <a:moveTo>
                  <a:pt x="3847148" y="6894195"/>
                </a:moveTo>
                <a:lnTo>
                  <a:pt x="3846196" y="6878003"/>
                </a:lnTo>
                <a:cubicBezTo>
                  <a:pt x="3867150" y="6877050"/>
                  <a:pt x="3888106" y="6876098"/>
                  <a:pt x="3909060" y="6875145"/>
                </a:cubicBezTo>
                <a:lnTo>
                  <a:pt x="3910013" y="6891338"/>
                </a:lnTo>
                <a:cubicBezTo>
                  <a:pt x="3889058" y="6892290"/>
                  <a:pt x="3868102" y="6893243"/>
                  <a:pt x="3847148" y="6894195"/>
                </a:cubicBezTo>
                <a:close/>
                <a:moveTo>
                  <a:pt x="2901315" y="6890385"/>
                </a:moveTo>
                <a:cubicBezTo>
                  <a:pt x="2880360" y="6889433"/>
                  <a:pt x="2859405" y="6888480"/>
                  <a:pt x="2838450" y="6887528"/>
                </a:cubicBezTo>
                <a:lnTo>
                  <a:pt x="2839403" y="6871335"/>
                </a:lnTo>
                <a:cubicBezTo>
                  <a:pt x="2860358" y="6872288"/>
                  <a:pt x="2881313" y="6873240"/>
                  <a:pt x="2902268" y="6874193"/>
                </a:cubicBezTo>
                <a:lnTo>
                  <a:pt x="2901315" y="6890385"/>
                </a:lnTo>
                <a:close/>
                <a:moveTo>
                  <a:pt x="3972877" y="6888480"/>
                </a:moveTo>
                <a:lnTo>
                  <a:pt x="3971925" y="6872288"/>
                </a:lnTo>
                <a:cubicBezTo>
                  <a:pt x="3992881" y="6871335"/>
                  <a:pt x="4013835" y="6870383"/>
                  <a:pt x="4034790" y="6869430"/>
                </a:cubicBezTo>
                <a:lnTo>
                  <a:pt x="4035743" y="6885623"/>
                </a:lnTo>
                <a:cubicBezTo>
                  <a:pt x="4015740" y="6886575"/>
                  <a:pt x="3993833" y="6887528"/>
                  <a:pt x="3972877" y="6888480"/>
                </a:cubicBezTo>
                <a:close/>
                <a:moveTo>
                  <a:pt x="2775585" y="6885623"/>
                </a:moveTo>
                <a:cubicBezTo>
                  <a:pt x="2754630" y="6884670"/>
                  <a:pt x="2733675" y="6883718"/>
                  <a:pt x="2712721" y="6882765"/>
                </a:cubicBezTo>
                <a:lnTo>
                  <a:pt x="2713673" y="6866573"/>
                </a:lnTo>
                <a:cubicBezTo>
                  <a:pt x="2734628" y="6867525"/>
                  <a:pt x="2755583" y="6868478"/>
                  <a:pt x="2776538" y="6869430"/>
                </a:cubicBezTo>
                <a:lnTo>
                  <a:pt x="2775585" y="6885623"/>
                </a:lnTo>
                <a:close/>
                <a:moveTo>
                  <a:pt x="4099560" y="6881813"/>
                </a:moveTo>
                <a:lnTo>
                  <a:pt x="4098608" y="6865620"/>
                </a:lnTo>
                <a:cubicBezTo>
                  <a:pt x="4119563" y="6864668"/>
                  <a:pt x="4140518" y="6862763"/>
                  <a:pt x="4161473" y="6861810"/>
                </a:cubicBezTo>
                <a:lnTo>
                  <a:pt x="4162425" y="6878003"/>
                </a:lnTo>
                <a:cubicBezTo>
                  <a:pt x="4141471" y="6878955"/>
                  <a:pt x="4120515" y="6880860"/>
                  <a:pt x="4099560" y="6881813"/>
                </a:cubicBezTo>
                <a:close/>
                <a:moveTo>
                  <a:pt x="2648903" y="6879908"/>
                </a:moveTo>
                <a:cubicBezTo>
                  <a:pt x="2627948" y="6878955"/>
                  <a:pt x="2606993" y="6878003"/>
                  <a:pt x="2586038" y="6877050"/>
                </a:cubicBezTo>
                <a:lnTo>
                  <a:pt x="2586990" y="6860858"/>
                </a:lnTo>
                <a:cubicBezTo>
                  <a:pt x="2607946" y="6861810"/>
                  <a:pt x="2628900" y="6862763"/>
                  <a:pt x="2649855" y="6863715"/>
                </a:cubicBezTo>
                <a:lnTo>
                  <a:pt x="2648903" y="6879908"/>
                </a:lnTo>
                <a:close/>
                <a:moveTo>
                  <a:pt x="4225290" y="6873240"/>
                </a:moveTo>
                <a:lnTo>
                  <a:pt x="4224338" y="6857048"/>
                </a:lnTo>
                <a:cubicBezTo>
                  <a:pt x="4245293" y="6855143"/>
                  <a:pt x="4266248" y="6853238"/>
                  <a:pt x="4287203" y="6852285"/>
                </a:cubicBezTo>
                <a:lnTo>
                  <a:pt x="4288156" y="6867525"/>
                </a:lnTo>
                <a:cubicBezTo>
                  <a:pt x="4267200" y="6869430"/>
                  <a:pt x="4246246" y="6871335"/>
                  <a:pt x="4225290" y="6873240"/>
                </a:cubicBezTo>
                <a:close/>
                <a:moveTo>
                  <a:pt x="2523173" y="6873240"/>
                </a:moveTo>
                <a:cubicBezTo>
                  <a:pt x="2502218" y="6872288"/>
                  <a:pt x="2481263" y="6871335"/>
                  <a:pt x="2460308" y="6869430"/>
                </a:cubicBezTo>
                <a:lnTo>
                  <a:pt x="2461260" y="6853238"/>
                </a:lnTo>
                <a:cubicBezTo>
                  <a:pt x="2482215" y="6854190"/>
                  <a:pt x="2503171" y="6855143"/>
                  <a:pt x="2524125" y="6857048"/>
                </a:cubicBezTo>
                <a:lnTo>
                  <a:pt x="2523173" y="6873240"/>
                </a:lnTo>
                <a:close/>
                <a:moveTo>
                  <a:pt x="2397443" y="6865620"/>
                </a:moveTo>
                <a:cubicBezTo>
                  <a:pt x="2376488" y="6864668"/>
                  <a:pt x="2355533" y="6862763"/>
                  <a:pt x="2334578" y="6861810"/>
                </a:cubicBezTo>
                <a:lnTo>
                  <a:pt x="2335530" y="6845618"/>
                </a:lnTo>
                <a:cubicBezTo>
                  <a:pt x="2356485" y="6846570"/>
                  <a:pt x="2377440" y="6848475"/>
                  <a:pt x="2398396" y="6849428"/>
                </a:cubicBezTo>
                <a:lnTo>
                  <a:pt x="2397443" y="6865620"/>
                </a:lnTo>
                <a:close/>
                <a:moveTo>
                  <a:pt x="4351021" y="6862763"/>
                </a:moveTo>
                <a:lnTo>
                  <a:pt x="4349115" y="6847523"/>
                </a:lnTo>
                <a:cubicBezTo>
                  <a:pt x="4370071" y="6845618"/>
                  <a:pt x="4391025" y="6843713"/>
                  <a:pt x="4411981" y="6841808"/>
                </a:cubicBezTo>
                <a:lnTo>
                  <a:pt x="4413885" y="6857048"/>
                </a:lnTo>
                <a:cubicBezTo>
                  <a:pt x="4392931" y="6858000"/>
                  <a:pt x="4371975" y="6859905"/>
                  <a:pt x="4351021" y="6862763"/>
                </a:cubicBezTo>
                <a:close/>
                <a:moveTo>
                  <a:pt x="2271713" y="6858000"/>
                </a:moveTo>
                <a:cubicBezTo>
                  <a:pt x="2250758" y="6856095"/>
                  <a:pt x="2229803" y="6855143"/>
                  <a:pt x="2208848" y="6853238"/>
                </a:cubicBezTo>
                <a:lnTo>
                  <a:pt x="2209800" y="6837045"/>
                </a:lnTo>
                <a:cubicBezTo>
                  <a:pt x="2230755" y="6838950"/>
                  <a:pt x="2251710" y="6839903"/>
                  <a:pt x="2272665" y="6841808"/>
                </a:cubicBezTo>
                <a:lnTo>
                  <a:pt x="2271713" y="6858000"/>
                </a:lnTo>
                <a:close/>
                <a:moveTo>
                  <a:pt x="4475798" y="6849428"/>
                </a:moveTo>
                <a:lnTo>
                  <a:pt x="4473893" y="6834188"/>
                </a:lnTo>
                <a:cubicBezTo>
                  <a:pt x="4494848" y="6832283"/>
                  <a:pt x="4515803" y="6829425"/>
                  <a:pt x="4536758" y="6826568"/>
                </a:cubicBezTo>
                <a:lnTo>
                  <a:pt x="4538663" y="6841808"/>
                </a:lnTo>
                <a:cubicBezTo>
                  <a:pt x="4517708" y="6844665"/>
                  <a:pt x="4496753" y="6847523"/>
                  <a:pt x="4475798" y="6849428"/>
                </a:cubicBezTo>
                <a:close/>
                <a:moveTo>
                  <a:pt x="2145030" y="6847523"/>
                </a:moveTo>
                <a:cubicBezTo>
                  <a:pt x="2124075" y="6845618"/>
                  <a:pt x="2103121" y="6843713"/>
                  <a:pt x="2082165" y="6840855"/>
                </a:cubicBezTo>
                <a:lnTo>
                  <a:pt x="2084071" y="6825615"/>
                </a:lnTo>
                <a:cubicBezTo>
                  <a:pt x="2105025" y="6827520"/>
                  <a:pt x="2125980" y="6830378"/>
                  <a:pt x="2146935" y="6832283"/>
                </a:cubicBezTo>
                <a:lnTo>
                  <a:pt x="2145030" y="6847523"/>
                </a:lnTo>
                <a:close/>
                <a:moveTo>
                  <a:pt x="4601528" y="6834188"/>
                </a:moveTo>
                <a:lnTo>
                  <a:pt x="4599623" y="6818948"/>
                </a:lnTo>
                <a:cubicBezTo>
                  <a:pt x="4620578" y="6816090"/>
                  <a:pt x="4641533" y="6813233"/>
                  <a:pt x="4661535" y="6810375"/>
                </a:cubicBezTo>
                <a:lnTo>
                  <a:pt x="4663440" y="6825615"/>
                </a:lnTo>
                <a:cubicBezTo>
                  <a:pt x="4643438" y="6829425"/>
                  <a:pt x="4622483" y="6831330"/>
                  <a:pt x="4601528" y="6834188"/>
                </a:cubicBezTo>
                <a:close/>
                <a:moveTo>
                  <a:pt x="2020253" y="6834188"/>
                </a:moveTo>
                <a:cubicBezTo>
                  <a:pt x="1999298" y="6831330"/>
                  <a:pt x="1977390" y="6828473"/>
                  <a:pt x="1957388" y="6825615"/>
                </a:cubicBezTo>
                <a:lnTo>
                  <a:pt x="1959293" y="6810375"/>
                </a:lnTo>
                <a:cubicBezTo>
                  <a:pt x="1979296" y="6813233"/>
                  <a:pt x="2000250" y="6816090"/>
                  <a:pt x="2021205" y="6818948"/>
                </a:cubicBezTo>
                <a:lnTo>
                  <a:pt x="2020253" y="6834188"/>
                </a:lnTo>
                <a:close/>
                <a:moveTo>
                  <a:pt x="4726306" y="6817043"/>
                </a:moveTo>
                <a:lnTo>
                  <a:pt x="4724400" y="6801803"/>
                </a:lnTo>
                <a:cubicBezTo>
                  <a:pt x="4745356" y="6798945"/>
                  <a:pt x="4766310" y="6795135"/>
                  <a:pt x="4786313" y="6792278"/>
                </a:cubicBezTo>
                <a:lnTo>
                  <a:pt x="4789171" y="6807518"/>
                </a:lnTo>
                <a:cubicBezTo>
                  <a:pt x="4768215" y="6811328"/>
                  <a:pt x="4747260" y="6814185"/>
                  <a:pt x="4726306" y="6817043"/>
                </a:cubicBezTo>
                <a:close/>
                <a:moveTo>
                  <a:pt x="1894523" y="6815138"/>
                </a:moveTo>
                <a:cubicBezTo>
                  <a:pt x="1873568" y="6811328"/>
                  <a:pt x="1852613" y="6807518"/>
                  <a:pt x="1832610" y="6803708"/>
                </a:cubicBezTo>
                <a:lnTo>
                  <a:pt x="1835468" y="6788468"/>
                </a:lnTo>
                <a:cubicBezTo>
                  <a:pt x="1855471" y="6792278"/>
                  <a:pt x="1876425" y="6796088"/>
                  <a:pt x="1897380" y="6799898"/>
                </a:cubicBezTo>
                <a:lnTo>
                  <a:pt x="1894523" y="6815138"/>
                </a:lnTo>
                <a:close/>
                <a:moveTo>
                  <a:pt x="4851083" y="6797040"/>
                </a:moveTo>
                <a:lnTo>
                  <a:pt x="4848225" y="6781800"/>
                </a:lnTo>
                <a:cubicBezTo>
                  <a:pt x="4869181" y="6777990"/>
                  <a:pt x="4889183" y="6775133"/>
                  <a:pt x="4910138" y="6771323"/>
                </a:cubicBezTo>
                <a:lnTo>
                  <a:pt x="4912996" y="6786563"/>
                </a:lnTo>
                <a:cubicBezTo>
                  <a:pt x="4892040" y="6790373"/>
                  <a:pt x="4872038" y="6794183"/>
                  <a:pt x="4851083" y="6797040"/>
                </a:cubicBezTo>
                <a:close/>
                <a:moveTo>
                  <a:pt x="1770698" y="6791325"/>
                </a:moveTo>
                <a:cubicBezTo>
                  <a:pt x="1749743" y="6786563"/>
                  <a:pt x="1728788" y="6781800"/>
                  <a:pt x="1708785" y="6776085"/>
                </a:cubicBezTo>
                <a:lnTo>
                  <a:pt x="1712596" y="6760845"/>
                </a:lnTo>
                <a:cubicBezTo>
                  <a:pt x="1732598" y="6765608"/>
                  <a:pt x="1752600" y="6771323"/>
                  <a:pt x="1773555" y="6776085"/>
                </a:cubicBezTo>
                <a:lnTo>
                  <a:pt x="1770698" y="6791325"/>
                </a:lnTo>
                <a:close/>
                <a:moveTo>
                  <a:pt x="4974908" y="6775133"/>
                </a:moveTo>
                <a:lnTo>
                  <a:pt x="4972050" y="6759893"/>
                </a:lnTo>
                <a:cubicBezTo>
                  <a:pt x="4993006" y="6756083"/>
                  <a:pt x="5013008" y="6752273"/>
                  <a:pt x="5033963" y="6747510"/>
                </a:cubicBezTo>
                <a:lnTo>
                  <a:pt x="5036821" y="6762750"/>
                </a:lnTo>
                <a:cubicBezTo>
                  <a:pt x="5015865" y="6767513"/>
                  <a:pt x="4995863" y="6771323"/>
                  <a:pt x="4974908" y="6775133"/>
                </a:cubicBezTo>
                <a:close/>
                <a:moveTo>
                  <a:pt x="1647825" y="6758940"/>
                </a:moveTo>
                <a:cubicBezTo>
                  <a:pt x="1627823" y="6752273"/>
                  <a:pt x="1606868" y="6745605"/>
                  <a:pt x="1587818" y="6738938"/>
                </a:cubicBezTo>
                <a:lnTo>
                  <a:pt x="1593533" y="6723698"/>
                </a:lnTo>
                <a:cubicBezTo>
                  <a:pt x="1612583" y="6730365"/>
                  <a:pt x="1632585" y="6737033"/>
                  <a:pt x="1653540" y="6743700"/>
                </a:cubicBezTo>
                <a:lnTo>
                  <a:pt x="1647825" y="6758940"/>
                </a:lnTo>
                <a:close/>
                <a:moveTo>
                  <a:pt x="5098733" y="6750368"/>
                </a:moveTo>
                <a:lnTo>
                  <a:pt x="5095875" y="6735128"/>
                </a:lnTo>
                <a:cubicBezTo>
                  <a:pt x="5116831" y="6730365"/>
                  <a:pt x="5136833" y="6726555"/>
                  <a:pt x="5156835" y="6721793"/>
                </a:cubicBezTo>
                <a:lnTo>
                  <a:pt x="5160646" y="6737033"/>
                </a:lnTo>
                <a:cubicBezTo>
                  <a:pt x="5139690" y="6740843"/>
                  <a:pt x="5118735" y="6745605"/>
                  <a:pt x="5098733" y="6750368"/>
                </a:cubicBezTo>
                <a:close/>
                <a:moveTo>
                  <a:pt x="5221606" y="6721793"/>
                </a:moveTo>
                <a:lnTo>
                  <a:pt x="5217796" y="6706553"/>
                </a:lnTo>
                <a:cubicBezTo>
                  <a:pt x="5237798" y="6701790"/>
                  <a:pt x="5258753" y="6697028"/>
                  <a:pt x="5278756" y="6691313"/>
                </a:cubicBezTo>
                <a:lnTo>
                  <a:pt x="5282565" y="6706553"/>
                </a:lnTo>
                <a:cubicBezTo>
                  <a:pt x="5262563" y="6712268"/>
                  <a:pt x="5242560" y="6717030"/>
                  <a:pt x="5221606" y="6721793"/>
                </a:cubicBezTo>
                <a:close/>
                <a:moveTo>
                  <a:pt x="1528763" y="6716078"/>
                </a:moveTo>
                <a:cubicBezTo>
                  <a:pt x="1508760" y="6707505"/>
                  <a:pt x="1489710" y="6699885"/>
                  <a:pt x="1470660" y="6690360"/>
                </a:cubicBezTo>
                <a:lnTo>
                  <a:pt x="1477328" y="6676073"/>
                </a:lnTo>
                <a:cubicBezTo>
                  <a:pt x="1495425" y="6684645"/>
                  <a:pt x="1515428" y="6693218"/>
                  <a:pt x="1534478" y="6700838"/>
                </a:cubicBezTo>
                <a:lnTo>
                  <a:pt x="1528763" y="6716078"/>
                </a:lnTo>
                <a:close/>
                <a:moveTo>
                  <a:pt x="5343525" y="6691313"/>
                </a:moveTo>
                <a:lnTo>
                  <a:pt x="5339715" y="6676073"/>
                </a:lnTo>
                <a:cubicBezTo>
                  <a:pt x="5359718" y="6670358"/>
                  <a:pt x="5380673" y="6665595"/>
                  <a:pt x="5400675" y="6659880"/>
                </a:cubicBezTo>
                <a:lnTo>
                  <a:pt x="5404485" y="6675120"/>
                </a:lnTo>
                <a:cubicBezTo>
                  <a:pt x="5384483" y="6680835"/>
                  <a:pt x="5364481" y="6685598"/>
                  <a:pt x="5343525" y="6691313"/>
                </a:cubicBezTo>
                <a:close/>
                <a:moveTo>
                  <a:pt x="1413510" y="6662738"/>
                </a:moveTo>
                <a:cubicBezTo>
                  <a:pt x="1394460" y="6652260"/>
                  <a:pt x="1376363" y="6641783"/>
                  <a:pt x="1358265" y="6630353"/>
                </a:cubicBezTo>
                <a:lnTo>
                  <a:pt x="1366838" y="6617018"/>
                </a:lnTo>
                <a:cubicBezTo>
                  <a:pt x="1383983" y="6627495"/>
                  <a:pt x="1402080" y="6637973"/>
                  <a:pt x="1421130" y="6648450"/>
                </a:cubicBezTo>
                <a:lnTo>
                  <a:pt x="1413510" y="6662738"/>
                </a:lnTo>
                <a:close/>
                <a:moveTo>
                  <a:pt x="5465446" y="6657023"/>
                </a:moveTo>
                <a:lnTo>
                  <a:pt x="5460683" y="6641783"/>
                </a:lnTo>
                <a:cubicBezTo>
                  <a:pt x="5480685" y="6636068"/>
                  <a:pt x="5500688" y="6629400"/>
                  <a:pt x="5520690" y="6623685"/>
                </a:cubicBezTo>
                <a:lnTo>
                  <a:pt x="5525453" y="6638925"/>
                </a:lnTo>
                <a:cubicBezTo>
                  <a:pt x="5505450" y="6645593"/>
                  <a:pt x="5485448" y="6651308"/>
                  <a:pt x="5465446" y="6657023"/>
                </a:cubicBezTo>
                <a:close/>
                <a:moveTo>
                  <a:pt x="1305878" y="6594158"/>
                </a:moveTo>
                <a:cubicBezTo>
                  <a:pt x="1288733" y="6580823"/>
                  <a:pt x="1271588" y="6567488"/>
                  <a:pt x="1256348" y="6554153"/>
                </a:cubicBezTo>
                <a:lnTo>
                  <a:pt x="1266825" y="6542723"/>
                </a:lnTo>
                <a:cubicBezTo>
                  <a:pt x="1282065" y="6556058"/>
                  <a:pt x="1298258" y="6569393"/>
                  <a:pt x="1315403" y="6581775"/>
                </a:cubicBezTo>
                <a:lnTo>
                  <a:pt x="1305878" y="6594158"/>
                </a:lnTo>
                <a:close/>
                <a:moveTo>
                  <a:pt x="1210628" y="6509385"/>
                </a:moveTo>
                <a:cubicBezTo>
                  <a:pt x="1206818" y="6504623"/>
                  <a:pt x="1203008" y="6500813"/>
                  <a:pt x="1199198" y="6496050"/>
                </a:cubicBezTo>
                <a:cubicBezTo>
                  <a:pt x="1182053" y="6497003"/>
                  <a:pt x="1163955" y="6496050"/>
                  <a:pt x="1147763" y="6495098"/>
                </a:cubicBezTo>
                <a:lnTo>
                  <a:pt x="1148715" y="6478905"/>
                </a:lnTo>
                <a:cubicBezTo>
                  <a:pt x="1161098" y="6479858"/>
                  <a:pt x="1173480" y="6480810"/>
                  <a:pt x="1186815" y="6480810"/>
                </a:cubicBezTo>
                <a:cubicBezTo>
                  <a:pt x="1181100" y="6474143"/>
                  <a:pt x="1176338" y="6466523"/>
                  <a:pt x="1171575" y="6459855"/>
                </a:cubicBezTo>
                <a:lnTo>
                  <a:pt x="1184910" y="6451283"/>
                </a:lnTo>
                <a:cubicBezTo>
                  <a:pt x="1191578" y="6460808"/>
                  <a:pt x="1199198" y="6471285"/>
                  <a:pt x="1206818" y="6480810"/>
                </a:cubicBezTo>
                <a:cubicBezTo>
                  <a:pt x="1207771" y="6480810"/>
                  <a:pt x="1209675" y="6480810"/>
                  <a:pt x="1210628" y="6480810"/>
                </a:cubicBezTo>
                <a:lnTo>
                  <a:pt x="1210628" y="6486525"/>
                </a:lnTo>
                <a:cubicBezTo>
                  <a:pt x="1214438" y="6491288"/>
                  <a:pt x="1218248" y="6496050"/>
                  <a:pt x="1222058" y="6499860"/>
                </a:cubicBezTo>
                <a:lnTo>
                  <a:pt x="1210628" y="6509385"/>
                </a:lnTo>
                <a:close/>
                <a:moveTo>
                  <a:pt x="1275398" y="6486525"/>
                </a:moveTo>
                <a:lnTo>
                  <a:pt x="1272540" y="6471285"/>
                </a:lnTo>
                <a:cubicBezTo>
                  <a:pt x="1293496" y="6466523"/>
                  <a:pt x="1313498" y="6460808"/>
                  <a:pt x="1331596" y="6453188"/>
                </a:cubicBezTo>
                <a:lnTo>
                  <a:pt x="1337310" y="6467475"/>
                </a:lnTo>
                <a:cubicBezTo>
                  <a:pt x="1318260" y="6475095"/>
                  <a:pt x="1297305" y="6481763"/>
                  <a:pt x="1275398" y="6486525"/>
                </a:cubicBezTo>
                <a:close/>
                <a:moveTo>
                  <a:pt x="1083946" y="6483668"/>
                </a:moveTo>
                <a:cubicBezTo>
                  <a:pt x="1062990" y="6478905"/>
                  <a:pt x="1042988" y="6472238"/>
                  <a:pt x="1022985" y="6463665"/>
                </a:cubicBezTo>
                <a:lnTo>
                  <a:pt x="1028700" y="6449378"/>
                </a:lnTo>
                <a:cubicBezTo>
                  <a:pt x="1047750" y="6456998"/>
                  <a:pt x="1067753" y="6463665"/>
                  <a:pt x="1087755" y="6468428"/>
                </a:cubicBezTo>
                <a:lnTo>
                  <a:pt x="1083946" y="6483668"/>
                </a:lnTo>
                <a:close/>
                <a:moveTo>
                  <a:pt x="965835" y="6436043"/>
                </a:moveTo>
                <a:cubicBezTo>
                  <a:pt x="947738" y="6425565"/>
                  <a:pt x="929640" y="6414135"/>
                  <a:pt x="912495" y="6400800"/>
                </a:cubicBezTo>
                <a:lnTo>
                  <a:pt x="922020" y="6388418"/>
                </a:lnTo>
                <a:cubicBezTo>
                  <a:pt x="939165" y="6400800"/>
                  <a:pt x="956310" y="6412230"/>
                  <a:pt x="974408" y="6422708"/>
                </a:cubicBezTo>
                <a:lnTo>
                  <a:pt x="965835" y="6436043"/>
                </a:lnTo>
                <a:close/>
                <a:moveTo>
                  <a:pt x="1393508" y="6435090"/>
                </a:moveTo>
                <a:lnTo>
                  <a:pt x="1383983" y="6422708"/>
                </a:lnTo>
                <a:cubicBezTo>
                  <a:pt x="1401128" y="6409373"/>
                  <a:pt x="1413510" y="6393180"/>
                  <a:pt x="1420178" y="6376988"/>
                </a:cubicBezTo>
                <a:lnTo>
                  <a:pt x="1434465" y="6382703"/>
                </a:lnTo>
                <a:cubicBezTo>
                  <a:pt x="1425893" y="6402705"/>
                  <a:pt x="1412558" y="6419850"/>
                  <a:pt x="1393508" y="6435090"/>
                </a:cubicBezTo>
                <a:close/>
                <a:moveTo>
                  <a:pt x="1139190" y="6403658"/>
                </a:moveTo>
                <a:cubicBezTo>
                  <a:pt x="1129665" y="6380798"/>
                  <a:pt x="1124903" y="6359843"/>
                  <a:pt x="1124903" y="6339840"/>
                </a:cubicBezTo>
                <a:lnTo>
                  <a:pt x="1141096" y="6339840"/>
                </a:lnTo>
                <a:cubicBezTo>
                  <a:pt x="1141096" y="6357938"/>
                  <a:pt x="1145858" y="6376988"/>
                  <a:pt x="1154430" y="6397943"/>
                </a:cubicBezTo>
                <a:lnTo>
                  <a:pt x="1139190" y="6403658"/>
                </a:lnTo>
                <a:close/>
                <a:moveTo>
                  <a:pt x="862965" y="6360795"/>
                </a:moveTo>
                <a:cubicBezTo>
                  <a:pt x="847725" y="6346508"/>
                  <a:pt x="832485" y="6332220"/>
                  <a:pt x="818198" y="6316028"/>
                </a:cubicBezTo>
                <a:lnTo>
                  <a:pt x="829628" y="6305550"/>
                </a:lnTo>
                <a:cubicBezTo>
                  <a:pt x="843915" y="6321743"/>
                  <a:pt x="859155" y="6336030"/>
                  <a:pt x="873443" y="6349365"/>
                </a:cubicBezTo>
                <a:lnTo>
                  <a:pt x="862965" y="6360795"/>
                </a:lnTo>
                <a:close/>
                <a:moveTo>
                  <a:pt x="1417321" y="6323648"/>
                </a:moveTo>
                <a:cubicBezTo>
                  <a:pt x="1409700" y="6308408"/>
                  <a:pt x="1395413" y="6293168"/>
                  <a:pt x="1377315" y="6280785"/>
                </a:cubicBezTo>
                <a:lnTo>
                  <a:pt x="1386840" y="6267450"/>
                </a:lnTo>
                <a:cubicBezTo>
                  <a:pt x="1406843" y="6281738"/>
                  <a:pt x="1423035" y="6298883"/>
                  <a:pt x="1431608" y="6316028"/>
                </a:cubicBezTo>
                <a:lnTo>
                  <a:pt x="1417321" y="6323648"/>
                </a:lnTo>
                <a:close/>
                <a:moveTo>
                  <a:pt x="1158240" y="6284595"/>
                </a:moveTo>
                <a:lnTo>
                  <a:pt x="1145858" y="6275070"/>
                </a:lnTo>
                <a:cubicBezTo>
                  <a:pt x="1152525" y="6265545"/>
                  <a:pt x="1162050" y="6256973"/>
                  <a:pt x="1172528" y="6250305"/>
                </a:cubicBezTo>
                <a:cubicBezTo>
                  <a:pt x="1181100" y="6244590"/>
                  <a:pt x="1189673" y="6239828"/>
                  <a:pt x="1200150" y="6236018"/>
                </a:cubicBezTo>
                <a:lnTo>
                  <a:pt x="1205865" y="6250305"/>
                </a:lnTo>
                <a:cubicBezTo>
                  <a:pt x="1197293" y="6253163"/>
                  <a:pt x="1189673" y="6257925"/>
                  <a:pt x="1182053" y="6262688"/>
                </a:cubicBezTo>
                <a:cubicBezTo>
                  <a:pt x="1171575" y="6269355"/>
                  <a:pt x="1163955" y="6276975"/>
                  <a:pt x="1158240" y="6284595"/>
                </a:cubicBezTo>
                <a:close/>
                <a:moveTo>
                  <a:pt x="776288" y="6267450"/>
                </a:moveTo>
                <a:cubicBezTo>
                  <a:pt x="762953" y="6251258"/>
                  <a:pt x="750570" y="6234113"/>
                  <a:pt x="738188" y="6216968"/>
                </a:cubicBezTo>
                <a:lnTo>
                  <a:pt x="751523" y="6207443"/>
                </a:lnTo>
                <a:cubicBezTo>
                  <a:pt x="763905" y="6224588"/>
                  <a:pt x="776288" y="6240780"/>
                  <a:pt x="788670" y="6257925"/>
                </a:cubicBezTo>
                <a:lnTo>
                  <a:pt x="776288" y="6267450"/>
                </a:lnTo>
                <a:close/>
                <a:moveTo>
                  <a:pt x="1323023" y="6253163"/>
                </a:moveTo>
                <a:cubicBezTo>
                  <a:pt x="1303021" y="6246495"/>
                  <a:pt x="1283018" y="6242685"/>
                  <a:pt x="1263015" y="6241733"/>
                </a:cubicBezTo>
                <a:lnTo>
                  <a:pt x="1263968" y="6225540"/>
                </a:lnTo>
                <a:cubicBezTo>
                  <a:pt x="1284923" y="6226493"/>
                  <a:pt x="1306830" y="6230303"/>
                  <a:pt x="1327785" y="6237923"/>
                </a:cubicBezTo>
                <a:lnTo>
                  <a:pt x="1323023" y="6253163"/>
                </a:lnTo>
                <a:close/>
                <a:moveTo>
                  <a:pt x="703898" y="6163628"/>
                </a:moveTo>
                <a:cubicBezTo>
                  <a:pt x="692468" y="6145530"/>
                  <a:pt x="681990" y="6127433"/>
                  <a:pt x="672465" y="6108383"/>
                </a:cubicBezTo>
                <a:lnTo>
                  <a:pt x="686753" y="6100763"/>
                </a:lnTo>
                <a:cubicBezTo>
                  <a:pt x="696278" y="6118860"/>
                  <a:pt x="706755" y="6136958"/>
                  <a:pt x="718185" y="6155055"/>
                </a:cubicBezTo>
                <a:lnTo>
                  <a:pt x="703898" y="6163628"/>
                </a:lnTo>
                <a:close/>
                <a:moveTo>
                  <a:pt x="643890" y="6051233"/>
                </a:moveTo>
                <a:cubicBezTo>
                  <a:pt x="635318" y="6032183"/>
                  <a:pt x="626745" y="6012180"/>
                  <a:pt x="619125" y="5992178"/>
                </a:cubicBezTo>
                <a:lnTo>
                  <a:pt x="633413" y="5986463"/>
                </a:lnTo>
                <a:cubicBezTo>
                  <a:pt x="641033" y="6005513"/>
                  <a:pt x="648653" y="6025515"/>
                  <a:pt x="657225" y="6044565"/>
                </a:cubicBezTo>
                <a:lnTo>
                  <a:pt x="643890" y="6051233"/>
                </a:lnTo>
                <a:close/>
                <a:moveTo>
                  <a:pt x="598170" y="5932170"/>
                </a:moveTo>
                <a:cubicBezTo>
                  <a:pt x="591503" y="5912168"/>
                  <a:pt x="585788" y="5892165"/>
                  <a:pt x="581025" y="5871210"/>
                </a:cubicBezTo>
                <a:lnTo>
                  <a:pt x="596265" y="5867400"/>
                </a:lnTo>
                <a:cubicBezTo>
                  <a:pt x="601028" y="5887403"/>
                  <a:pt x="607695" y="5908358"/>
                  <a:pt x="613410" y="5927408"/>
                </a:cubicBezTo>
                <a:lnTo>
                  <a:pt x="598170" y="5932170"/>
                </a:lnTo>
                <a:close/>
                <a:moveTo>
                  <a:pt x="566738" y="5809298"/>
                </a:moveTo>
                <a:cubicBezTo>
                  <a:pt x="562928" y="5789295"/>
                  <a:pt x="559118" y="5768340"/>
                  <a:pt x="556260" y="5746433"/>
                </a:cubicBezTo>
                <a:lnTo>
                  <a:pt x="571500" y="5744528"/>
                </a:lnTo>
                <a:cubicBezTo>
                  <a:pt x="574358" y="5765483"/>
                  <a:pt x="578168" y="5786438"/>
                  <a:pt x="581978" y="5806440"/>
                </a:cubicBezTo>
                <a:lnTo>
                  <a:pt x="566738" y="5809298"/>
                </a:lnTo>
                <a:close/>
                <a:moveTo>
                  <a:pt x="548640" y="5684520"/>
                </a:moveTo>
                <a:cubicBezTo>
                  <a:pt x="546735" y="5663565"/>
                  <a:pt x="544830" y="5642610"/>
                  <a:pt x="543878" y="5621655"/>
                </a:cubicBezTo>
                <a:lnTo>
                  <a:pt x="560070" y="5620703"/>
                </a:lnTo>
                <a:cubicBezTo>
                  <a:pt x="561023" y="5641658"/>
                  <a:pt x="562928" y="5662613"/>
                  <a:pt x="564833" y="5683568"/>
                </a:cubicBezTo>
                <a:lnTo>
                  <a:pt x="548640" y="5684520"/>
                </a:lnTo>
                <a:close/>
                <a:moveTo>
                  <a:pt x="541020" y="5557838"/>
                </a:moveTo>
                <a:cubicBezTo>
                  <a:pt x="541020" y="5544503"/>
                  <a:pt x="541020" y="5531168"/>
                  <a:pt x="541020" y="5517833"/>
                </a:cubicBezTo>
                <a:cubicBezTo>
                  <a:pt x="541020" y="5510213"/>
                  <a:pt x="541020" y="5501640"/>
                  <a:pt x="541020" y="5494020"/>
                </a:cubicBezTo>
                <a:lnTo>
                  <a:pt x="557213" y="5494020"/>
                </a:lnTo>
                <a:cubicBezTo>
                  <a:pt x="557213" y="5501640"/>
                  <a:pt x="557213" y="5509260"/>
                  <a:pt x="557213" y="5517833"/>
                </a:cubicBezTo>
                <a:cubicBezTo>
                  <a:pt x="557213" y="5531168"/>
                  <a:pt x="557213" y="5544503"/>
                  <a:pt x="557213" y="5556885"/>
                </a:cubicBezTo>
                <a:lnTo>
                  <a:pt x="541020" y="5557838"/>
                </a:lnTo>
                <a:close/>
                <a:moveTo>
                  <a:pt x="558165" y="5432108"/>
                </a:moveTo>
                <a:lnTo>
                  <a:pt x="541973" y="5431155"/>
                </a:lnTo>
                <a:cubicBezTo>
                  <a:pt x="542925" y="5411153"/>
                  <a:pt x="543878" y="5389245"/>
                  <a:pt x="545783" y="5368290"/>
                </a:cubicBezTo>
                <a:lnTo>
                  <a:pt x="561975" y="5369243"/>
                </a:lnTo>
                <a:cubicBezTo>
                  <a:pt x="560070" y="5390198"/>
                  <a:pt x="559118" y="5411153"/>
                  <a:pt x="558165" y="5432108"/>
                </a:cubicBezTo>
                <a:close/>
                <a:moveTo>
                  <a:pt x="566738" y="5306378"/>
                </a:moveTo>
                <a:lnTo>
                  <a:pt x="551498" y="5304473"/>
                </a:lnTo>
                <a:cubicBezTo>
                  <a:pt x="553403" y="5283518"/>
                  <a:pt x="555308" y="5262563"/>
                  <a:pt x="558165" y="5241608"/>
                </a:cubicBezTo>
                <a:lnTo>
                  <a:pt x="573405" y="5243513"/>
                </a:lnTo>
                <a:cubicBezTo>
                  <a:pt x="570548" y="5265420"/>
                  <a:pt x="568643" y="5286375"/>
                  <a:pt x="566738" y="5306378"/>
                </a:cubicBezTo>
                <a:close/>
                <a:moveTo>
                  <a:pt x="581025" y="5181600"/>
                </a:moveTo>
                <a:lnTo>
                  <a:pt x="565785" y="5179695"/>
                </a:lnTo>
                <a:cubicBezTo>
                  <a:pt x="568643" y="5161598"/>
                  <a:pt x="570548" y="5144453"/>
                  <a:pt x="573405" y="5126355"/>
                </a:cubicBezTo>
                <a:lnTo>
                  <a:pt x="574358" y="5116830"/>
                </a:lnTo>
                <a:lnTo>
                  <a:pt x="589598" y="5118735"/>
                </a:lnTo>
                <a:lnTo>
                  <a:pt x="588645" y="5128260"/>
                </a:lnTo>
                <a:cubicBezTo>
                  <a:pt x="585788" y="5146358"/>
                  <a:pt x="583883" y="5163503"/>
                  <a:pt x="581025" y="5181600"/>
                </a:cubicBezTo>
                <a:close/>
                <a:moveTo>
                  <a:pt x="599123" y="5056823"/>
                </a:moveTo>
                <a:lnTo>
                  <a:pt x="583883" y="5053965"/>
                </a:lnTo>
                <a:cubicBezTo>
                  <a:pt x="586740" y="5033010"/>
                  <a:pt x="590550" y="5012055"/>
                  <a:pt x="593408" y="4992053"/>
                </a:cubicBezTo>
                <a:lnTo>
                  <a:pt x="608648" y="4994910"/>
                </a:lnTo>
                <a:cubicBezTo>
                  <a:pt x="605790" y="5015865"/>
                  <a:pt x="602933" y="5035868"/>
                  <a:pt x="599123" y="5056823"/>
                </a:cubicBezTo>
                <a:close/>
                <a:moveTo>
                  <a:pt x="619125" y="4932045"/>
                </a:moveTo>
                <a:lnTo>
                  <a:pt x="603885" y="4929188"/>
                </a:lnTo>
                <a:cubicBezTo>
                  <a:pt x="606743" y="4908233"/>
                  <a:pt x="610553" y="4887278"/>
                  <a:pt x="613410" y="4867275"/>
                </a:cubicBezTo>
                <a:lnTo>
                  <a:pt x="628650" y="4870133"/>
                </a:lnTo>
                <a:cubicBezTo>
                  <a:pt x="625793" y="4891088"/>
                  <a:pt x="622935" y="4912043"/>
                  <a:pt x="619125" y="4932045"/>
                </a:cubicBezTo>
                <a:close/>
                <a:moveTo>
                  <a:pt x="638175" y="4807268"/>
                </a:moveTo>
                <a:lnTo>
                  <a:pt x="622935" y="4805363"/>
                </a:lnTo>
                <a:cubicBezTo>
                  <a:pt x="625793" y="4784408"/>
                  <a:pt x="628650" y="4763453"/>
                  <a:pt x="631508" y="4743450"/>
                </a:cubicBezTo>
                <a:lnTo>
                  <a:pt x="646748" y="4745355"/>
                </a:lnTo>
                <a:cubicBezTo>
                  <a:pt x="644843" y="4766310"/>
                  <a:pt x="641985" y="4787265"/>
                  <a:pt x="638175" y="4807268"/>
                </a:cubicBezTo>
                <a:close/>
                <a:moveTo>
                  <a:pt x="655320" y="4682490"/>
                </a:moveTo>
                <a:lnTo>
                  <a:pt x="640080" y="4680585"/>
                </a:lnTo>
                <a:cubicBezTo>
                  <a:pt x="642938" y="4659630"/>
                  <a:pt x="644843" y="4638675"/>
                  <a:pt x="646748" y="4617720"/>
                </a:cubicBezTo>
                <a:lnTo>
                  <a:pt x="661988" y="4619625"/>
                </a:lnTo>
                <a:cubicBezTo>
                  <a:pt x="660083" y="4640580"/>
                  <a:pt x="658178" y="4661535"/>
                  <a:pt x="655320" y="4682490"/>
                </a:cubicBezTo>
                <a:close/>
                <a:moveTo>
                  <a:pt x="667703" y="4556760"/>
                </a:moveTo>
                <a:lnTo>
                  <a:pt x="651510" y="4555808"/>
                </a:lnTo>
                <a:cubicBezTo>
                  <a:pt x="653415" y="4534853"/>
                  <a:pt x="654368" y="4512945"/>
                  <a:pt x="655320" y="4492943"/>
                </a:cubicBezTo>
                <a:lnTo>
                  <a:pt x="671513" y="4493895"/>
                </a:lnTo>
                <a:cubicBezTo>
                  <a:pt x="670560" y="4513898"/>
                  <a:pt x="669608" y="4534853"/>
                  <a:pt x="667703" y="4556760"/>
                </a:cubicBezTo>
                <a:close/>
                <a:moveTo>
                  <a:pt x="674370" y="4430078"/>
                </a:moveTo>
                <a:lnTo>
                  <a:pt x="658178" y="4430078"/>
                </a:lnTo>
                <a:cubicBezTo>
                  <a:pt x="658178" y="4418648"/>
                  <a:pt x="658178" y="4408170"/>
                  <a:pt x="658178" y="4396740"/>
                </a:cubicBezTo>
                <a:cubicBezTo>
                  <a:pt x="658178" y="4387215"/>
                  <a:pt x="658178" y="4377690"/>
                  <a:pt x="658178" y="4367213"/>
                </a:cubicBezTo>
                <a:lnTo>
                  <a:pt x="674370" y="4367213"/>
                </a:lnTo>
                <a:cubicBezTo>
                  <a:pt x="674370" y="4376738"/>
                  <a:pt x="674370" y="4387215"/>
                  <a:pt x="674370" y="4396740"/>
                </a:cubicBezTo>
                <a:cubicBezTo>
                  <a:pt x="674370" y="4408170"/>
                  <a:pt x="674370" y="4418648"/>
                  <a:pt x="674370" y="4430078"/>
                </a:cubicBezTo>
                <a:close/>
                <a:moveTo>
                  <a:pt x="656273" y="4304348"/>
                </a:moveTo>
                <a:cubicBezTo>
                  <a:pt x="655320" y="4283393"/>
                  <a:pt x="653415" y="4262438"/>
                  <a:pt x="651510" y="4241483"/>
                </a:cubicBezTo>
                <a:lnTo>
                  <a:pt x="666750" y="4239578"/>
                </a:lnTo>
                <a:cubicBezTo>
                  <a:pt x="668655" y="4260533"/>
                  <a:pt x="670560" y="4281488"/>
                  <a:pt x="671513" y="4302443"/>
                </a:cubicBezTo>
                <a:lnTo>
                  <a:pt x="656273" y="4304348"/>
                </a:lnTo>
                <a:close/>
                <a:moveTo>
                  <a:pt x="643890" y="4179570"/>
                </a:moveTo>
                <a:cubicBezTo>
                  <a:pt x="641033" y="4158615"/>
                  <a:pt x="637223" y="4137660"/>
                  <a:pt x="633413" y="4117658"/>
                </a:cubicBezTo>
                <a:lnTo>
                  <a:pt x="648653" y="4114800"/>
                </a:lnTo>
                <a:cubicBezTo>
                  <a:pt x="652463" y="4134803"/>
                  <a:pt x="656273" y="4155758"/>
                  <a:pt x="660083" y="4177665"/>
                </a:cubicBezTo>
                <a:lnTo>
                  <a:pt x="643890" y="4179570"/>
                </a:lnTo>
                <a:close/>
                <a:moveTo>
                  <a:pt x="618173" y="4057650"/>
                </a:moveTo>
                <a:cubicBezTo>
                  <a:pt x="612458" y="4037648"/>
                  <a:pt x="606743" y="4017645"/>
                  <a:pt x="601028" y="3997643"/>
                </a:cubicBezTo>
                <a:lnTo>
                  <a:pt x="616268" y="3992880"/>
                </a:lnTo>
                <a:cubicBezTo>
                  <a:pt x="622935" y="4012883"/>
                  <a:pt x="628650" y="4032885"/>
                  <a:pt x="634365" y="4053840"/>
                </a:cubicBezTo>
                <a:lnTo>
                  <a:pt x="618173" y="4057650"/>
                </a:lnTo>
                <a:close/>
                <a:moveTo>
                  <a:pt x="580073" y="3938588"/>
                </a:moveTo>
                <a:cubicBezTo>
                  <a:pt x="572453" y="3919538"/>
                  <a:pt x="564833" y="3900488"/>
                  <a:pt x="556260" y="3880485"/>
                </a:cubicBezTo>
                <a:lnTo>
                  <a:pt x="570548" y="3873818"/>
                </a:lnTo>
                <a:cubicBezTo>
                  <a:pt x="579120" y="3893820"/>
                  <a:pt x="587693" y="3912870"/>
                  <a:pt x="595313" y="3931920"/>
                </a:cubicBezTo>
                <a:lnTo>
                  <a:pt x="580073" y="3938588"/>
                </a:lnTo>
                <a:close/>
                <a:moveTo>
                  <a:pt x="528638" y="3824288"/>
                </a:moveTo>
                <a:cubicBezTo>
                  <a:pt x="520065" y="3806190"/>
                  <a:pt x="509588" y="3788093"/>
                  <a:pt x="499110" y="3769043"/>
                </a:cubicBezTo>
                <a:lnTo>
                  <a:pt x="513398" y="3761423"/>
                </a:lnTo>
                <a:cubicBezTo>
                  <a:pt x="523875" y="3780473"/>
                  <a:pt x="533400" y="3799523"/>
                  <a:pt x="542925" y="3817620"/>
                </a:cubicBezTo>
                <a:lnTo>
                  <a:pt x="528638" y="3824288"/>
                </a:lnTo>
                <a:close/>
                <a:moveTo>
                  <a:pt x="468630" y="3713798"/>
                </a:moveTo>
                <a:cubicBezTo>
                  <a:pt x="458153" y="3696653"/>
                  <a:pt x="447675" y="3678555"/>
                  <a:pt x="436245" y="3659505"/>
                </a:cubicBezTo>
                <a:lnTo>
                  <a:pt x="449580" y="3650933"/>
                </a:lnTo>
                <a:cubicBezTo>
                  <a:pt x="461010" y="3669983"/>
                  <a:pt x="472440" y="3688080"/>
                  <a:pt x="481965" y="3705225"/>
                </a:cubicBezTo>
                <a:lnTo>
                  <a:pt x="468630" y="3713798"/>
                </a:lnTo>
                <a:close/>
                <a:moveTo>
                  <a:pt x="402908" y="3606165"/>
                </a:moveTo>
                <a:cubicBezTo>
                  <a:pt x="391478" y="3588068"/>
                  <a:pt x="380048" y="3570923"/>
                  <a:pt x="368618" y="3552825"/>
                </a:cubicBezTo>
                <a:lnTo>
                  <a:pt x="381953" y="3544253"/>
                </a:lnTo>
                <a:cubicBezTo>
                  <a:pt x="393383" y="3562350"/>
                  <a:pt x="404813" y="3579495"/>
                  <a:pt x="416243" y="3597593"/>
                </a:cubicBezTo>
                <a:lnTo>
                  <a:pt x="402908" y="3606165"/>
                </a:lnTo>
                <a:close/>
                <a:moveTo>
                  <a:pt x="334328" y="3500438"/>
                </a:moveTo>
                <a:cubicBezTo>
                  <a:pt x="322898" y="3482340"/>
                  <a:pt x="311468" y="3465195"/>
                  <a:pt x="300038" y="3447098"/>
                </a:cubicBezTo>
                <a:lnTo>
                  <a:pt x="313373" y="3438525"/>
                </a:lnTo>
                <a:cubicBezTo>
                  <a:pt x="324803" y="3456623"/>
                  <a:pt x="336233" y="3473768"/>
                  <a:pt x="347663" y="3491865"/>
                </a:cubicBezTo>
                <a:lnTo>
                  <a:pt x="334328" y="3500438"/>
                </a:lnTo>
                <a:close/>
                <a:moveTo>
                  <a:pt x="266700" y="3393758"/>
                </a:moveTo>
                <a:cubicBezTo>
                  <a:pt x="255270" y="3375660"/>
                  <a:pt x="244793" y="3357563"/>
                  <a:pt x="234315" y="3339465"/>
                </a:cubicBezTo>
                <a:lnTo>
                  <a:pt x="247650" y="3331845"/>
                </a:lnTo>
                <a:cubicBezTo>
                  <a:pt x="258128" y="3349943"/>
                  <a:pt x="269558" y="3368040"/>
                  <a:pt x="280035" y="3385185"/>
                </a:cubicBezTo>
                <a:lnTo>
                  <a:pt x="266700" y="3393758"/>
                </a:lnTo>
                <a:close/>
                <a:moveTo>
                  <a:pt x="202883" y="3285173"/>
                </a:moveTo>
                <a:cubicBezTo>
                  <a:pt x="192405" y="3267075"/>
                  <a:pt x="182880" y="3248025"/>
                  <a:pt x="173355" y="3228975"/>
                </a:cubicBezTo>
                <a:lnTo>
                  <a:pt x="187643" y="3221355"/>
                </a:lnTo>
                <a:cubicBezTo>
                  <a:pt x="197168" y="3239453"/>
                  <a:pt x="206693" y="3258503"/>
                  <a:pt x="217170" y="3276600"/>
                </a:cubicBezTo>
                <a:lnTo>
                  <a:pt x="202883" y="3285173"/>
                </a:lnTo>
                <a:close/>
                <a:moveTo>
                  <a:pt x="144780" y="3172778"/>
                </a:moveTo>
                <a:cubicBezTo>
                  <a:pt x="136208" y="3153728"/>
                  <a:pt x="126683" y="3133725"/>
                  <a:pt x="119063" y="3114675"/>
                </a:cubicBezTo>
                <a:lnTo>
                  <a:pt x="133350" y="3108960"/>
                </a:lnTo>
                <a:cubicBezTo>
                  <a:pt x="140970" y="3128010"/>
                  <a:pt x="150495" y="3147060"/>
                  <a:pt x="159068" y="3166110"/>
                </a:cubicBezTo>
                <a:lnTo>
                  <a:pt x="144780" y="3172778"/>
                </a:lnTo>
                <a:close/>
                <a:moveTo>
                  <a:pt x="95250" y="3055620"/>
                </a:moveTo>
                <a:cubicBezTo>
                  <a:pt x="87630" y="3035618"/>
                  <a:pt x="80963" y="3015615"/>
                  <a:pt x="74295" y="2995613"/>
                </a:cubicBezTo>
                <a:lnTo>
                  <a:pt x="89535" y="2990850"/>
                </a:lnTo>
                <a:cubicBezTo>
                  <a:pt x="96203" y="3010853"/>
                  <a:pt x="102870" y="3030855"/>
                  <a:pt x="110490" y="3049905"/>
                </a:cubicBezTo>
                <a:lnTo>
                  <a:pt x="95250" y="3055620"/>
                </a:lnTo>
                <a:close/>
                <a:moveTo>
                  <a:pt x="55245" y="2935605"/>
                </a:moveTo>
                <a:cubicBezTo>
                  <a:pt x="49530" y="2915603"/>
                  <a:pt x="43815" y="2894648"/>
                  <a:pt x="39053" y="2874645"/>
                </a:cubicBezTo>
                <a:lnTo>
                  <a:pt x="54293" y="2870835"/>
                </a:lnTo>
                <a:cubicBezTo>
                  <a:pt x="59055" y="2890838"/>
                  <a:pt x="64770" y="2911793"/>
                  <a:pt x="70485" y="2931795"/>
                </a:cubicBezTo>
                <a:lnTo>
                  <a:pt x="55245" y="2935605"/>
                </a:lnTo>
                <a:close/>
                <a:moveTo>
                  <a:pt x="25718" y="2811780"/>
                </a:moveTo>
                <a:cubicBezTo>
                  <a:pt x="21908" y="2790825"/>
                  <a:pt x="18098" y="2769870"/>
                  <a:pt x="15240" y="2748915"/>
                </a:cubicBezTo>
                <a:lnTo>
                  <a:pt x="30480" y="2747010"/>
                </a:lnTo>
                <a:cubicBezTo>
                  <a:pt x="33338" y="2767013"/>
                  <a:pt x="37148" y="2787968"/>
                  <a:pt x="40958" y="2808923"/>
                </a:cubicBezTo>
                <a:lnTo>
                  <a:pt x="25718" y="2811780"/>
                </a:lnTo>
                <a:close/>
                <a:moveTo>
                  <a:pt x="6668" y="2687003"/>
                </a:moveTo>
                <a:cubicBezTo>
                  <a:pt x="4763" y="2666048"/>
                  <a:pt x="2858" y="2644140"/>
                  <a:pt x="1905" y="2624138"/>
                </a:cubicBezTo>
                <a:lnTo>
                  <a:pt x="18098" y="2623185"/>
                </a:lnTo>
                <a:cubicBezTo>
                  <a:pt x="19050" y="2644140"/>
                  <a:pt x="20955" y="2665095"/>
                  <a:pt x="22860" y="2686050"/>
                </a:cubicBezTo>
                <a:lnTo>
                  <a:pt x="6668" y="2687003"/>
                </a:lnTo>
                <a:close/>
                <a:moveTo>
                  <a:pt x="16193" y="2560320"/>
                </a:moveTo>
                <a:lnTo>
                  <a:pt x="0" y="2560320"/>
                </a:lnTo>
                <a:cubicBezTo>
                  <a:pt x="0" y="2539365"/>
                  <a:pt x="953" y="2517458"/>
                  <a:pt x="1905" y="2496503"/>
                </a:cubicBezTo>
                <a:lnTo>
                  <a:pt x="18098" y="2497455"/>
                </a:lnTo>
                <a:cubicBezTo>
                  <a:pt x="17145" y="2518410"/>
                  <a:pt x="16193" y="2539365"/>
                  <a:pt x="16193" y="2560320"/>
                </a:cubicBezTo>
                <a:close/>
                <a:moveTo>
                  <a:pt x="23813" y="2435543"/>
                </a:moveTo>
                <a:lnTo>
                  <a:pt x="8573" y="2433638"/>
                </a:lnTo>
                <a:cubicBezTo>
                  <a:pt x="11430" y="2412683"/>
                  <a:pt x="14288" y="2391728"/>
                  <a:pt x="17145" y="2370773"/>
                </a:cubicBezTo>
                <a:lnTo>
                  <a:pt x="32385" y="2373630"/>
                </a:lnTo>
                <a:cubicBezTo>
                  <a:pt x="29528" y="2393633"/>
                  <a:pt x="25718" y="2414588"/>
                  <a:pt x="23813" y="2435543"/>
                </a:cubicBezTo>
                <a:close/>
                <a:moveTo>
                  <a:pt x="44768" y="2311718"/>
                </a:moveTo>
                <a:lnTo>
                  <a:pt x="29528" y="2307908"/>
                </a:lnTo>
                <a:cubicBezTo>
                  <a:pt x="34290" y="2286953"/>
                  <a:pt x="40005" y="2266950"/>
                  <a:pt x="45720" y="2246948"/>
                </a:cubicBezTo>
                <a:lnTo>
                  <a:pt x="60960" y="2251710"/>
                </a:lnTo>
                <a:cubicBezTo>
                  <a:pt x="55245" y="2271713"/>
                  <a:pt x="49530" y="2291715"/>
                  <a:pt x="44768" y="2311718"/>
                </a:cubicBezTo>
                <a:close/>
                <a:moveTo>
                  <a:pt x="80963" y="2191703"/>
                </a:moveTo>
                <a:lnTo>
                  <a:pt x="65723" y="2185988"/>
                </a:lnTo>
                <a:cubicBezTo>
                  <a:pt x="73343" y="2165985"/>
                  <a:pt x="80963" y="2145983"/>
                  <a:pt x="89535" y="2126933"/>
                </a:cubicBezTo>
                <a:lnTo>
                  <a:pt x="103823" y="2133600"/>
                </a:lnTo>
                <a:cubicBezTo>
                  <a:pt x="95250" y="2153603"/>
                  <a:pt x="87630" y="2172653"/>
                  <a:pt x="80963" y="2191703"/>
                </a:cubicBezTo>
                <a:close/>
                <a:moveTo>
                  <a:pt x="130493" y="2077403"/>
                </a:moveTo>
                <a:lnTo>
                  <a:pt x="116205" y="2070735"/>
                </a:lnTo>
                <a:cubicBezTo>
                  <a:pt x="125730" y="2051685"/>
                  <a:pt x="136208" y="2033588"/>
                  <a:pt x="146685" y="2014538"/>
                </a:cubicBezTo>
                <a:lnTo>
                  <a:pt x="160020" y="2022158"/>
                </a:lnTo>
                <a:cubicBezTo>
                  <a:pt x="149543" y="2040255"/>
                  <a:pt x="140018" y="2059305"/>
                  <a:pt x="130493" y="2077403"/>
                </a:cubicBezTo>
                <a:close/>
                <a:moveTo>
                  <a:pt x="193358" y="1968818"/>
                </a:moveTo>
                <a:lnTo>
                  <a:pt x="180023" y="1960245"/>
                </a:lnTo>
                <a:cubicBezTo>
                  <a:pt x="191453" y="1943100"/>
                  <a:pt x="203835" y="1925003"/>
                  <a:pt x="216218" y="1908810"/>
                </a:cubicBezTo>
                <a:lnTo>
                  <a:pt x="228600" y="1918335"/>
                </a:lnTo>
                <a:cubicBezTo>
                  <a:pt x="217170" y="1934528"/>
                  <a:pt x="204788" y="1951673"/>
                  <a:pt x="193358" y="1968818"/>
                </a:cubicBezTo>
                <a:close/>
                <a:moveTo>
                  <a:pt x="268605" y="1868805"/>
                </a:moveTo>
                <a:lnTo>
                  <a:pt x="256223" y="1858328"/>
                </a:lnTo>
                <a:cubicBezTo>
                  <a:pt x="269558" y="1842135"/>
                  <a:pt x="283845" y="1825943"/>
                  <a:pt x="298133" y="1810703"/>
                </a:cubicBezTo>
                <a:lnTo>
                  <a:pt x="309563" y="1821180"/>
                </a:lnTo>
                <a:cubicBezTo>
                  <a:pt x="295275" y="1837373"/>
                  <a:pt x="281940" y="1853565"/>
                  <a:pt x="268605" y="1868805"/>
                </a:cubicBezTo>
                <a:close/>
                <a:moveTo>
                  <a:pt x="353378" y="1777365"/>
                </a:moveTo>
                <a:lnTo>
                  <a:pt x="341948" y="1765935"/>
                </a:lnTo>
                <a:cubicBezTo>
                  <a:pt x="357188" y="1751648"/>
                  <a:pt x="372428" y="1736408"/>
                  <a:pt x="388620" y="1722120"/>
                </a:cubicBezTo>
                <a:lnTo>
                  <a:pt x="399098" y="1733550"/>
                </a:lnTo>
                <a:cubicBezTo>
                  <a:pt x="383858" y="1747838"/>
                  <a:pt x="367665" y="1763078"/>
                  <a:pt x="353378" y="1777365"/>
                </a:cubicBezTo>
                <a:close/>
                <a:moveTo>
                  <a:pt x="446723" y="1693545"/>
                </a:moveTo>
                <a:lnTo>
                  <a:pt x="436245" y="1681163"/>
                </a:lnTo>
                <a:cubicBezTo>
                  <a:pt x="452438" y="1667828"/>
                  <a:pt x="468630" y="1654493"/>
                  <a:pt x="485775" y="1642110"/>
                </a:cubicBezTo>
                <a:lnTo>
                  <a:pt x="495300" y="1654493"/>
                </a:lnTo>
                <a:cubicBezTo>
                  <a:pt x="479108" y="1666875"/>
                  <a:pt x="461963" y="1680210"/>
                  <a:pt x="446723" y="1693545"/>
                </a:cubicBezTo>
                <a:close/>
                <a:moveTo>
                  <a:pt x="545783" y="1616393"/>
                </a:moveTo>
                <a:lnTo>
                  <a:pt x="536258" y="1604010"/>
                </a:lnTo>
                <a:cubicBezTo>
                  <a:pt x="553403" y="1591628"/>
                  <a:pt x="570548" y="1580198"/>
                  <a:pt x="588645" y="1567815"/>
                </a:cubicBezTo>
                <a:lnTo>
                  <a:pt x="597218" y="1581150"/>
                </a:lnTo>
                <a:cubicBezTo>
                  <a:pt x="580073" y="1592580"/>
                  <a:pt x="562928" y="1604963"/>
                  <a:pt x="545783" y="1616393"/>
                </a:cubicBezTo>
                <a:close/>
                <a:moveTo>
                  <a:pt x="650558" y="1546860"/>
                </a:moveTo>
                <a:lnTo>
                  <a:pt x="641985" y="1533525"/>
                </a:lnTo>
                <a:cubicBezTo>
                  <a:pt x="659130" y="1523048"/>
                  <a:pt x="677228" y="1511618"/>
                  <a:pt x="696278" y="1500188"/>
                </a:cubicBezTo>
                <a:lnTo>
                  <a:pt x="703898" y="1513523"/>
                </a:lnTo>
                <a:cubicBezTo>
                  <a:pt x="685800" y="1524953"/>
                  <a:pt x="667703" y="1536383"/>
                  <a:pt x="650558" y="1546860"/>
                </a:cubicBezTo>
                <a:close/>
                <a:moveTo>
                  <a:pt x="758190" y="1482090"/>
                </a:moveTo>
                <a:lnTo>
                  <a:pt x="750570" y="1468755"/>
                </a:lnTo>
                <a:cubicBezTo>
                  <a:pt x="768668" y="1458278"/>
                  <a:pt x="786765" y="1448753"/>
                  <a:pt x="805815" y="1438275"/>
                </a:cubicBezTo>
                <a:lnTo>
                  <a:pt x="813435" y="1452563"/>
                </a:lnTo>
                <a:cubicBezTo>
                  <a:pt x="794385" y="1462088"/>
                  <a:pt x="776288" y="1472565"/>
                  <a:pt x="758190" y="1482090"/>
                </a:cubicBezTo>
                <a:close/>
                <a:moveTo>
                  <a:pt x="869633" y="1423035"/>
                </a:moveTo>
                <a:lnTo>
                  <a:pt x="862013" y="1408748"/>
                </a:lnTo>
                <a:cubicBezTo>
                  <a:pt x="881063" y="1399223"/>
                  <a:pt x="899160" y="1389698"/>
                  <a:pt x="918210" y="1380173"/>
                </a:cubicBezTo>
                <a:lnTo>
                  <a:pt x="924878" y="1394460"/>
                </a:lnTo>
                <a:cubicBezTo>
                  <a:pt x="906780" y="1403985"/>
                  <a:pt x="887730" y="1413510"/>
                  <a:pt x="869633" y="1423035"/>
                </a:cubicBezTo>
                <a:close/>
                <a:moveTo>
                  <a:pt x="982028" y="1366838"/>
                </a:moveTo>
                <a:lnTo>
                  <a:pt x="975360" y="1352550"/>
                </a:lnTo>
                <a:cubicBezTo>
                  <a:pt x="994410" y="1343978"/>
                  <a:pt x="1013460" y="1334453"/>
                  <a:pt x="1032510" y="1325880"/>
                </a:cubicBezTo>
                <a:lnTo>
                  <a:pt x="1039178" y="1340168"/>
                </a:lnTo>
                <a:cubicBezTo>
                  <a:pt x="1020128" y="1349693"/>
                  <a:pt x="1001078" y="1358265"/>
                  <a:pt x="982028" y="1366838"/>
                </a:cubicBezTo>
                <a:close/>
                <a:moveTo>
                  <a:pt x="1096328" y="1314450"/>
                </a:moveTo>
                <a:lnTo>
                  <a:pt x="1089660" y="1300163"/>
                </a:lnTo>
                <a:cubicBezTo>
                  <a:pt x="1108710" y="1291590"/>
                  <a:pt x="1127760" y="1283018"/>
                  <a:pt x="1147763" y="1274445"/>
                </a:cubicBezTo>
                <a:lnTo>
                  <a:pt x="1154430" y="1288733"/>
                </a:lnTo>
                <a:cubicBezTo>
                  <a:pt x="1135380" y="1298258"/>
                  <a:pt x="1115378" y="1306830"/>
                  <a:pt x="1096328" y="1314450"/>
                </a:cubicBezTo>
                <a:close/>
                <a:moveTo>
                  <a:pt x="1212533" y="1264920"/>
                </a:moveTo>
                <a:lnTo>
                  <a:pt x="1206818" y="1250633"/>
                </a:lnTo>
                <a:cubicBezTo>
                  <a:pt x="1225868" y="1242060"/>
                  <a:pt x="1245871" y="1234440"/>
                  <a:pt x="1264921" y="1226820"/>
                </a:cubicBezTo>
                <a:lnTo>
                  <a:pt x="1270635" y="1241108"/>
                </a:lnTo>
                <a:cubicBezTo>
                  <a:pt x="1250633" y="1248728"/>
                  <a:pt x="1231583" y="1257300"/>
                  <a:pt x="1212533" y="1264920"/>
                </a:cubicBezTo>
                <a:close/>
                <a:moveTo>
                  <a:pt x="1328738" y="1217295"/>
                </a:moveTo>
                <a:lnTo>
                  <a:pt x="1323023" y="1203008"/>
                </a:lnTo>
                <a:cubicBezTo>
                  <a:pt x="1342073" y="1195388"/>
                  <a:pt x="1362075" y="1187768"/>
                  <a:pt x="1382078" y="1180148"/>
                </a:cubicBezTo>
                <a:lnTo>
                  <a:pt x="1387793" y="1194435"/>
                </a:lnTo>
                <a:cubicBezTo>
                  <a:pt x="1367790" y="1202055"/>
                  <a:pt x="1347788" y="1209675"/>
                  <a:pt x="1328738" y="1217295"/>
                </a:cubicBezTo>
                <a:close/>
                <a:moveTo>
                  <a:pt x="1445896" y="1171575"/>
                </a:moveTo>
                <a:lnTo>
                  <a:pt x="1440180" y="1157288"/>
                </a:lnTo>
                <a:cubicBezTo>
                  <a:pt x="1460183" y="1149668"/>
                  <a:pt x="1479233" y="1142048"/>
                  <a:pt x="1499235" y="1134428"/>
                </a:cubicBezTo>
                <a:lnTo>
                  <a:pt x="1504950" y="1148715"/>
                </a:lnTo>
                <a:cubicBezTo>
                  <a:pt x="1484948" y="1156335"/>
                  <a:pt x="1464946" y="1163955"/>
                  <a:pt x="1445896" y="1171575"/>
                </a:cubicBezTo>
                <a:close/>
                <a:moveTo>
                  <a:pt x="1563053" y="1125855"/>
                </a:moveTo>
                <a:lnTo>
                  <a:pt x="1557338" y="1111568"/>
                </a:lnTo>
                <a:cubicBezTo>
                  <a:pt x="1577340" y="1103948"/>
                  <a:pt x="1596390" y="1096328"/>
                  <a:pt x="1616393" y="1088708"/>
                </a:cubicBezTo>
                <a:lnTo>
                  <a:pt x="1622108" y="1102995"/>
                </a:lnTo>
                <a:cubicBezTo>
                  <a:pt x="1603058" y="1110615"/>
                  <a:pt x="1583055" y="1118235"/>
                  <a:pt x="1563053" y="1125855"/>
                </a:cubicBezTo>
                <a:close/>
                <a:moveTo>
                  <a:pt x="1681163" y="1081088"/>
                </a:moveTo>
                <a:lnTo>
                  <a:pt x="1675448" y="1066800"/>
                </a:lnTo>
                <a:lnTo>
                  <a:pt x="1734503" y="1043940"/>
                </a:lnTo>
                <a:lnTo>
                  <a:pt x="1740218" y="1058228"/>
                </a:lnTo>
                <a:lnTo>
                  <a:pt x="1681163" y="1081088"/>
                </a:lnTo>
                <a:close/>
                <a:moveTo>
                  <a:pt x="1799273" y="1035368"/>
                </a:moveTo>
                <a:lnTo>
                  <a:pt x="1793558" y="1021080"/>
                </a:lnTo>
                <a:cubicBezTo>
                  <a:pt x="1813560" y="1013460"/>
                  <a:pt x="1832610" y="1005840"/>
                  <a:pt x="1852613" y="998220"/>
                </a:cubicBezTo>
                <a:lnTo>
                  <a:pt x="1858328" y="1012508"/>
                </a:lnTo>
                <a:cubicBezTo>
                  <a:pt x="1838325" y="1021080"/>
                  <a:pt x="1819275" y="1027748"/>
                  <a:pt x="1799273" y="1035368"/>
                </a:cubicBezTo>
                <a:close/>
                <a:moveTo>
                  <a:pt x="1917383" y="990600"/>
                </a:moveTo>
                <a:lnTo>
                  <a:pt x="1911668" y="976313"/>
                </a:lnTo>
                <a:cubicBezTo>
                  <a:pt x="1930718" y="968693"/>
                  <a:pt x="1950721" y="961073"/>
                  <a:pt x="1969771" y="953453"/>
                </a:cubicBezTo>
                <a:lnTo>
                  <a:pt x="1975485" y="967740"/>
                </a:lnTo>
                <a:cubicBezTo>
                  <a:pt x="1956435" y="974408"/>
                  <a:pt x="1936433" y="982028"/>
                  <a:pt x="1917383" y="990600"/>
                </a:cubicBezTo>
                <a:close/>
                <a:moveTo>
                  <a:pt x="2034540" y="942975"/>
                </a:moveTo>
                <a:lnTo>
                  <a:pt x="2028825" y="928688"/>
                </a:lnTo>
                <a:cubicBezTo>
                  <a:pt x="2047875" y="921068"/>
                  <a:pt x="2067878" y="912495"/>
                  <a:pt x="2086928" y="903923"/>
                </a:cubicBezTo>
                <a:lnTo>
                  <a:pt x="2092643" y="918210"/>
                </a:lnTo>
                <a:cubicBezTo>
                  <a:pt x="2072640" y="926783"/>
                  <a:pt x="2053590" y="935355"/>
                  <a:pt x="2034540" y="942975"/>
                </a:cubicBezTo>
                <a:close/>
                <a:moveTo>
                  <a:pt x="2150746" y="893445"/>
                </a:moveTo>
                <a:lnTo>
                  <a:pt x="2144078" y="879158"/>
                </a:lnTo>
                <a:cubicBezTo>
                  <a:pt x="2163128" y="870585"/>
                  <a:pt x="2182178" y="862013"/>
                  <a:pt x="2201228" y="853440"/>
                </a:cubicBezTo>
                <a:lnTo>
                  <a:pt x="2207896" y="867728"/>
                </a:lnTo>
                <a:cubicBezTo>
                  <a:pt x="2188846" y="876300"/>
                  <a:pt x="2169796" y="884873"/>
                  <a:pt x="2150746" y="893445"/>
                </a:cubicBezTo>
                <a:close/>
                <a:moveTo>
                  <a:pt x="2265998" y="842010"/>
                </a:moveTo>
                <a:lnTo>
                  <a:pt x="2259330" y="827723"/>
                </a:lnTo>
                <a:cubicBezTo>
                  <a:pt x="2278380" y="819150"/>
                  <a:pt x="2297430" y="809625"/>
                  <a:pt x="2316480" y="801053"/>
                </a:cubicBezTo>
                <a:lnTo>
                  <a:pt x="2323148" y="815340"/>
                </a:lnTo>
                <a:cubicBezTo>
                  <a:pt x="2304098" y="823913"/>
                  <a:pt x="2285048" y="832485"/>
                  <a:pt x="2265998" y="842010"/>
                </a:cubicBezTo>
                <a:close/>
                <a:moveTo>
                  <a:pt x="2379346" y="786765"/>
                </a:moveTo>
                <a:lnTo>
                  <a:pt x="2372678" y="772478"/>
                </a:lnTo>
                <a:cubicBezTo>
                  <a:pt x="2391728" y="762953"/>
                  <a:pt x="2409825" y="753428"/>
                  <a:pt x="2428875" y="743903"/>
                </a:cubicBezTo>
                <a:lnTo>
                  <a:pt x="2436496" y="758190"/>
                </a:lnTo>
                <a:cubicBezTo>
                  <a:pt x="2417446" y="767715"/>
                  <a:pt x="2398396" y="777240"/>
                  <a:pt x="2379346" y="786765"/>
                </a:cubicBezTo>
                <a:close/>
                <a:moveTo>
                  <a:pt x="2491740" y="727710"/>
                </a:moveTo>
                <a:lnTo>
                  <a:pt x="2484121" y="713423"/>
                </a:lnTo>
                <a:cubicBezTo>
                  <a:pt x="2502218" y="702945"/>
                  <a:pt x="2521268" y="693420"/>
                  <a:pt x="2539365" y="682943"/>
                </a:cubicBezTo>
                <a:lnTo>
                  <a:pt x="2546985" y="696278"/>
                </a:lnTo>
                <a:cubicBezTo>
                  <a:pt x="2528888" y="707708"/>
                  <a:pt x="2509838" y="718185"/>
                  <a:pt x="2491740" y="727710"/>
                </a:cubicBezTo>
                <a:close/>
                <a:moveTo>
                  <a:pt x="2601278" y="664845"/>
                </a:moveTo>
                <a:lnTo>
                  <a:pt x="2592705" y="651510"/>
                </a:lnTo>
                <a:cubicBezTo>
                  <a:pt x="2610803" y="641033"/>
                  <a:pt x="2628900" y="629603"/>
                  <a:pt x="2646046" y="618173"/>
                </a:cubicBezTo>
                <a:lnTo>
                  <a:pt x="2654618" y="631508"/>
                </a:lnTo>
                <a:cubicBezTo>
                  <a:pt x="2637473" y="642938"/>
                  <a:pt x="2619375" y="654368"/>
                  <a:pt x="2601278" y="664845"/>
                </a:cubicBezTo>
                <a:close/>
                <a:moveTo>
                  <a:pt x="2707958" y="597218"/>
                </a:moveTo>
                <a:lnTo>
                  <a:pt x="2699385" y="583883"/>
                </a:lnTo>
                <a:cubicBezTo>
                  <a:pt x="2717483" y="572453"/>
                  <a:pt x="2734628" y="560070"/>
                  <a:pt x="2750821" y="548640"/>
                </a:cubicBezTo>
                <a:lnTo>
                  <a:pt x="2760346" y="561975"/>
                </a:lnTo>
                <a:cubicBezTo>
                  <a:pt x="2744153" y="573405"/>
                  <a:pt x="2726055" y="585788"/>
                  <a:pt x="2707958" y="597218"/>
                </a:cubicBezTo>
                <a:close/>
                <a:moveTo>
                  <a:pt x="2811780" y="523875"/>
                </a:moveTo>
                <a:lnTo>
                  <a:pt x="2802255" y="511493"/>
                </a:lnTo>
                <a:cubicBezTo>
                  <a:pt x="2819400" y="499110"/>
                  <a:pt x="2835593" y="485775"/>
                  <a:pt x="2851785" y="472440"/>
                </a:cubicBezTo>
                <a:lnTo>
                  <a:pt x="2861310" y="484823"/>
                </a:lnTo>
                <a:cubicBezTo>
                  <a:pt x="2845118" y="498158"/>
                  <a:pt x="2828925" y="511493"/>
                  <a:pt x="2811780" y="523875"/>
                </a:cubicBezTo>
                <a:close/>
                <a:moveTo>
                  <a:pt x="2909888" y="443865"/>
                </a:moveTo>
                <a:lnTo>
                  <a:pt x="2899410" y="432435"/>
                </a:lnTo>
                <a:cubicBezTo>
                  <a:pt x="2915603" y="418148"/>
                  <a:pt x="2930843" y="403860"/>
                  <a:pt x="2946083" y="389573"/>
                </a:cubicBezTo>
                <a:lnTo>
                  <a:pt x="2956560" y="401003"/>
                </a:lnTo>
                <a:cubicBezTo>
                  <a:pt x="2941321" y="415290"/>
                  <a:pt x="2926080" y="430530"/>
                  <a:pt x="2909888" y="443865"/>
                </a:cubicBezTo>
                <a:close/>
                <a:moveTo>
                  <a:pt x="3001327" y="356235"/>
                </a:moveTo>
                <a:lnTo>
                  <a:pt x="2989898" y="345758"/>
                </a:lnTo>
                <a:cubicBezTo>
                  <a:pt x="3004185" y="330518"/>
                  <a:pt x="3018473" y="314325"/>
                  <a:pt x="3031808" y="299085"/>
                </a:cubicBezTo>
                <a:lnTo>
                  <a:pt x="3044190" y="309563"/>
                </a:lnTo>
                <a:cubicBezTo>
                  <a:pt x="3029902" y="324803"/>
                  <a:pt x="3015615" y="340995"/>
                  <a:pt x="3001327" y="356235"/>
                </a:cubicBezTo>
                <a:close/>
                <a:moveTo>
                  <a:pt x="3083243" y="260033"/>
                </a:moveTo>
                <a:lnTo>
                  <a:pt x="3070860" y="250508"/>
                </a:lnTo>
                <a:cubicBezTo>
                  <a:pt x="3083243" y="233363"/>
                  <a:pt x="3095625" y="216218"/>
                  <a:pt x="3107056" y="199073"/>
                </a:cubicBezTo>
                <a:lnTo>
                  <a:pt x="3120390" y="207645"/>
                </a:lnTo>
                <a:cubicBezTo>
                  <a:pt x="3108008" y="224790"/>
                  <a:pt x="3096577" y="242888"/>
                  <a:pt x="3083243" y="260033"/>
                </a:cubicBezTo>
                <a:close/>
                <a:moveTo>
                  <a:pt x="3152775" y="153353"/>
                </a:moveTo>
                <a:lnTo>
                  <a:pt x="3138488" y="145733"/>
                </a:lnTo>
                <a:cubicBezTo>
                  <a:pt x="3148965" y="127635"/>
                  <a:pt x="3157538" y="108585"/>
                  <a:pt x="3166110" y="89535"/>
                </a:cubicBezTo>
                <a:lnTo>
                  <a:pt x="3180398" y="96203"/>
                </a:lnTo>
                <a:cubicBezTo>
                  <a:pt x="3171825" y="115253"/>
                  <a:pt x="3162300" y="134303"/>
                  <a:pt x="3152775" y="153353"/>
                </a:cubicBezTo>
                <a:close/>
                <a:moveTo>
                  <a:pt x="3204210" y="37148"/>
                </a:moveTo>
                <a:lnTo>
                  <a:pt x="3188971" y="32385"/>
                </a:lnTo>
                <a:cubicBezTo>
                  <a:pt x="3192781" y="21908"/>
                  <a:pt x="3195638" y="11430"/>
                  <a:pt x="3199448" y="0"/>
                </a:cubicBezTo>
                <a:lnTo>
                  <a:pt x="3214688" y="4763"/>
                </a:lnTo>
                <a:cubicBezTo>
                  <a:pt x="3211831" y="15240"/>
                  <a:pt x="3208021" y="26670"/>
                  <a:pt x="3204210" y="37148"/>
                </a:cubicBezTo>
                <a:close/>
              </a:path>
            </a:pathLst>
          </a:custGeom>
          <a:solidFill>
            <a:srgbClr val="231F20"/>
          </a:solidFill>
          <a:ln w="9525" cap="flat">
            <a:noFill/>
            <a:prstDash val="solid"/>
            <a:miter/>
          </a:ln>
        </p:spPr>
        <p:txBody>
          <a:bodyPr rtlCol="0" anchor="ctr"/>
          <a:lstStyle/>
          <a:p>
            <a:endParaRPr lang="en-US"/>
          </a:p>
        </p:txBody>
      </p:sp>
      <p:grpSp>
        <p:nvGrpSpPr>
          <p:cNvPr id="27" name="Graphic 8">
            <a:extLst>
              <a:ext uri="{FF2B5EF4-FFF2-40B4-BE49-F238E27FC236}">
                <a16:creationId xmlns:a16="http://schemas.microsoft.com/office/drawing/2014/main" id="{E7E2ADE0-9DC0-9243-9A10-49BCE4F050CD}"/>
              </a:ext>
            </a:extLst>
          </p:cNvPr>
          <p:cNvGrpSpPr/>
          <p:nvPr userDrawn="1"/>
        </p:nvGrpSpPr>
        <p:grpSpPr>
          <a:xfrm rot="623337">
            <a:off x="6856354" y="1598024"/>
            <a:ext cx="349816" cy="429815"/>
            <a:chOff x="6764489" y="1625917"/>
            <a:chExt cx="349816" cy="429815"/>
          </a:xfrm>
        </p:grpSpPr>
        <p:sp>
          <p:nvSpPr>
            <p:cNvPr id="28" name="Freeform 27">
              <a:extLst>
                <a:ext uri="{FF2B5EF4-FFF2-40B4-BE49-F238E27FC236}">
                  <a16:creationId xmlns:a16="http://schemas.microsoft.com/office/drawing/2014/main" id="{9265FCAF-3651-564A-8D70-FBC67F687E8A}"/>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C661257E-A7A4-7046-BF01-695CE022A1BF}"/>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71224D46-D217-4249-B740-3289301540F3}"/>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ED307158-7535-734E-A278-CCD576F3BC6A}"/>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76B6CE56-F692-0F48-B67C-5B6C0181211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EAEA66C3-50E1-3540-8F68-0ABA5793DB56}"/>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4" name="Freeform 33">
              <a:extLst>
                <a:ext uri="{FF2B5EF4-FFF2-40B4-BE49-F238E27FC236}">
                  <a16:creationId xmlns:a16="http://schemas.microsoft.com/office/drawing/2014/main" id="{5405F6C7-CC6F-BC4C-8070-18E6BE0C76F6}"/>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74E3881C-3469-F84F-A5D2-E350211EBF18}"/>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BAE43098-1EE5-8440-9948-BEC8B462A6A7}"/>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A860B1B1-EA10-084C-9EBC-0806CB29BFDD}"/>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2A848A3F-32E5-F54A-8A43-8D38995DC137}"/>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C4C530F0-9B3D-0C4A-9A51-525DEB3BED9C}"/>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40" name="Picture Placeholder 191">
            <a:extLst>
              <a:ext uri="{FF2B5EF4-FFF2-40B4-BE49-F238E27FC236}">
                <a16:creationId xmlns:a16="http://schemas.microsoft.com/office/drawing/2014/main" id="{D76626B6-E4E7-E748-9749-1DCFA340538E}"/>
              </a:ext>
            </a:extLst>
          </p:cNvPr>
          <p:cNvSpPr>
            <a:spLocks noGrp="1"/>
          </p:cNvSpPr>
          <p:nvPr>
            <p:ph type="pic" sz="quarter" idx="10" hasCustomPrompt="1"/>
          </p:nvPr>
        </p:nvSpPr>
        <p:spPr>
          <a:xfrm>
            <a:off x="7055538" y="556302"/>
            <a:ext cx="5136462" cy="5770275"/>
          </a:xfrm>
          <a:custGeom>
            <a:avLst/>
            <a:gdLst>
              <a:gd name="connsiteX0" fmla="*/ 2930316 w 5739271"/>
              <a:gd name="connsiteY0" fmla="*/ 2866 h 6319176"/>
              <a:gd name="connsiteX1" fmla="*/ 3864317 w 5739271"/>
              <a:gd name="connsiteY1" fmla="*/ 106807 h 6319176"/>
              <a:gd name="connsiteX2" fmla="*/ 4735855 w 5739271"/>
              <a:gd name="connsiteY2" fmla="*/ 538290 h 6319176"/>
              <a:gd name="connsiteX3" fmla="*/ 5334025 w 5739271"/>
              <a:gd name="connsiteY3" fmla="*/ 1345057 h 6319176"/>
              <a:gd name="connsiteX4" fmla="*/ 5697880 w 5739271"/>
              <a:gd name="connsiteY4" fmla="*/ 2644267 h 6319176"/>
              <a:gd name="connsiteX5" fmla="*/ 5164480 w 5739271"/>
              <a:gd name="connsiteY5" fmla="*/ 5195062 h 6319176"/>
              <a:gd name="connsiteX6" fmla="*/ 3141369 w 5739271"/>
              <a:gd name="connsiteY6" fmla="*/ 6289485 h 6319176"/>
              <a:gd name="connsiteX7" fmla="*/ 1034439 w 5739271"/>
              <a:gd name="connsiteY7" fmla="*/ 5770372 h 6319176"/>
              <a:gd name="connsiteX8" fmla="*/ 38124 w 5739271"/>
              <a:gd name="connsiteY8" fmla="*/ 3589147 h 6319176"/>
              <a:gd name="connsiteX9" fmla="*/ 131469 w 5739271"/>
              <a:gd name="connsiteY9" fmla="*/ 1989900 h 6319176"/>
              <a:gd name="connsiteX10" fmla="*/ 748689 w 5739271"/>
              <a:gd name="connsiteY10" fmla="*/ 901192 h 6319176"/>
              <a:gd name="connsiteX11" fmla="*/ 2567964 w 5739271"/>
              <a:gd name="connsiteY11" fmla="*/ 32512 h 6319176"/>
              <a:gd name="connsiteX12" fmla="*/ 2930316 w 5739271"/>
              <a:gd name="connsiteY12" fmla="*/ 2866 h 631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39271" h="6319176">
                <a:moveTo>
                  <a:pt x="2930316" y="2866"/>
                </a:moveTo>
                <a:cubicBezTo>
                  <a:pt x="3279958" y="-10708"/>
                  <a:pt x="3591426" y="23940"/>
                  <a:pt x="3864317" y="106807"/>
                </a:cubicBezTo>
                <a:cubicBezTo>
                  <a:pt x="4228172" y="217297"/>
                  <a:pt x="4518684" y="361125"/>
                  <a:pt x="4735855" y="538290"/>
                </a:cubicBezTo>
                <a:cubicBezTo>
                  <a:pt x="4953025" y="715455"/>
                  <a:pt x="5153050" y="984060"/>
                  <a:pt x="5334025" y="1345057"/>
                </a:cubicBezTo>
                <a:cubicBezTo>
                  <a:pt x="5515000" y="1706055"/>
                  <a:pt x="5635967" y="2138490"/>
                  <a:pt x="5697880" y="2644267"/>
                </a:cubicBezTo>
                <a:cubicBezTo>
                  <a:pt x="5828372" y="3719640"/>
                  <a:pt x="5650255" y="4569270"/>
                  <a:pt x="5164480" y="5195062"/>
                </a:cubicBezTo>
                <a:cubicBezTo>
                  <a:pt x="4677752" y="5819902"/>
                  <a:pt x="4003382" y="6184710"/>
                  <a:pt x="3141369" y="6289485"/>
                </a:cubicBezTo>
                <a:cubicBezTo>
                  <a:pt x="2279357" y="6394260"/>
                  <a:pt x="1576412" y="6221857"/>
                  <a:pt x="1034439" y="5770372"/>
                </a:cubicBezTo>
                <a:cubicBezTo>
                  <a:pt x="492467" y="5318887"/>
                  <a:pt x="160044" y="4592130"/>
                  <a:pt x="38124" y="3589147"/>
                </a:cubicBezTo>
                <a:cubicBezTo>
                  <a:pt x="-34266" y="2987167"/>
                  <a:pt x="-3786" y="2454720"/>
                  <a:pt x="131469" y="1989900"/>
                </a:cubicBezTo>
                <a:cubicBezTo>
                  <a:pt x="266724" y="1526032"/>
                  <a:pt x="472464" y="1163130"/>
                  <a:pt x="748689" y="901192"/>
                </a:cubicBezTo>
                <a:cubicBezTo>
                  <a:pt x="1280184" y="404940"/>
                  <a:pt x="1885974" y="115379"/>
                  <a:pt x="2567964" y="32512"/>
                </a:cubicBezTo>
                <a:cubicBezTo>
                  <a:pt x="2692980" y="17272"/>
                  <a:pt x="2813769" y="7390"/>
                  <a:pt x="2930316" y="2866"/>
                </a:cubicBezTo>
                <a:close/>
              </a:path>
            </a:pathLst>
          </a:custGeom>
          <a:solidFill>
            <a:schemeClr val="bg1"/>
          </a:solidFill>
        </p:spPr>
        <p:txBody>
          <a:bodyPr wrap="square" anchor="ctr">
            <a:noAutofit/>
          </a:bodyPr>
          <a:lstStyle>
            <a:lvl1pPr marL="0" indent="0" algn="l">
              <a:buNone/>
              <a:defRPr sz="1400">
                <a:solidFill>
                  <a:schemeClr val="accent3"/>
                </a:solidFill>
              </a:defRPr>
            </a:lvl1pPr>
          </a:lstStyle>
          <a:p>
            <a:r>
              <a:rPr lang="en-US" dirty="0"/>
              <a:t>Put your picture here</a:t>
            </a:r>
          </a:p>
        </p:txBody>
      </p:sp>
      <p:sp>
        <p:nvSpPr>
          <p:cNvPr id="42" name="Text Placeholder 20">
            <a:extLst>
              <a:ext uri="{FF2B5EF4-FFF2-40B4-BE49-F238E27FC236}">
                <a16:creationId xmlns:a16="http://schemas.microsoft.com/office/drawing/2014/main" id="{15252F21-A25B-1148-9608-A9240CF1887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accent1"/>
                </a:solidFill>
                <a:latin typeface="+mj-lt"/>
              </a:defRPr>
            </a:lvl1pPr>
          </a:lstStyle>
          <a:p>
            <a:pPr lvl="0"/>
            <a:r>
              <a:rPr lang="en-US" dirty="0"/>
              <a:t>Put your title here</a:t>
            </a:r>
          </a:p>
        </p:txBody>
      </p:sp>
      <p:sp>
        <p:nvSpPr>
          <p:cNvPr id="43" name="Text Placeholder 17">
            <a:extLst>
              <a:ext uri="{FF2B5EF4-FFF2-40B4-BE49-F238E27FC236}">
                <a16:creationId xmlns:a16="http://schemas.microsoft.com/office/drawing/2014/main" id="{9EB77E67-7A4E-EA44-BE87-E7F020933BC2}"/>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24" name="Groep 12">
            <a:extLst>
              <a:ext uri="{FF2B5EF4-FFF2-40B4-BE49-F238E27FC236}">
                <a16:creationId xmlns:a16="http://schemas.microsoft.com/office/drawing/2014/main" id="{257E29C9-AF75-40FF-9972-DE728F2754B8}"/>
              </a:ext>
            </a:extLst>
          </p:cNvPr>
          <p:cNvGrpSpPr/>
          <p:nvPr userDrawn="1"/>
        </p:nvGrpSpPr>
        <p:grpSpPr>
          <a:xfrm>
            <a:off x="12447223" y="266938"/>
            <a:ext cx="3322320" cy="6324124"/>
            <a:chOff x="-3619025" y="0"/>
            <a:chExt cx="3322320" cy="6324124"/>
          </a:xfrm>
        </p:grpSpPr>
        <p:grpSp>
          <p:nvGrpSpPr>
            <p:cNvPr id="25" name="Groep 13">
              <a:extLst>
                <a:ext uri="{FF2B5EF4-FFF2-40B4-BE49-F238E27FC236}">
                  <a16:creationId xmlns:a16="http://schemas.microsoft.com/office/drawing/2014/main" id="{0A142384-9B27-4642-90A5-52144EC556DA}"/>
                </a:ext>
              </a:extLst>
            </p:cNvPr>
            <p:cNvGrpSpPr/>
            <p:nvPr/>
          </p:nvGrpSpPr>
          <p:grpSpPr>
            <a:xfrm>
              <a:off x="-3619025" y="0"/>
              <a:ext cx="3322320" cy="6324124"/>
              <a:chOff x="12390120" y="132973"/>
              <a:chExt cx="3322320" cy="6324124"/>
            </a:xfrm>
          </p:grpSpPr>
          <p:sp>
            <p:nvSpPr>
              <p:cNvPr id="46" name="TextBox 7">
                <a:extLst>
                  <a:ext uri="{FF2B5EF4-FFF2-40B4-BE49-F238E27FC236}">
                    <a16:creationId xmlns:a16="http://schemas.microsoft.com/office/drawing/2014/main" id="{36666877-C6A5-4093-8475-27D9D9618751}"/>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47" name="TextBox 10">
                <a:extLst>
                  <a:ext uri="{FF2B5EF4-FFF2-40B4-BE49-F238E27FC236}">
                    <a16:creationId xmlns:a16="http://schemas.microsoft.com/office/drawing/2014/main" id="{FF7E66F0-197A-45DB-94EC-3C0F2B23B02A}"/>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41" name="Afbeelding 14">
              <a:extLst>
                <a:ext uri="{FF2B5EF4-FFF2-40B4-BE49-F238E27FC236}">
                  <a16:creationId xmlns:a16="http://schemas.microsoft.com/office/drawing/2014/main" id="{7AE916B6-50F7-43B2-8617-DBC45782CDBF}"/>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44" name="Afbeelding 15" descr="Afbeelding met tekst, antenne  Automatisch gegenereerde beschrijving">
              <a:extLst>
                <a:ext uri="{FF2B5EF4-FFF2-40B4-BE49-F238E27FC236}">
                  <a16:creationId xmlns:a16="http://schemas.microsoft.com/office/drawing/2014/main" id="{76A45484-DD42-4F00-9987-3DA511657274}"/>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50" name="Graphic 49">
            <a:extLst>
              <a:ext uri="{FF2B5EF4-FFF2-40B4-BE49-F238E27FC236}">
                <a16:creationId xmlns:a16="http://schemas.microsoft.com/office/drawing/2014/main" id="{64A2C8B4-B12A-423C-BC93-76074339A3F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38477823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00% text">
    <p:bg>
      <p:bgPr>
        <a:solidFill>
          <a:schemeClr val="accent1"/>
        </a:solidFill>
        <a:effectLst/>
      </p:bgPr>
    </p:bg>
    <p:spTree>
      <p:nvGrpSpPr>
        <p:cNvPr id="1" name=""/>
        <p:cNvGrpSpPr/>
        <p:nvPr/>
      </p:nvGrpSpPr>
      <p:grpSpPr>
        <a:xfrm>
          <a:off x="0" y="0"/>
          <a:ext cx="0" cy="0"/>
          <a:chOff x="0" y="0"/>
          <a:chExt cx="0" cy="0"/>
        </a:xfrm>
      </p:grpSpPr>
      <p:grpSp>
        <p:nvGrpSpPr>
          <p:cNvPr id="13" name="Graphic 13">
            <a:extLst>
              <a:ext uri="{FF2B5EF4-FFF2-40B4-BE49-F238E27FC236}">
                <a16:creationId xmlns:a16="http://schemas.microsoft.com/office/drawing/2014/main" id="{A38698FA-1317-CE4F-A875-7C699C7774CB}"/>
              </a:ext>
            </a:extLst>
          </p:cNvPr>
          <p:cNvGrpSpPr/>
          <p:nvPr userDrawn="1"/>
        </p:nvGrpSpPr>
        <p:grpSpPr>
          <a:xfrm rot="8759241">
            <a:off x="10560561" y="5457537"/>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7" name="Freeform 36">
            <a:extLst>
              <a:ext uri="{FF2B5EF4-FFF2-40B4-BE49-F238E27FC236}">
                <a16:creationId xmlns:a16="http://schemas.microsoft.com/office/drawing/2014/main" id="{429D04FE-9FDA-D346-8324-BB9B03685089}"/>
              </a:ext>
            </a:extLst>
          </p:cNvPr>
          <p:cNvSpPr/>
          <p:nvPr userDrawn="1"/>
        </p:nvSpPr>
        <p:spPr>
          <a:xfrm rot="8759241">
            <a:off x="8084776" y="5505624"/>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62E80007-28B9-EA44-B6D1-B68499DC1014}"/>
              </a:ext>
            </a:extLst>
          </p:cNvPr>
          <p:cNvSpPr/>
          <p:nvPr userDrawn="1"/>
        </p:nvSpPr>
        <p:spPr>
          <a:xfrm rot="8759241">
            <a:off x="11185091" y="5332944"/>
            <a:ext cx="1217294" cy="1515427"/>
          </a:xfrm>
          <a:custGeom>
            <a:avLst/>
            <a:gdLst>
              <a:gd name="connsiteX0" fmla="*/ 303847 w 1217294"/>
              <a:gd name="connsiteY0" fmla="*/ 1515428 h 1515427"/>
              <a:gd name="connsiteX1" fmla="*/ 251460 w 1217294"/>
              <a:gd name="connsiteY1" fmla="*/ 1510665 h 1515427"/>
              <a:gd name="connsiteX2" fmla="*/ 253365 w 1217294"/>
              <a:gd name="connsiteY2" fmla="*/ 1497330 h 1515427"/>
              <a:gd name="connsiteX3" fmla="*/ 304800 w 1217294"/>
              <a:gd name="connsiteY3" fmla="*/ 1501140 h 1515427"/>
              <a:gd name="connsiteX4" fmla="*/ 303847 w 1217294"/>
              <a:gd name="connsiteY4" fmla="*/ 1515428 h 1515427"/>
              <a:gd name="connsiteX5" fmla="*/ 356235 w 1217294"/>
              <a:gd name="connsiteY5" fmla="*/ 1514475 h 1515427"/>
              <a:gd name="connsiteX6" fmla="*/ 355282 w 1217294"/>
              <a:gd name="connsiteY6" fmla="*/ 1501140 h 1515427"/>
              <a:gd name="connsiteX7" fmla="*/ 405765 w 1217294"/>
              <a:gd name="connsiteY7" fmla="*/ 1495425 h 1515427"/>
              <a:gd name="connsiteX8" fmla="*/ 407670 w 1217294"/>
              <a:gd name="connsiteY8" fmla="*/ 1507808 h 1515427"/>
              <a:gd name="connsiteX9" fmla="*/ 356235 w 1217294"/>
              <a:gd name="connsiteY9" fmla="*/ 1514475 h 1515427"/>
              <a:gd name="connsiteX10" fmla="*/ 200025 w 1217294"/>
              <a:gd name="connsiteY10" fmla="*/ 1502092 h 1515427"/>
              <a:gd name="connsiteX11" fmla="*/ 149542 w 1217294"/>
              <a:gd name="connsiteY11" fmla="*/ 1488758 h 1515427"/>
              <a:gd name="connsiteX12" fmla="*/ 153352 w 1217294"/>
              <a:gd name="connsiteY12" fmla="*/ 1476375 h 1515427"/>
              <a:gd name="connsiteX13" fmla="*/ 202882 w 1217294"/>
              <a:gd name="connsiteY13" fmla="*/ 1488758 h 1515427"/>
              <a:gd name="connsiteX14" fmla="*/ 200025 w 1217294"/>
              <a:gd name="connsiteY14" fmla="*/ 1502092 h 1515427"/>
              <a:gd name="connsiteX15" fmla="*/ 460057 w 1217294"/>
              <a:gd name="connsiteY15" fmla="*/ 1496378 h 1515427"/>
              <a:gd name="connsiteX16" fmla="*/ 456247 w 1217294"/>
              <a:gd name="connsiteY16" fmla="*/ 1483995 h 1515427"/>
              <a:gd name="connsiteX17" fmla="*/ 504825 w 1217294"/>
              <a:gd name="connsiteY17" fmla="*/ 1467803 h 1515427"/>
              <a:gd name="connsiteX18" fmla="*/ 509588 w 1217294"/>
              <a:gd name="connsiteY18" fmla="*/ 1480185 h 1515427"/>
              <a:gd name="connsiteX19" fmla="*/ 460057 w 1217294"/>
              <a:gd name="connsiteY19" fmla="*/ 1496378 h 1515427"/>
              <a:gd name="connsiteX20" fmla="*/ 99060 w 1217294"/>
              <a:gd name="connsiteY20" fmla="*/ 1470660 h 1515427"/>
              <a:gd name="connsiteX21" fmla="*/ 56197 w 1217294"/>
              <a:gd name="connsiteY21" fmla="*/ 1446848 h 1515427"/>
              <a:gd name="connsiteX22" fmla="*/ 53340 w 1217294"/>
              <a:gd name="connsiteY22" fmla="*/ 1444942 h 1515427"/>
              <a:gd name="connsiteX23" fmla="*/ 60960 w 1217294"/>
              <a:gd name="connsiteY23" fmla="*/ 1434465 h 1515427"/>
              <a:gd name="connsiteX24" fmla="*/ 63817 w 1217294"/>
              <a:gd name="connsiteY24" fmla="*/ 1436370 h 1515427"/>
              <a:gd name="connsiteX25" fmla="*/ 104775 w 1217294"/>
              <a:gd name="connsiteY25" fmla="*/ 1459230 h 1515427"/>
              <a:gd name="connsiteX26" fmla="*/ 99060 w 1217294"/>
              <a:gd name="connsiteY26" fmla="*/ 1470660 h 1515427"/>
              <a:gd name="connsiteX27" fmla="*/ 557213 w 1217294"/>
              <a:gd name="connsiteY27" fmla="*/ 1457325 h 1515427"/>
              <a:gd name="connsiteX28" fmla="*/ 551497 w 1217294"/>
              <a:gd name="connsiteY28" fmla="*/ 1445895 h 1515427"/>
              <a:gd name="connsiteX29" fmla="*/ 595313 w 1217294"/>
              <a:gd name="connsiteY29" fmla="*/ 1419225 h 1515427"/>
              <a:gd name="connsiteX30" fmla="*/ 602932 w 1217294"/>
              <a:gd name="connsiteY30" fmla="*/ 1429703 h 1515427"/>
              <a:gd name="connsiteX31" fmla="*/ 557213 w 1217294"/>
              <a:gd name="connsiteY31" fmla="*/ 1457325 h 1515427"/>
              <a:gd name="connsiteX32" fmla="*/ 1204913 w 1217294"/>
              <a:gd name="connsiteY32" fmla="*/ 1457325 h 1515427"/>
              <a:gd name="connsiteX33" fmla="*/ 1190625 w 1217294"/>
              <a:gd name="connsiteY33" fmla="*/ 1426845 h 1515427"/>
              <a:gd name="connsiteX34" fmla="*/ 1202055 w 1217294"/>
              <a:gd name="connsiteY34" fmla="*/ 1421130 h 1515427"/>
              <a:gd name="connsiteX35" fmla="*/ 1217295 w 1217294"/>
              <a:gd name="connsiteY35" fmla="*/ 1452562 h 1515427"/>
              <a:gd name="connsiteX36" fmla="*/ 1204913 w 1217294"/>
              <a:gd name="connsiteY36" fmla="*/ 1457325 h 1515427"/>
              <a:gd name="connsiteX37" fmla="*/ 19050 w 1217294"/>
              <a:gd name="connsiteY37" fmla="*/ 1401128 h 1515427"/>
              <a:gd name="connsiteX38" fmla="*/ 2857 w 1217294"/>
              <a:gd name="connsiteY38" fmla="*/ 1349692 h 1515427"/>
              <a:gd name="connsiteX39" fmla="*/ 15240 w 1217294"/>
              <a:gd name="connsiteY39" fmla="*/ 1347788 h 1515427"/>
              <a:gd name="connsiteX40" fmla="*/ 30480 w 1217294"/>
              <a:gd name="connsiteY40" fmla="*/ 1395413 h 1515427"/>
              <a:gd name="connsiteX41" fmla="*/ 19050 w 1217294"/>
              <a:gd name="connsiteY41" fmla="*/ 1401128 h 1515427"/>
              <a:gd name="connsiteX42" fmla="*/ 643890 w 1217294"/>
              <a:gd name="connsiteY42" fmla="*/ 1397317 h 1515427"/>
              <a:gd name="connsiteX43" fmla="*/ 635317 w 1217294"/>
              <a:gd name="connsiteY43" fmla="*/ 1387792 h 1515427"/>
              <a:gd name="connsiteX44" fmla="*/ 671513 w 1217294"/>
              <a:gd name="connsiteY44" fmla="*/ 1351598 h 1515427"/>
              <a:gd name="connsiteX45" fmla="*/ 681038 w 1217294"/>
              <a:gd name="connsiteY45" fmla="*/ 1360170 h 1515427"/>
              <a:gd name="connsiteX46" fmla="*/ 643890 w 1217294"/>
              <a:gd name="connsiteY46" fmla="*/ 1397317 h 1515427"/>
              <a:gd name="connsiteX47" fmla="*/ 1164907 w 1217294"/>
              <a:gd name="connsiteY47" fmla="*/ 1382078 h 1515427"/>
              <a:gd name="connsiteX48" fmla="*/ 1135380 w 1217294"/>
              <a:gd name="connsiteY48" fmla="*/ 1340167 h 1515427"/>
              <a:gd name="connsiteX49" fmla="*/ 1145857 w 1217294"/>
              <a:gd name="connsiteY49" fmla="*/ 1332548 h 1515427"/>
              <a:gd name="connsiteX50" fmla="*/ 1175385 w 1217294"/>
              <a:gd name="connsiteY50" fmla="*/ 1375410 h 1515427"/>
              <a:gd name="connsiteX51" fmla="*/ 1164907 w 1217294"/>
              <a:gd name="connsiteY51" fmla="*/ 1382078 h 1515427"/>
              <a:gd name="connsiteX52" fmla="*/ 712470 w 1217294"/>
              <a:gd name="connsiteY52" fmla="*/ 1317307 h 1515427"/>
              <a:gd name="connsiteX53" fmla="*/ 701992 w 1217294"/>
              <a:gd name="connsiteY53" fmla="*/ 1310640 h 1515427"/>
              <a:gd name="connsiteX54" fmla="*/ 726757 w 1217294"/>
              <a:gd name="connsiteY54" fmla="*/ 1265873 h 1515427"/>
              <a:gd name="connsiteX55" fmla="*/ 738188 w 1217294"/>
              <a:gd name="connsiteY55" fmla="*/ 1271588 h 1515427"/>
              <a:gd name="connsiteX56" fmla="*/ 712470 w 1217294"/>
              <a:gd name="connsiteY56" fmla="*/ 1317307 h 1515427"/>
              <a:gd name="connsiteX57" fmla="*/ 1102995 w 1217294"/>
              <a:gd name="connsiteY57" fmla="*/ 1300163 h 1515427"/>
              <a:gd name="connsiteX58" fmla="*/ 1066800 w 1217294"/>
              <a:gd name="connsiteY58" fmla="*/ 1263015 h 1515427"/>
              <a:gd name="connsiteX59" fmla="*/ 1075372 w 1217294"/>
              <a:gd name="connsiteY59" fmla="*/ 1253490 h 1515427"/>
              <a:gd name="connsiteX60" fmla="*/ 1111567 w 1217294"/>
              <a:gd name="connsiteY60" fmla="*/ 1291590 h 1515427"/>
              <a:gd name="connsiteX61" fmla="*/ 1102995 w 1217294"/>
              <a:gd name="connsiteY61" fmla="*/ 1300163 h 1515427"/>
              <a:gd name="connsiteX62" fmla="*/ 13335 w 1217294"/>
              <a:gd name="connsiteY62" fmla="*/ 1297305 h 1515427"/>
              <a:gd name="connsiteX63" fmla="*/ 0 w 1217294"/>
              <a:gd name="connsiteY63" fmla="*/ 1296353 h 1515427"/>
              <a:gd name="connsiteX64" fmla="*/ 10477 w 1217294"/>
              <a:gd name="connsiteY64" fmla="*/ 1243965 h 1515427"/>
              <a:gd name="connsiteX65" fmla="*/ 22860 w 1217294"/>
              <a:gd name="connsiteY65" fmla="*/ 1247775 h 1515427"/>
              <a:gd name="connsiteX66" fmla="*/ 13335 w 1217294"/>
              <a:gd name="connsiteY66" fmla="*/ 1297305 h 1515427"/>
              <a:gd name="connsiteX67" fmla="*/ 1028700 w 1217294"/>
              <a:gd name="connsiteY67" fmla="*/ 1228725 h 1515427"/>
              <a:gd name="connsiteX68" fmla="*/ 987742 w 1217294"/>
              <a:gd name="connsiteY68" fmla="*/ 1197292 h 1515427"/>
              <a:gd name="connsiteX69" fmla="*/ 995363 w 1217294"/>
              <a:gd name="connsiteY69" fmla="*/ 1186815 h 1515427"/>
              <a:gd name="connsiteX70" fmla="*/ 1037272 w 1217294"/>
              <a:gd name="connsiteY70" fmla="*/ 1219200 h 1515427"/>
              <a:gd name="connsiteX71" fmla="*/ 1028700 w 1217294"/>
              <a:gd name="connsiteY71" fmla="*/ 1228725 h 1515427"/>
              <a:gd name="connsiteX72" fmla="*/ 756285 w 1217294"/>
              <a:gd name="connsiteY72" fmla="*/ 1221105 h 1515427"/>
              <a:gd name="connsiteX73" fmla="*/ 743902 w 1217294"/>
              <a:gd name="connsiteY73" fmla="*/ 1217295 h 1515427"/>
              <a:gd name="connsiteX74" fmla="*/ 752475 w 1217294"/>
              <a:gd name="connsiteY74" fmla="*/ 1179195 h 1515427"/>
              <a:gd name="connsiteX75" fmla="*/ 754380 w 1217294"/>
              <a:gd name="connsiteY75" fmla="*/ 1167765 h 1515427"/>
              <a:gd name="connsiteX76" fmla="*/ 767715 w 1217294"/>
              <a:gd name="connsiteY76" fmla="*/ 1169670 h 1515427"/>
              <a:gd name="connsiteX77" fmla="*/ 765810 w 1217294"/>
              <a:gd name="connsiteY77" fmla="*/ 1182053 h 1515427"/>
              <a:gd name="connsiteX78" fmla="*/ 756285 w 1217294"/>
              <a:gd name="connsiteY78" fmla="*/ 1221105 h 1515427"/>
              <a:gd name="connsiteX79" fmla="*/ 45720 w 1217294"/>
              <a:gd name="connsiteY79" fmla="*/ 1203007 h 1515427"/>
              <a:gd name="connsiteX80" fmla="*/ 34290 w 1217294"/>
              <a:gd name="connsiteY80" fmla="*/ 1196340 h 1515427"/>
              <a:gd name="connsiteX81" fmla="*/ 66675 w 1217294"/>
              <a:gd name="connsiteY81" fmla="*/ 1154430 h 1515427"/>
              <a:gd name="connsiteX82" fmla="*/ 76200 w 1217294"/>
              <a:gd name="connsiteY82" fmla="*/ 1163003 h 1515427"/>
              <a:gd name="connsiteX83" fmla="*/ 45720 w 1217294"/>
              <a:gd name="connsiteY83" fmla="*/ 1203007 h 1515427"/>
              <a:gd name="connsiteX84" fmla="*/ 944880 w 1217294"/>
              <a:gd name="connsiteY84" fmla="*/ 1168717 h 1515427"/>
              <a:gd name="connsiteX85" fmla="*/ 900113 w 1217294"/>
              <a:gd name="connsiteY85" fmla="*/ 1143000 h 1515427"/>
              <a:gd name="connsiteX86" fmla="*/ 905827 w 1217294"/>
              <a:gd name="connsiteY86" fmla="*/ 1131570 h 1515427"/>
              <a:gd name="connsiteX87" fmla="*/ 951547 w 1217294"/>
              <a:gd name="connsiteY87" fmla="*/ 1157288 h 1515427"/>
              <a:gd name="connsiteX88" fmla="*/ 944880 w 1217294"/>
              <a:gd name="connsiteY88" fmla="*/ 1168717 h 1515427"/>
              <a:gd name="connsiteX89" fmla="*/ 114300 w 1217294"/>
              <a:gd name="connsiteY89" fmla="*/ 1129665 h 1515427"/>
              <a:gd name="connsiteX90" fmla="*/ 106680 w 1217294"/>
              <a:gd name="connsiteY90" fmla="*/ 1119188 h 1515427"/>
              <a:gd name="connsiteX91" fmla="*/ 150495 w 1217294"/>
              <a:gd name="connsiteY91" fmla="*/ 1089660 h 1515427"/>
              <a:gd name="connsiteX92" fmla="*/ 157163 w 1217294"/>
              <a:gd name="connsiteY92" fmla="*/ 1101090 h 1515427"/>
              <a:gd name="connsiteX93" fmla="*/ 114300 w 1217294"/>
              <a:gd name="connsiteY93" fmla="*/ 1129665 h 1515427"/>
              <a:gd name="connsiteX94" fmla="*/ 854392 w 1217294"/>
              <a:gd name="connsiteY94" fmla="*/ 1120140 h 1515427"/>
              <a:gd name="connsiteX95" fmla="*/ 806767 w 1217294"/>
              <a:gd name="connsiteY95" fmla="*/ 1100138 h 1515427"/>
              <a:gd name="connsiteX96" fmla="*/ 811530 w 1217294"/>
              <a:gd name="connsiteY96" fmla="*/ 1087755 h 1515427"/>
              <a:gd name="connsiteX97" fmla="*/ 860107 w 1217294"/>
              <a:gd name="connsiteY97" fmla="*/ 1108710 h 1515427"/>
              <a:gd name="connsiteX98" fmla="*/ 854392 w 1217294"/>
              <a:gd name="connsiteY98" fmla="*/ 1120140 h 1515427"/>
              <a:gd name="connsiteX99" fmla="*/ 755332 w 1217294"/>
              <a:gd name="connsiteY99" fmla="*/ 1117282 h 1515427"/>
              <a:gd name="connsiteX100" fmla="*/ 750570 w 1217294"/>
              <a:gd name="connsiteY100" fmla="*/ 1080135 h 1515427"/>
              <a:gd name="connsiteX101" fmla="*/ 708660 w 1217294"/>
              <a:gd name="connsiteY101" fmla="*/ 1067753 h 1515427"/>
              <a:gd name="connsiteX102" fmla="*/ 712470 w 1217294"/>
              <a:gd name="connsiteY102" fmla="*/ 1055370 h 1515427"/>
              <a:gd name="connsiteX103" fmla="*/ 751522 w 1217294"/>
              <a:gd name="connsiteY103" fmla="*/ 1066800 h 1515427"/>
              <a:gd name="connsiteX104" fmla="*/ 762000 w 1217294"/>
              <a:gd name="connsiteY104" fmla="*/ 1064895 h 1515427"/>
              <a:gd name="connsiteX105" fmla="*/ 762952 w 1217294"/>
              <a:gd name="connsiteY105" fmla="*/ 1070610 h 1515427"/>
              <a:gd name="connsiteX106" fmla="*/ 762952 w 1217294"/>
              <a:gd name="connsiteY106" fmla="*/ 1070610 h 1515427"/>
              <a:gd name="connsiteX107" fmla="*/ 762952 w 1217294"/>
              <a:gd name="connsiteY107" fmla="*/ 1070610 h 1515427"/>
              <a:gd name="connsiteX108" fmla="*/ 768667 w 1217294"/>
              <a:gd name="connsiteY108" fmla="*/ 1117282 h 1515427"/>
              <a:gd name="connsiteX109" fmla="*/ 755332 w 1217294"/>
              <a:gd name="connsiteY109" fmla="*/ 1117282 h 1515427"/>
              <a:gd name="connsiteX110" fmla="*/ 202882 w 1217294"/>
              <a:gd name="connsiteY110" fmla="*/ 1078230 h 1515427"/>
              <a:gd name="connsiteX111" fmla="*/ 197167 w 1217294"/>
              <a:gd name="connsiteY111" fmla="*/ 1066800 h 1515427"/>
              <a:gd name="connsiteX112" fmla="*/ 226695 w 1217294"/>
              <a:gd name="connsiteY112" fmla="*/ 1055370 h 1515427"/>
              <a:gd name="connsiteX113" fmla="*/ 246697 w 1217294"/>
              <a:gd name="connsiteY113" fmla="*/ 1048703 h 1515427"/>
              <a:gd name="connsiteX114" fmla="*/ 250507 w 1217294"/>
              <a:gd name="connsiteY114" fmla="*/ 1061085 h 1515427"/>
              <a:gd name="connsiteX115" fmla="*/ 231457 w 1217294"/>
              <a:gd name="connsiteY115" fmla="*/ 1067753 h 1515427"/>
              <a:gd name="connsiteX116" fmla="*/ 202882 w 1217294"/>
              <a:gd name="connsiteY116" fmla="*/ 1078230 h 1515427"/>
              <a:gd name="connsiteX117" fmla="*/ 658177 w 1217294"/>
              <a:gd name="connsiteY117" fmla="*/ 1054417 h 1515427"/>
              <a:gd name="connsiteX118" fmla="*/ 614363 w 1217294"/>
              <a:gd name="connsiteY118" fmla="*/ 1045845 h 1515427"/>
              <a:gd name="connsiteX119" fmla="*/ 606742 w 1217294"/>
              <a:gd name="connsiteY119" fmla="*/ 1044892 h 1515427"/>
              <a:gd name="connsiteX120" fmla="*/ 608647 w 1217294"/>
              <a:gd name="connsiteY120" fmla="*/ 1032510 h 1515427"/>
              <a:gd name="connsiteX121" fmla="*/ 616267 w 1217294"/>
              <a:gd name="connsiteY121" fmla="*/ 1033463 h 1515427"/>
              <a:gd name="connsiteX122" fmla="*/ 660082 w 1217294"/>
              <a:gd name="connsiteY122" fmla="*/ 1042035 h 1515427"/>
              <a:gd name="connsiteX123" fmla="*/ 658177 w 1217294"/>
              <a:gd name="connsiteY123" fmla="*/ 1054417 h 1515427"/>
              <a:gd name="connsiteX124" fmla="*/ 300038 w 1217294"/>
              <a:gd name="connsiteY124" fmla="*/ 1045845 h 1515427"/>
              <a:gd name="connsiteX125" fmla="*/ 297180 w 1217294"/>
              <a:gd name="connsiteY125" fmla="*/ 1033463 h 1515427"/>
              <a:gd name="connsiteX126" fmla="*/ 348615 w 1217294"/>
              <a:gd name="connsiteY126" fmla="*/ 1023938 h 1515427"/>
              <a:gd name="connsiteX127" fmla="*/ 350520 w 1217294"/>
              <a:gd name="connsiteY127" fmla="*/ 1037272 h 1515427"/>
              <a:gd name="connsiteX128" fmla="*/ 300038 w 1217294"/>
              <a:gd name="connsiteY128" fmla="*/ 1045845 h 1515427"/>
              <a:gd name="connsiteX129" fmla="*/ 556260 w 1217294"/>
              <a:gd name="connsiteY129" fmla="*/ 1037272 h 1515427"/>
              <a:gd name="connsiteX130" fmla="*/ 504825 w 1217294"/>
              <a:gd name="connsiteY130" fmla="*/ 1032510 h 1515427"/>
              <a:gd name="connsiteX131" fmla="*/ 505777 w 1217294"/>
              <a:gd name="connsiteY131" fmla="*/ 1019175 h 1515427"/>
              <a:gd name="connsiteX132" fmla="*/ 558165 w 1217294"/>
              <a:gd name="connsiteY132" fmla="*/ 1023938 h 1515427"/>
              <a:gd name="connsiteX133" fmla="*/ 556260 w 1217294"/>
              <a:gd name="connsiteY133" fmla="*/ 1037272 h 1515427"/>
              <a:gd name="connsiteX134" fmla="*/ 401955 w 1217294"/>
              <a:gd name="connsiteY134" fmla="*/ 1031557 h 1515427"/>
              <a:gd name="connsiteX135" fmla="*/ 401002 w 1217294"/>
              <a:gd name="connsiteY135" fmla="*/ 1018222 h 1515427"/>
              <a:gd name="connsiteX136" fmla="*/ 445770 w 1217294"/>
              <a:gd name="connsiteY136" fmla="*/ 1017270 h 1515427"/>
              <a:gd name="connsiteX137" fmla="*/ 453390 w 1217294"/>
              <a:gd name="connsiteY137" fmla="*/ 1017270 h 1515427"/>
              <a:gd name="connsiteX138" fmla="*/ 453390 w 1217294"/>
              <a:gd name="connsiteY138" fmla="*/ 1030605 h 1515427"/>
              <a:gd name="connsiteX139" fmla="*/ 445770 w 1217294"/>
              <a:gd name="connsiteY139" fmla="*/ 1030605 h 1515427"/>
              <a:gd name="connsiteX140" fmla="*/ 401955 w 1217294"/>
              <a:gd name="connsiteY140" fmla="*/ 1031557 h 1515427"/>
              <a:gd name="connsiteX141" fmla="*/ 736282 w 1217294"/>
              <a:gd name="connsiteY141" fmla="*/ 1016317 h 1515427"/>
              <a:gd name="connsiteX142" fmla="*/ 727710 w 1217294"/>
              <a:gd name="connsiteY142" fmla="*/ 985838 h 1515427"/>
              <a:gd name="connsiteX143" fmla="*/ 721995 w 1217294"/>
              <a:gd name="connsiteY143" fmla="*/ 965835 h 1515427"/>
              <a:gd name="connsiteX144" fmla="*/ 734377 w 1217294"/>
              <a:gd name="connsiteY144" fmla="*/ 962025 h 1515427"/>
              <a:gd name="connsiteX145" fmla="*/ 740092 w 1217294"/>
              <a:gd name="connsiteY145" fmla="*/ 982028 h 1515427"/>
              <a:gd name="connsiteX146" fmla="*/ 748665 w 1217294"/>
              <a:gd name="connsiteY146" fmla="*/ 1012507 h 1515427"/>
              <a:gd name="connsiteX147" fmla="*/ 736282 w 1217294"/>
              <a:gd name="connsiteY147" fmla="*/ 1016317 h 1515427"/>
              <a:gd name="connsiteX148" fmla="*/ 707707 w 1217294"/>
              <a:gd name="connsiteY148" fmla="*/ 916305 h 1515427"/>
              <a:gd name="connsiteX149" fmla="*/ 692467 w 1217294"/>
              <a:gd name="connsiteY149" fmla="*/ 866775 h 1515427"/>
              <a:gd name="connsiteX150" fmla="*/ 704850 w 1217294"/>
              <a:gd name="connsiteY150" fmla="*/ 862965 h 1515427"/>
              <a:gd name="connsiteX151" fmla="*/ 720090 w 1217294"/>
              <a:gd name="connsiteY151" fmla="*/ 912495 h 1515427"/>
              <a:gd name="connsiteX152" fmla="*/ 707707 w 1217294"/>
              <a:gd name="connsiteY152" fmla="*/ 916305 h 1515427"/>
              <a:gd name="connsiteX153" fmla="*/ 678180 w 1217294"/>
              <a:gd name="connsiteY153" fmla="*/ 817245 h 1515427"/>
              <a:gd name="connsiteX154" fmla="*/ 663892 w 1217294"/>
              <a:gd name="connsiteY154" fmla="*/ 772478 h 1515427"/>
              <a:gd name="connsiteX155" fmla="*/ 661988 w 1217294"/>
              <a:gd name="connsiteY155" fmla="*/ 767715 h 1515427"/>
              <a:gd name="connsiteX156" fmla="*/ 674370 w 1217294"/>
              <a:gd name="connsiteY156" fmla="*/ 763905 h 1515427"/>
              <a:gd name="connsiteX157" fmla="*/ 676275 w 1217294"/>
              <a:gd name="connsiteY157" fmla="*/ 768667 h 1515427"/>
              <a:gd name="connsiteX158" fmla="*/ 690563 w 1217294"/>
              <a:gd name="connsiteY158" fmla="*/ 813435 h 1515427"/>
              <a:gd name="connsiteX159" fmla="*/ 678180 w 1217294"/>
              <a:gd name="connsiteY159" fmla="*/ 817245 h 1515427"/>
              <a:gd name="connsiteX160" fmla="*/ 645795 w 1217294"/>
              <a:gd name="connsiteY160" fmla="*/ 718185 h 1515427"/>
              <a:gd name="connsiteX161" fmla="*/ 633413 w 1217294"/>
              <a:gd name="connsiteY161" fmla="*/ 683895 h 1515427"/>
              <a:gd name="connsiteX162" fmla="*/ 628650 w 1217294"/>
              <a:gd name="connsiteY162" fmla="*/ 669607 h 1515427"/>
              <a:gd name="connsiteX163" fmla="*/ 641032 w 1217294"/>
              <a:gd name="connsiteY163" fmla="*/ 664845 h 1515427"/>
              <a:gd name="connsiteX164" fmla="*/ 645795 w 1217294"/>
              <a:gd name="connsiteY164" fmla="*/ 679132 h 1515427"/>
              <a:gd name="connsiteX165" fmla="*/ 658177 w 1217294"/>
              <a:gd name="connsiteY165" fmla="*/ 713422 h 1515427"/>
              <a:gd name="connsiteX166" fmla="*/ 645795 w 1217294"/>
              <a:gd name="connsiteY166" fmla="*/ 718185 h 1515427"/>
              <a:gd name="connsiteX167" fmla="*/ 611505 w 1217294"/>
              <a:gd name="connsiteY167" fmla="*/ 620078 h 1515427"/>
              <a:gd name="connsiteX168" fmla="*/ 595313 w 1217294"/>
              <a:gd name="connsiteY168" fmla="*/ 570547 h 1515427"/>
              <a:gd name="connsiteX169" fmla="*/ 607695 w 1217294"/>
              <a:gd name="connsiteY169" fmla="*/ 566738 h 1515427"/>
              <a:gd name="connsiteX170" fmla="*/ 623888 w 1217294"/>
              <a:gd name="connsiteY170" fmla="*/ 616267 h 1515427"/>
              <a:gd name="connsiteX171" fmla="*/ 611505 w 1217294"/>
              <a:gd name="connsiteY171" fmla="*/ 620078 h 1515427"/>
              <a:gd name="connsiteX172" fmla="*/ 580072 w 1217294"/>
              <a:gd name="connsiteY172" fmla="*/ 521017 h 1515427"/>
              <a:gd name="connsiteX173" fmla="*/ 565785 w 1217294"/>
              <a:gd name="connsiteY173" fmla="*/ 470535 h 1515427"/>
              <a:gd name="connsiteX174" fmla="*/ 578167 w 1217294"/>
              <a:gd name="connsiteY174" fmla="*/ 467678 h 1515427"/>
              <a:gd name="connsiteX175" fmla="*/ 591502 w 1217294"/>
              <a:gd name="connsiteY175" fmla="*/ 517207 h 1515427"/>
              <a:gd name="connsiteX176" fmla="*/ 580072 w 1217294"/>
              <a:gd name="connsiteY176" fmla="*/ 521017 h 1515427"/>
              <a:gd name="connsiteX177" fmla="*/ 554355 w 1217294"/>
              <a:gd name="connsiteY177" fmla="*/ 419100 h 1515427"/>
              <a:gd name="connsiteX178" fmla="*/ 544830 w 1217294"/>
              <a:gd name="connsiteY178" fmla="*/ 367665 h 1515427"/>
              <a:gd name="connsiteX179" fmla="*/ 558165 w 1217294"/>
              <a:gd name="connsiteY179" fmla="*/ 365760 h 1515427"/>
              <a:gd name="connsiteX180" fmla="*/ 566738 w 1217294"/>
              <a:gd name="connsiteY180" fmla="*/ 416242 h 1515427"/>
              <a:gd name="connsiteX181" fmla="*/ 554355 w 1217294"/>
              <a:gd name="connsiteY181" fmla="*/ 419100 h 1515427"/>
              <a:gd name="connsiteX182" fmla="*/ 539115 w 1217294"/>
              <a:gd name="connsiteY182" fmla="*/ 316230 h 1515427"/>
              <a:gd name="connsiteX183" fmla="*/ 538163 w 1217294"/>
              <a:gd name="connsiteY183" fmla="*/ 277178 h 1515427"/>
              <a:gd name="connsiteX184" fmla="*/ 538163 w 1217294"/>
              <a:gd name="connsiteY184" fmla="*/ 263842 h 1515427"/>
              <a:gd name="connsiteX185" fmla="*/ 551497 w 1217294"/>
              <a:gd name="connsiteY185" fmla="*/ 263842 h 1515427"/>
              <a:gd name="connsiteX186" fmla="*/ 551497 w 1217294"/>
              <a:gd name="connsiteY186" fmla="*/ 277178 h 1515427"/>
              <a:gd name="connsiteX187" fmla="*/ 552450 w 1217294"/>
              <a:gd name="connsiteY187" fmla="*/ 315278 h 1515427"/>
              <a:gd name="connsiteX188" fmla="*/ 539115 w 1217294"/>
              <a:gd name="connsiteY188" fmla="*/ 316230 h 1515427"/>
              <a:gd name="connsiteX189" fmla="*/ 555307 w 1217294"/>
              <a:gd name="connsiteY189" fmla="*/ 212407 h 1515427"/>
              <a:gd name="connsiteX190" fmla="*/ 542925 w 1217294"/>
              <a:gd name="connsiteY190" fmla="*/ 210503 h 1515427"/>
              <a:gd name="connsiteX191" fmla="*/ 555307 w 1217294"/>
              <a:gd name="connsiteY191" fmla="*/ 159067 h 1515427"/>
              <a:gd name="connsiteX192" fmla="*/ 567690 w 1217294"/>
              <a:gd name="connsiteY192" fmla="*/ 162878 h 1515427"/>
              <a:gd name="connsiteX193" fmla="*/ 555307 w 1217294"/>
              <a:gd name="connsiteY193" fmla="*/ 212407 h 1515427"/>
              <a:gd name="connsiteX194" fmla="*/ 586740 w 1217294"/>
              <a:gd name="connsiteY194" fmla="*/ 116205 h 1515427"/>
              <a:gd name="connsiteX195" fmla="*/ 575310 w 1217294"/>
              <a:gd name="connsiteY195" fmla="*/ 109538 h 1515427"/>
              <a:gd name="connsiteX196" fmla="*/ 605790 w 1217294"/>
              <a:gd name="connsiteY196" fmla="*/ 65722 h 1515427"/>
              <a:gd name="connsiteX197" fmla="*/ 615315 w 1217294"/>
              <a:gd name="connsiteY197" fmla="*/ 74295 h 1515427"/>
              <a:gd name="connsiteX198" fmla="*/ 586740 w 1217294"/>
              <a:gd name="connsiteY198" fmla="*/ 116205 h 1515427"/>
              <a:gd name="connsiteX199" fmla="*/ 651510 w 1217294"/>
              <a:gd name="connsiteY199" fmla="*/ 40005 h 1515427"/>
              <a:gd name="connsiteX200" fmla="*/ 643890 w 1217294"/>
              <a:gd name="connsiteY200" fmla="*/ 29528 h 1515427"/>
              <a:gd name="connsiteX201" fmla="*/ 687705 w 1217294"/>
              <a:gd name="connsiteY201" fmla="*/ 0 h 1515427"/>
              <a:gd name="connsiteX202" fmla="*/ 694372 w 1217294"/>
              <a:gd name="connsiteY202" fmla="*/ 11430 h 1515427"/>
              <a:gd name="connsiteX203" fmla="*/ 651510 w 1217294"/>
              <a:gd name="connsiteY203" fmla="*/ 40005 h 151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1217294" h="1515427">
                <a:moveTo>
                  <a:pt x="303847" y="1515428"/>
                </a:moveTo>
                <a:cubicBezTo>
                  <a:pt x="286702" y="1514475"/>
                  <a:pt x="268605" y="1513523"/>
                  <a:pt x="251460" y="1510665"/>
                </a:cubicBezTo>
                <a:lnTo>
                  <a:pt x="253365" y="1497330"/>
                </a:lnTo>
                <a:cubicBezTo>
                  <a:pt x="270510" y="1499235"/>
                  <a:pt x="287655" y="1501140"/>
                  <a:pt x="304800" y="1501140"/>
                </a:cubicBezTo>
                <a:lnTo>
                  <a:pt x="303847" y="1515428"/>
                </a:lnTo>
                <a:close/>
                <a:moveTo>
                  <a:pt x="356235" y="1514475"/>
                </a:moveTo>
                <a:lnTo>
                  <a:pt x="355282" y="1501140"/>
                </a:lnTo>
                <a:cubicBezTo>
                  <a:pt x="372427" y="1500187"/>
                  <a:pt x="389572" y="1498283"/>
                  <a:pt x="405765" y="1495425"/>
                </a:cubicBezTo>
                <a:lnTo>
                  <a:pt x="407670" y="1507808"/>
                </a:lnTo>
                <a:cubicBezTo>
                  <a:pt x="391477" y="1511617"/>
                  <a:pt x="374332" y="1513523"/>
                  <a:pt x="356235" y="1514475"/>
                </a:cubicBezTo>
                <a:close/>
                <a:moveTo>
                  <a:pt x="200025" y="1502092"/>
                </a:moveTo>
                <a:cubicBezTo>
                  <a:pt x="180975" y="1498283"/>
                  <a:pt x="164782" y="1493520"/>
                  <a:pt x="149542" y="1488758"/>
                </a:cubicBezTo>
                <a:lnTo>
                  <a:pt x="153352" y="1476375"/>
                </a:lnTo>
                <a:cubicBezTo>
                  <a:pt x="168592" y="1481137"/>
                  <a:pt x="184785" y="1484948"/>
                  <a:pt x="202882" y="1488758"/>
                </a:cubicBezTo>
                <a:lnTo>
                  <a:pt x="200025" y="1502092"/>
                </a:lnTo>
                <a:close/>
                <a:moveTo>
                  <a:pt x="460057" y="1496378"/>
                </a:moveTo>
                <a:lnTo>
                  <a:pt x="456247" y="1483995"/>
                </a:lnTo>
                <a:cubicBezTo>
                  <a:pt x="472440" y="1479233"/>
                  <a:pt x="488632" y="1473517"/>
                  <a:pt x="504825" y="1467803"/>
                </a:cubicBezTo>
                <a:lnTo>
                  <a:pt x="509588" y="1480185"/>
                </a:lnTo>
                <a:cubicBezTo>
                  <a:pt x="493395" y="1486853"/>
                  <a:pt x="477202" y="1492567"/>
                  <a:pt x="460057" y="1496378"/>
                </a:cubicBezTo>
                <a:close/>
                <a:moveTo>
                  <a:pt x="99060" y="1470660"/>
                </a:moveTo>
                <a:cubicBezTo>
                  <a:pt x="82867" y="1463040"/>
                  <a:pt x="68580" y="1455420"/>
                  <a:pt x="56197" y="1446848"/>
                </a:cubicBezTo>
                <a:cubicBezTo>
                  <a:pt x="55245" y="1445895"/>
                  <a:pt x="54292" y="1444942"/>
                  <a:pt x="53340" y="1444942"/>
                </a:cubicBezTo>
                <a:lnTo>
                  <a:pt x="60960" y="1434465"/>
                </a:lnTo>
                <a:cubicBezTo>
                  <a:pt x="61913" y="1435417"/>
                  <a:pt x="62865" y="1435417"/>
                  <a:pt x="63817" y="1436370"/>
                </a:cubicBezTo>
                <a:cubicBezTo>
                  <a:pt x="75247" y="1444942"/>
                  <a:pt x="89535" y="1452562"/>
                  <a:pt x="104775" y="1459230"/>
                </a:cubicBezTo>
                <a:lnTo>
                  <a:pt x="99060" y="1470660"/>
                </a:lnTo>
                <a:close/>
                <a:moveTo>
                  <a:pt x="557213" y="1457325"/>
                </a:moveTo>
                <a:lnTo>
                  <a:pt x="551497" y="1445895"/>
                </a:lnTo>
                <a:cubicBezTo>
                  <a:pt x="566738" y="1437323"/>
                  <a:pt x="581025" y="1428750"/>
                  <a:pt x="595313" y="1419225"/>
                </a:cubicBezTo>
                <a:lnTo>
                  <a:pt x="602932" y="1429703"/>
                </a:lnTo>
                <a:cubicBezTo>
                  <a:pt x="588645" y="1440180"/>
                  <a:pt x="573405" y="1448753"/>
                  <a:pt x="557213" y="1457325"/>
                </a:cubicBezTo>
                <a:close/>
                <a:moveTo>
                  <a:pt x="1204913" y="1457325"/>
                </a:moveTo>
                <a:cubicBezTo>
                  <a:pt x="1200150" y="1446848"/>
                  <a:pt x="1195388" y="1437323"/>
                  <a:pt x="1190625" y="1426845"/>
                </a:cubicBezTo>
                <a:lnTo>
                  <a:pt x="1202055" y="1421130"/>
                </a:lnTo>
                <a:cubicBezTo>
                  <a:pt x="1206817" y="1431607"/>
                  <a:pt x="1212532" y="1442085"/>
                  <a:pt x="1217295" y="1452562"/>
                </a:cubicBezTo>
                <a:lnTo>
                  <a:pt x="1204913" y="1457325"/>
                </a:lnTo>
                <a:close/>
                <a:moveTo>
                  <a:pt x="19050" y="1401128"/>
                </a:moveTo>
                <a:cubicBezTo>
                  <a:pt x="11430" y="1385888"/>
                  <a:pt x="5715" y="1368742"/>
                  <a:pt x="2857" y="1349692"/>
                </a:cubicBezTo>
                <a:lnTo>
                  <a:pt x="15240" y="1347788"/>
                </a:lnTo>
                <a:cubicBezTo>
                  <a:pt x="18097" y="1364932"/>
                  <a:pt x="23813" y="1381125"/>
                  <a:pt x="30480" y="1395413"/>
                </a:cubicBezTo>
                <a:lnTo>
                  <a:pt x="19050" y="1401128"/>
                </a:lnTo>
                <a:close/>
                <a:moveTo>
                  <a:pt x="643890" y="1397317"/>
                </a:moveTo>
                <a:lnTo>
                  <a:pt x="635317" y="1387792"/>
                </a:lnTo>
                <a:cubicBezTo>
                  <a:pt x="647700" y="1376363"/>
                  <a:pt x="660082" y="1363980"/>
                  <a:pt x="671513" y="1351598"/>
                </a:cubicBezTo>
                <a:lnTo>
                  <a:pt x="681038" y="1360170"/>
                </a:lnTo>
                <a:cubicBezTo>
                  <a:pt x="669607" y="1372553"/>
                  <a:pt x="657225" y="1384935"/>
                  <a:pt x="643890" y="1397317"/>
                </a:cubicBezTo>
                <a:close/>
                <a:moveTo>
                  <a:pt x="1164907" y="1382078"/>
                </a:moveTo>
                <a:cubicBezTo>
                  <a:pt x="1156335" y="1367790"/>
                  <a:pt x="1145857" y="1353503"/>
                  <a:pt x="1135380" y="1340167"/>
                </a:cubicBezTo>
                <a:lnTo>
                  <a:pt x="1145857" y="1332548"/>
                </a:lnTo>
                <a:cubicBezTo>
                  <a:pt x="1156335" y="1346835"/>
                  <a:pt x="1166813" y="1361123"/>
                  <a:pt x="1175385" y="1375410"/>
                </a:cubicBezTo>
                <a:lnTo>
                  <a:pt x="1164907" y="1382078"/>
                </a:lnTo>
                <a:close/>
                <a:moveTo>
                  <a:pt x="712470" y="1317307"/>
                </a:moveTo>
                <a:lnTo>
                  <a:pt x="701992" y="1310640"/>
                </a:lnTo>
                <a:cubicBezTo>
                  <a:pt x="711517" y="1296353"/>
                  <a:pt x="719138" y="1281113"/>
                  <a:pt x="726757" y="1265873"/>
                </a:cubicBezTo>
                <a:lnTo>
                  <a:pt x="738188" y="1271588"/>
                </a:lnTo>
                <a:cubicBezTo>
                  <a:pt x="730567" y="1286828"/>
                  <a:pt x="721995" y="1302067"/>
                  <a:pt x="712470" y="1317307"/>
                </a:cubicBezTo>
                <a:close/>
                <a:moveTo>
                  <a:pt x="1102995" y="1300163"/>
                </a:moveTo>
                <a:cubicBezTo>
                  <a:pt x="1091565" y="1287780"/>
                  <a:pt x="1080135" y="1275398"/>
                  <a:pt x="1066800" y="1263015"/>
                </a:cubicBezTo>
                <a:lnTo>
                  <a:pt x="1075372" y="1253490"/>
                </a:lnTo>
                <a:cubicBezTo>
                  <a:pt x="1087755" y="1265873"/>
                  <a:pt x="1100138" y="1278255"/>
                  <a:pt x="1111567" y="1291590"/>
                </a:cubicBezTo>
                <a:lnTo>
                  <a:pt x="1102995" y="1300163"/>
                </a:lnTo>
                <a:close/>
                <a:moveTo>
                  <a:pt x="13335" y="1297305"/>
                </a:moveTo>
                <a:lnTo>
                  <a:pt x="0" y="1296353"/>
                </a:lnTo>
                <a:cubicBezTo>
                  <a:pt x="1905" y="1278255"/>
                  <a:pt x="4763" y="1261110"/>
                  <a:pt x="10477" y="1243965"/>
                </a:cubicBezTo>
                <a:lnTo>
                  <a:pt x="22860" y="1247775"/>
                </a:lnTo>
                <a:cubicBezTo>
                  <a:pt x="18097" y="1263967"/>
                  <a:pt x="15240" y="1281113"/>
                  <a:pt x="13335" y="1297305"/>
                </a:cubicBezTo>
                <a:close/>
                <a:moveTo>
                  <a:pt x="1028700" y="1228725"/>
                </a:moveTo>
                <a:cubicBezTo>
                  <a:pt x="1015365" y="1218248"/>
                  <a:pt x="1002030" y="1207770"/>
                  <a:pt x="987742" y="1197292"/>
                </a:cubicBezTo>
                <a:lnTo>
                  <a:pt x="995363" y="1186815"/>
                </a:lnTo>
                <a:cubicBezTo>
                  <a:pt x="1009650" y="1197292"/>
                  <a:pt x="1023938" y="1207770"/>
                  <a:pt x="1037272" y="1219200"/>
                </a:cubicBezTo>
                <a:lnTo>
                  <a:pt x="1028700" y="1228725"/>
                </a:lnTo>
                <a:close/>
                <a:moveTo>
                  <a:pt x="756285" y="1221105"/>
                </a:moveTo>
                <a:lnTo>
                  <a:pt x="743902" y="1217295"/>
                </a:lnTo>
                <a:cubicBezTo>
                  <a:pt x="747713" y="1204913"/>
                  <a:pt x="750570" y="1192530"/>
                  <a:pt x="752475" y="1179195"/>
                </a:cubicBezTo>
                <a:cubicBezTo>
                  <a:pt x="753427" y="1175385"/>
                  <a:pt x="753427" y="1171575"/>
                  <a:pt x="754380" y="1167765"/>
                </a:cubicBezTo>
                <a:lnTo>
                  <a:pt x="767715" y="1169670"/>
                </a:lnTo>
                <a:cubicBezTo>
                  <a:pt x="766763" y="1173480"/>
                  <a:pt x="766763" y="1178242"/>
                  <a:pt x="765810" y="1182053"/>
                </a:cubicBezTo>
                <a:cubicBezTo>
                  <a:pt x="762952" y="1195388"/>
                  <a:pt x="760095" y="1208723"/>
                  <a:pt x="756285" y="1221105"/>
                </a:cubicBezTo>
                <a:close/>
                <a:moveTo>
                  <a:pt x="45720" y="1203007"/>
                </a:moveTo>
                <a:lnTo>
                  <a:pt x="34290" y="1196340"/>
                </a:lnTo>
                <a:cubicBezTo>
                  <a:pt x="43815" y="1182053"/>
                  <a:pt x="54292" y="1167765"/>
                  <a:pt x="66675" y="1154430"/>
                </a:cubicBezTo>
                <a:lnTo>
                  <a:pt x="76200" y="1163003"/>
                </a:lnTo>
                <a:cubicBezTo>
                  <a:pt x="64770" y="1176338"/>
                  <a:pt x="54292" y="1189673"/>
                  <a:pt x="45720" y="1203007"/>
                </a:cubicBezTo>
                <a:close/>
                <a:moveTo>
                  <a:pt x="944880" y="1168717"/>
                </a:moveTo>
                <a:cubicBezTo>
                  <a:pt x="930592" y="1160145"/>
                  <a:pt x="915352" y="1151573"/>
                  <a:pt x="900113" y="1143000"/>
                </a:cubicBezTo>
                <a:lnTo>
                  <a:pt x="905827" y="1131570"/>
                </a:lnTo>
                <a:cubicBezTo>
                  <a:pt x="921067" y="1140142"/>
                  <a:pt x="936307" y="1148715"/>
                  <a:pt x="951547" y="1157288"/>
                </a:cubicBezTo>
                <a:lnTo>
                  <a:pt x="944880" y="1168717"/>
                </a:lnTo>
                <a:close/>
                <a:moveTo>
                  <a:pt x="114300" y="1129665"/>
                </a:moveTo>
                <a:lnTo>
                  <a:pt x="106680" y="1119188"/>
                </a:lnTo>
                <a:cubicBezTo>
                  <a:pt x="120015" y="1108710"/>
                  <a:pt x="135255" y="1099185"/>
                  <a:pt x="150495" y="1089660"/>
                </a:cubicBezTo>
                <a:lnTo>
                  <a:pt x="157163" y="1101090"/>
                </a:lnTo>
                <a:cubicBezTo>
                  <a:pt x="141922" y="1109663"/>
                  <a:pt x="127635" y="1119188"/>
                  <a:pt x="114300" y="1129665"/>
                </a:cubicBezTo>
                <a:close/>
                <a:moveTo>
                  <a:pt x="854392" y="1120140"/>
                </a:moveTo>
                <a:cubicBezTo>
                  <a:pt x="839152" y="1112520"/>
                  <a:pt x="822960" y="1105853"/>
                  <a:pt x="806767" y="1100138"/>
                </a:cubicBezTo>
                <a:lnTo>
                  <a:pt x="811530" y="1087755"/>
                </a:lnTo>
                <a:cubicBezTo>
                  <a:pt x="827722" y="1094423"/>
                  <a:pt x="843915" y="1101090"/>
                  <a:pt x="860107" y="1108710"/>
                </a:cubicBezTo>
                <a:lnTo>
                  <a:pt x="854392" y="1120140"/>
                </a:lnTo>
                <a:close/>
                <a:moveTo>
                  <a:pt x="755332" y="1117282"/>
                </a:moveTo>
                <a:cubicBezTo>
                  <a:pt x="754380" y="1104900"/>
                  <a:pt x="753427" y="1092517"/>
                  <a:pt x="750570" y="1080135"/>
                </a:cubicBezTo>
                <a:cubicBezTo>
                  <a:pt x="736282" y="1075373"/>
                  <a:pt x="722947" y="1071563"/>
                  <a:pt x="708660" y="1067753"/>
                </a:cubicBezTo>
                <a:lnTo>
                  <a:pt x="712470" y="1055370"/>
                </a:lnTo>
                <a:cubicBezTo>
                  <a:pt x="725805" y="1059180"/>
                  <a:pt x="738188" y="1062990"/>
                  <a:pt x="751522" y="1066800"/>
                </a:cubicBezTo>
                <a:lnTo>
                  <a:pt x="762000" y="1064895"/>
                </a:lnTo>
                <a:cubicBezTo>
                  <a:pt x="762000" y="1066800"/>
                  <a:pt x="762952" y="1068705"/>
                  <a:pt x="762952" y="1070610"/>
                </a:cubicBezTo>
                <a:cubicBezTo>
                  <a:pt x="762952" y="1070610"/>
                  <a:pt x="762952" y="1070610"/>
                  <a:pt x="762952" y="1070610"/>
                </a:cubicBezTo>
                <a:lnTo>
                  <a:pt x="762952" y="1070610"/>
                </a:lnTo>
                <a:cubicBezTo>
                  <a:pt x="765810" y="1086803"/>
                  <a:pt x="767715" y="1102042"/>
                  <a:pt x="768667" y="1117282"/>
                </a:cubicBezTo>
                <a:lnTo>
                  <a:pt x="755332" y="1117282"/>
                </a:lnTo>
                <a:close/>
                <a:moveTo>
                  <a:pt x="202882" y="1078230"/>
                </a:moveTo>
                <a:lnTo>
                  <a:pt x="197167" y="1066800"/>
                </a:lnTo>
                <a:cubicBezTo>
                  <a:pt x="206692" y="1062990"/>
                  <a:pt x="216217" y="1058228"/>
                  <a:pt x="226695" y="1055370"/>
                </a:cubicBezTo>
                <a:cubicBezTo>
                  <a:pt x="233363" y="1052513"/>
                  <a:pt x="240030" y="1050607"/>
                  <a:pt x="246697" y="1048703"/>
                </a:cubicBezTo>
                <a:lnTo>
                  <a:pt x="250507" y="1061085"/>
                </a:lnTo>
                <a:cubicBezTo>
                  <a:pt x="243840" y="1062990"/>
                  <a:pt x="237172" y="1065848"/>
                  <a:pt x="231457" y="1067753"/>
                </a:cubicBezTo>
                <a:cubicBezTo>
                  <a:pt x="221932" y="1069657"/>
                  <a:pt x="212407" y="1074420"/>
                  <a:pt x="202882" y="1078230"/>
                </a:cubicBezTo>
                <a:close/>
                <a:moveTo>
                  <a:pt x="658177" y="1054417"/>
                </a:moveTo>
                <a:cubicBezTo>
                  <a:pt x="643890" y="1051560"/>
                  <a:pt x="629602" y="1048703"/>
                  <a:pt x="614363" y="1045845"/>
                </a:cubicBezTo>
                <a:lnTo>
                  <a:pt x="606742" y="1044892"/>
                </a:lnTo>
                <a:lnTo>
                  <a:pt x="608647" y="1032510"/>
                </a:lnTo>
                <a:lnTo>
                  <a:pt x="616267" y="1033463"/>
                </a:lnTo>
                <a:cubicBezTo>
                  <a:pt x="630555" y="1036320"/>
                  <a:pt x="645795" y="1039178"/>
                  <a:pt x="660082" y="1042035"/>
                </a:cubicBezTo>
                <a:lnTo>
                  <a:pt x="658177" y="1054417"/>
                </a:lnTo>
                <a:close/>
                <a:moveTo>
                  <a:pt x="300038" y="1045845"/>
                </a:moveTo>
                <a:lnTo>
                  <a:pt x="297180" y="1033463"/>
                </a:lnTo>
                <a:cubicBezTo>
                  <a:pt x="314325" y="1029653"/>
                  <a:pt x="331470" y="1026795"/>
                  <a:pt x="348615" y="1023938"/>
                </a:cubicBezTo>
                <a:lnTo>
                  <a:pt x="350520" y="1037272"/>
                </a:lnTo>
                <a:cubicBezTo>
                  <a:pt x="333375" y="1039178"/>
                  <a:pt x="316230" y="1042035"/>
                  <a:pt x="300038" y="1045845"/>
                </a:cubicBezTo>
                <a:close/>
                <a:moveTo>
                  <a:pt x="556260" y="1037272"/>
                </a:moveTo>
                <a:cubicBezTo>
                  <a:pt x="539115" y="1035367"/>
                  <a:pt x="521970" y="1033463"/>
                  <a:pt x="504825" y="1032510"/>
                </a:cubicBezTo>
                <a:lnTo>
                  <a:pt x="505777" y="1019175"/>
                </a:lnTo>
                <a:cubicBezTo>
                  <a:pt x="522922" y="1020128"/>
                  <a:pt x="540067" y="1022032"/>
                  <a:pt x="558165" y="1023938"/>
                </a:cubicBezTo>
                <a:lnTo>
                  <a:pt x="556260" y="1037272"/>
                </a:lnTo>
                <a:close/>
                <a:moveTo>
                  <a:pt x="401955" y="1031557"/>
                </a:moveTo>
                <a:lnTo>
                  <a:pt x="401002" y="1018222"/>
                </a:lnTo>
                <a:cubicBezTo>
                  <a:pt x="415290" y="1017270"/>
                  <a:pt x="430530" y="1017270"/>
                  <a:pt x="445770" y="1017270"/>
                </a:cubicBezTo>
                <a:lnTo>
                  <a:pt x="453390" y="1017270"/>
                </a:lnTo>
                <a:lnTo>
                  <a:pt x="453390" y="1030605"/>
                </a:lnTo>
                <a:lnTo>
                  <a:pt x="445770" y="1030605"/>
                </a:lnTo>
                <a:cubicBezTo>
                  <a:pt x="431482" y="1030605"/>
                  <a:pt x="416242" y="1030605"/>
                  <a:pt x="401955" y="1031557"/>
                </a:cubicBezTo>
                <a:close/>
                <a:moveTo>
                  <a:pt x="736282" y="1016317"/>
                </a:moveTo>
                <a:cubicBezTo>
                  <a:pt x="733425" y="1005840"/>
                  <a:pt x="730567" y="996315"/>
                  <a:pt x="727710" y="985838"/>
                </a:cubicBezTo>
                <a:lnTo>
                  <a:pt x="721995" y="965835"/>
                </a:lnTo>
                <a:lnTo>
                  <a:pt x="734377" y="962025"/>
                </a:lnTo>
                <a:lnTo>
                  <a:pt x="740092" y="982028"/>
                </a:lnTo>
                <a:cubicBezTo>
                  <a:pt x="742950" y="992505"/>
                  <a:pt x="745807" y="1002030"/>
                  <a:pt x="748665" y="1012507"/>
                </a:cubicBezTo>
                <a:lnTo>
                  <a:pt x="736282" y="1016317"/>
                </a:lnTo>
                <a:close/>
                <a:moveTo>
                  <a:pt x="707707" y="916305"/>
                </a:moveTo>
                <a:cubicBezTo>
                  <a:pt x="702945" y="900113"/>
                  <a:pt x="698182" y="882967"/>
                  <a:pt x="692467" y="866775"/>
                </a:cubicBezTo>
                <a:lnTo>
                  <a:pt x="704850" y="862965"/>
                </a:lnTo>
                <a:cubicBezTo>
                  <a:pt x="709613" y="879157"/>
                  <a:pt x="715327" y="896303"/>
                  <a:pt x="720090" y="912495"/>
                </a:cubicBezTo>
                <a:lnTo>
                  <a:pt x="707707" y="916305"/>
                </a:lnTo>
                <a:close/>
                <a:moveTo>
                  <a:pt x="678180" y="817245"/>
                </a:moveTo>
                <a:cubicBezTo>
                  <a:pt x="673417" y="802005"/>
                  <a:pt x="668655" y="787717"/>
                  <a:pt x="663892" y="772478"/>
                </a:cubicBezTo>
                <a:lnTo>
                  <a:pt x="661988" y="767715"/>
                </a:lnTo>
                <a:lnTo>
                  <a:pt x="674370" y="763905"/>
                </a:lnTo>
                <a:lnTo>
                  <a:pt x="676275" y="768667"/>
                </a:lnTo>
                <a:cubicBezTo>
                  <a:pt x="681038" y="783907"/>
                  <a:pt x="685800" y="798195"/>
                  <a:pt x="690563" y="813435"/>
                </a:cubicBezTo>
                <a:lnTo>
                  <a:pt x="678180" y="817245"/>
                </a:lnTo>
                <a:close/>
                <a:moveTo>
                  <a:pt x="645795" y="718185"/>
                </a:moveTo>
                <a:cubicBezTo>
                  <a:pt x="641985" y="706755"/>
                  <a:pt x="638175" y="695325"/>
                  <a:pt x="633413" y="683895"/>
                </a:cubicBezTo>
                <a:lnTo>
                  <a:pt x="628650" y="669607"/>
                </a:lnTo>
                <a:lnTo>
                  <a:pt x="641032" y="664845"/>
                </a:lnTo>
                <a:lnTo>
                  <a:pt x="645795" y="679132"/>
                </a:lnTo>
                <a:cubicBezTo>
                  <a:pt x="649605" y="690563"/>
                  <a:pt x="654367" y="702945"/>
                  <a:pt x="658177" y="713422"/>
                </a:cubicBezTo>
                <a:lnTo>
                  <a:pt x="645795" y="718185"/>
                </a:lnTo>
                <a:close/>
                <a:moveTo>
                  <a:pt x="611505" y="620078"/>
                </a:moveTo>
                <a:cubicBezTo>
                  <a:pt x="605790" y="603885"/>
                  <a:pt x="600075" y="587692"/>
                  <a:pt x="595313" y="570547"/>
                </a:cubicBezTo>
                <a:lnTo>
                  <a:pt x="607695" y="566738"/>
                </a:lnTo>
                <a:cubicBezTo>
                  <a:pt x="613410" y="583882"/>
                  <a:pt x="618172" y="600075"/>
                  <a:pt x="623888" y="616267"/>
                </a:cubicBezTo>
                <a:lnTo>
                  <a:pt x="611505" y="620078"/>
                </a:lnTo>
                <a:close/>
                <a:moveTo>
                  <a:pt x="580072" y="521017"/>
                </a:moveTo>
                <a:cubicBezTo>
                  <a:pt x="575310" y="503872"/>
                  <a:pt x="570547" y="486728"/>
                  <a:pt x="565785" y="470535"/>
                </a:cubicBezTo>
                <a:lnTo>
                  <a:pt x="578167" y="467678"/>
                </a:lnTo>
                <a:cubicBezTo>
                  <a:pt x="581977" y="483870"/>
                  <a:pt x="586740" y="500063"/>
                  <a:pt x="591502" y="517207"/>
                </a:cubicBezTo>
                <a:lnTo>
                  <a:pt x="580072" y="521017"/>
                </a:lnTo>
                <a:close/>
                <a:moveTo>
                  <a:pt x="554355" y="419100"/>
                </a:moveTo>
                <a:cubicBezTo>
                  <a:pt x="550545" y="401003"/>
                  <a:pt x="547688" y="383857"/>
                  <a:pt x="544830" y="367665"/>
                </a:cubicBezTo>
                <a:lnTo>
                  <a:pt x="558165" y="365760"/>
                </a:lnTo>
                <a:cubicBezTo>
                  <a:pt x="560070" y="381953"/>
                  <a:pt x="563880" y="399097"/>
                  <a:pt x="566738" y="416242"/>
                </a:cubicBezTo>
                <a:lnTo>
                  <a:pt x="554355" y="419100"/>
                </a:lnTo>
                <a:close/>
                <a:moveTo>
                  <a:pt x="539115" y="316230"/>
                </a:moveTo>
                <a:cubicBezTo>
                  <a:pt x="538163" y="302895"/>
                  <a:pt x="538163" y="289560"/>
                  <a:pt x="538163" y="277178"/>
                </a:cubicBezTo>
                <a:cubicBezTo>
                  <a:pt x="538163" y="272415"/>
                  <a:pt x="538163" y="268605"/>
                  <a:pt x="538163" y="263842"/>
                </a:cubicBezTo>
                <a:lnTo>
                  <a:pt x="551497" y="263842"/>
                </a:lnTo>
                <a:cubicBezTo>
                  <a:pt x="551497" y="268605"/>
                  <a:pt x="551497" y="272415"/>
                  <a:pt x="551497" y="277178"/>
                </a:cubicBezTo>
                <a:cubicBezTo>
                  <a:pt x="551497" y="289560"/>
                  <a:pt x="551497" y="301942"/>
                  <a:pt x="552450" y="315278"/>
                </a:cubicBezTo>
                <a:lnTo>
                  <a:pt x="539115" y="316230"/>
                </a:lnTo>
                <a:close/>
                <a:moveTo>
                  <a:pt x="555307" y="212407"/>
                </a:moveTo>
                <a:lnTo>
                  <a:pt x="542925" y="210503"/>
                </a:lnTo>
                <a:cubicBezTo>
                  <a:pt x="545782" y="192405"/>
                  <a:pt x="549592" y="175260"/>
                  <a:pt x="555307" y="159067"/>
                </a:cubicBezTo>
                <a:lnTo>
                  <a:pt x="567690" y="162878"/>
                </a:lnTo>
                <a:cubicBezTo>
                  <a:pt x="561975" y="178117"/>
                  <a:pt x="558165" y="195263"/>
                  <a:pt x="555307" y="212407"/>
                </a:cubicBezTo>
                <a:close/>
                <a:moveTo>
                  <a:pt x="586740" y="116205"/>
                </a:moveTo>
                <a:lnTo>
                  <a:pt x="575310" y="109538"/>
                </a:lnTo>
                <a:cubicBezTo>
                  <a:pt x="583882" y="94297"/>
                  <a:pt x="594360" y="79057"/>
                  <a:pt x="605790" y="65722"/>
                </a:cubicBezTo>
                <a:lnTo>
                  <a:pt x="615315" y="74295"/>
                </a:lnTo>
                <a:cubicBezTo>
                  <a:pt x="604838" y="87630"/>
                  <a:pt x="595313" y="101917"/>
                  <a:pt x="586740" y="116205"/>
                </a:cubicBezTo>
                <a:close/>
                <a:moveTo>
                  <a:pt x="651510" y="40005"/>
                </a:moveTo>
                <a:lnTo>
                  <a:pt x="643890" y="29528"/>
                </a:lnTo>
                <a:cubicBezTo>
                  <a:pt x="657225" y="19050"/>
                  <a:pt x="672465" y="9525"/>
                  <a:pt x="687705" y="0"/>
                </a:cubicBezTo>
                <a:lnTo>
                  <a:pt x="694372" y="11430"/>
                </a:lnTo>
                <a:cubicBezTo>
                  <a:pt x="679132" y="20003"/>
                  <a:pt x="664845" y="29528"/>
                  <a:pt x="651510" y="40005"/>
                </a:cubicBezTo>
                <a:close/>
              </a:path>
            </a:pathLst>
          </a:custGeom>
          <a:solidFill>
            <a:srgbClr val="231F20"/>
          </a:solidFill>
          <a:ln w="95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1274B59A-2E08-934B-8366-2A7407BB34EF}"/>
              </a:ext>
            </a:extLst>
          </p:cNvPr>
          <p:cNvSpPr/>
          <p:nvPr userDrawn="1"/>
        </p:nvSpPr>
        <p:spPr>
          <a:xfrm rot="10531990">
            <a:off x="6509495" y="5557158"/>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grpSp>
        <p:nvGrpSpPr>
          <p:cNvPr id="68" name="Graphic 7">
            <a:extLst>
              <a:ext uri="{FF2B5EF4-FFF2-40B4-BE49-F238E27FC236}">
                <a16:creationId xmlns:a16="http://schemas.microsoft.com/office/drawing/2014/main" id="{DEBD7E51-CC68-794A-A16B-4B5A136EDE14}"/>
              </a:ext>
            </a:extLst>
          </p:cNvPr>
          <p:cNvGrpSpPr/>
          <p:nvPr userDrawn="1"/>
        </p:nvGrpSpPr>
        <p:grpSpPr>
          <a:xfrm rot="21028692">
            <a:off x="6915721" y="5447140"/>
            <a:ext cx="548640" cy="400050"/>
            <a:chOff x="4096702" y="1315402"/>
            <a:chExt cx="548640"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0" cy="400050"/>
              <a:chOff x="4096702" y="1315402"/>
              <a:chExt cx="548640" cy="400050"/>
            </a:xfrm>
            <a:solidFill>
              <a:srgbClr val="FFFFFF"/>
            </a:solidFill>
          </p:grpSpPr>
          <p:sp>
            <p:nvSpPr>
              <p:cNvPr id="71" name="Freeform 70">
                <a:extLst>
                  <a:ext uri="{FF2B5EF4-FFF2-40B4-BE49-F238E27FC236}">
                    <a16:creationId xmlns:a16="http://schemas.microsoft.com/office/drawing/2014/main" id="{6EE945C7-264E-1647-8B0C-3A26F3FB4D21}"/>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63433" y="5515511"/>
            <a:ext cx="3568197" cy="800102"/>
          </a:xfrm>
          <a:prstGeom prst="rect">
            <a:avLst/>
          </a:prstGeom>
        </p:spPr>
      </p:pic>
      <p:sp>
        <p:nvSpPr>
          <p:cNvPr id="11" name="Graphic 13">
            <a:extLst>
              <a:ext uri="{FF2B5EF4-FFF2-40B4-BE49-F238E27FC236}">
                <a16:creationId xmlns:a16="http://schemas.microsoft.com/office/drawing/2014/main" id="{099D92A5-6E70-954F-89C4-2321D7292C18}"/>
              </a:ext>
            </a:extLst>
          </p:cNvPr>
          <p:cNvSpPr/>
          <p:nvPr userDrawn="1"/>
        </p:nvSpPr>
        <p:spPr>
          <a:xfrm flipV="1">
            <a:off x="0" y="6069473"/>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grpSp>
        <p:nvGrpSpPr>
          <p:cNvPr id="22" name="Graphic 13">
            <a:extLst>
              <a:ext uri="{FF2B5EF4-FFF2-40B4-BE49-F238E27FC236}">
                <a16:creationId xmlns:a16="http://schemas.microsoft.com/office/drawing/2014/main" id="{A3155118-CBD3-A94B-9162-5317951C1890}"/>
              </a:ext>
            </a:extLst>
          </p:cNvPr>
          <p:cNvGrpSpPr/>
          <p:nvPr userDrawn="1"/>
        </p:nvGrpSpPr>
        <p:grpSpPr>
          <a:xfrm rot="17599826" flipH="1">
            <a:off x="4343082" y="526168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11026902"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 of full text</a:t>
            </a:r>
          </a:p>
        </p:txBody>
      </p:sp>
      <p:sp>
        <p:nvSpPr>
          <p:cNvPr id="77" name="Text Placeholder 17">
            <a:extLst>
              <a:ext uri="{FF2B5EF4-FFF2-40B4-BE49-F238E27FC236}">
                <a16:creationId xmlns:a16="http://schemas.microsoft.com/office/drawing/2014/main" id="{F48B5B33-4EA4-4943-9FC8-516BBB037486}"/>
              </a:ext>
            </a:extLst>
          </p:cNvPr>
          <p:cNvSpPr>
            <a:spLocks noGrp="1"/>
          </p:cNvSpPr>
          <p:nvPr>
            <p:ph type="body" sz="quarter" idx="12" hasCustomPrompt="1"/>
          </p:nvPr>
        </p:nvSpPr>
        <p:spPr>
          <a:xfrm>
            <a:off x="618177" y="1743070"/>
            <a:ext cx="11026902" cy="356965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9" name="Graphic 38">
            <a:extLst>
              <a:ext uri="{FF2B5EF4-FFF2-40B4-BE49-F238E27FC236}">
                <a16:creationId xmlns:a16="http://schemas.microsoft.com/office/drawing/2014/main" id="{98F9105A-DE5C-4B6E-952F-70D0CE5CDD1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2839555200"/>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00% text - 2">
    <p:bg>
      <p:bgPr>
        <a:solidFill>
          <a:schemeClr val="bg1"/>
        </a:solidFill>
        <a:effectLst/>
      </p:bgPr>
    </p:bg>
    <p:spTree>
      <p:nvGrpSpPr>
        <p:cNvPr id="1" name=""/>
        <p:cNvGrpSpPr/>
        <p:nvPr/>
      </p:nvGrpSpPr>
      <p:grpSpPr>
        <a:xfrm>
          <a:off x="0" y="0"/>
          <a:ext cx="0" cy="0"/>
          <a:chOff x="0" y="0"/>
          <a:chExt cx="0" cy="0"/>
        </a:xfrm>
      </p:grpSpPr>
      <p:sp>
        <p:nvSpPr>
          <p:cNvPr id="47" name="Freeform 46">
            <a:extLst>
              <a:ext uri="{FF2B5EF4-FFF2-40B4-BE49-F238E27FC236}">
                <a16:creationId xmlns:a16="http://schemas.microsoft.com/office/drawing/2014/main" id="{CD3B01A7-4A3E-2A49-844A-6FD43816B8E7}"/>
              </a:ext>
            </a:extLst>
          </p:cNvPr>
          <p:cNvSpPr/>
          <p:nvPr userDrawn="1"/>
        </p:nvSpPr>
        <p:spPr>
          <a:xfrm>
            <a:off x="11743944" y="0"/>
            <a:ext cx="448056" cy="6880066"/>
          </a:xfrm>
          <a:custGeom>
            <a:avLst/>
            <a:gdLst>
              <a:gd name="connsiteX0" fmla="*/ 188245 w 448056"/>
              <a:gd name="connsiteY0" fmla="*/ 0 h 6880066"/>
              <a:gd name="connsiteX1" fmla="*/ 448056 w 448056"/>
              <a:gd name="connsiteY1" fmla="*/ 0 h 6880066"/>
              <a:gd name="connsiteX2" fmla="*/ 448056 w 448056"/>
              <a:gd name="connsiteY2" fmla="*/ 6880066 h 6880066"/>
              <a:gd name="connsiteX3" fmla="*/ 130922 w 448056"/>
              <a:gd name="connsiteY3" fmla="*/ 6880066 h 6880066"/>
              <a:gd name="connsiteX4" fmla="*/ 118904 w 448056"/>
              <a:gd name="connsiteY4" fmla="*/ 6762848 h 6880066"/>
              <a:gd name="connsiteX5" fmla="*/ 1408 w 448056"/>
              <a:gd name="connsiteY5" fmla="*/ 3365731 h 6880066"/>
              <a:gd name="connsiteX6" fmla="*/ 127754 w 448056"/>
              <a:gd name="connsiteY6" fmla="*/ 565916 h 6880066"/>
              <a:gd name="connsiteX7" fmla="*/ 171342 w 448056"/>
              <a:gd name="connsiteY7" fmla="*/ 145088 h 688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8056" h="6880066">
                <a:moveTo>
                  <a:pt x="188245" y="0"/>
                </a:moveTo>
                <a:lnTo>
                  <a:pt x="448056" y="0"/>
                </a:lnTo>
                <a:lnTo>
                  <a:pt x="448056" y="6880066"/>
                </a:lnTo>
                <a:lnTo>
                  <a:pt x="130922" y="6880066"/>
                </a:lnTo>
                <a:lnTo>
                  <a:pt x="118904" y="6762848"/>
                </a:lnTo>
                <a:cubicBezTo>
                  <a:pt x="30836" y="5809823"/>
                  <a:pt x="-8142" y="4677201"/>
                  <a:pt x="1408" y="3365731"/>
                </a:cubicBezTo>
                <a:cubicBezTo>
                  <a:pt x="9382" y="2294983"/>
                  <a:pt x="51778" y="1361711"/>
                  <a:pt x="127754" y="565916"/>
                </a:cubicBezTo>
                <a:cubicBezTo>
                  <a:pt x="141815" y="419219"/>
                  <a:pt x="156349" y="278949"/>
                  <a:pt x="171342" y="14508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3" name="Graphic 13">
            <a:extLst>
              <a:ext uri="{FF2B5EF4-FFF2-40B4-BE49-F238E27FC236}">
                <a16:creationId xmlns:a16="http://schemas.microsoft.com/office/drawing/2014/main" id="{A38698FA-1317-CE4F-A875-7C699C7774CB}"/>
              </a:ext>
            </a:extLst>
          </p:cNvPr>
          <p:cNvGrpSpPr/>
          <p:nvPr userDrawn="1"/>
        </p:nvGrpSpPr>
        <p:grpSpPr>
          <a:xfrm rot="8759241">
            <a:off x="10229170" y="6037935"/>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52" name="Freeform 51">
            <a:extLst>
              <a:ext uri="{FF2B5EF4-FFF2-40B4-BE49-F238E27FC236}">
                <a16:creationId xmlns:a16="http://schemas.microsoft.com/office/drawing/2014/main" id="{36310A7F-BB03-8A49-BA09-06C403B48483}"/>
              </a:ext>
            </a:extLst>
          </p:cNvPr>
          <p:cNvSpPr/>
          <p:nvPr userDrawn="1"/>
        </p:nvSpPr>
        <p:spPr>
          <a:xfrm rot="8759241">
            <a:off x="7940697" y="6028731"/>
            <a:ext cx="2265950" cy="776288"/>
          </a:xfrm>
          <a:custGeom>
            <a:avLst/>
            <a:gdLst>
              <a:gd name="connsiteX0" fmla="*/ 2227897 w 2265950"/>
              <a:gd name="connsiteY0" fmla="*/ 651510 h 776288"/>
              <a:gd name="connsiteX1" fmla="*/ 2220278 w 2265950"/>
              <a:gd name="connsiteY1" fmla="*/ 641032 h 776288"/>
              <a:gd name="connsiteX2" fmla="*/ 2254849 w 2265950"/>
              <a:gd name="connsiteY2" fmla="*/ 613047 h 776288"/>
              <a:gd name="connsiteX3" fmla="*/ 2265950 w 2265950"/>
              <a:gd name="connsiteY3" fmla="*/ 620538 h 776288"/>
              <a:gd name="connsiteX4" fmla="*/ 2138363 w 2265950"/>
              <a:gd name="connsiteY4" fmla="*/ 705803 h 776288"/>
              <a:gd name="connsiteX5" fmla="*/ 2132647 w 2265950"/>
              <a:gd name="connsiteY5" fmla="*/ 694373 h 776288"/>
              <a:gd name="connsiteX6" fmla="*/ 2177415 w 2265950"/>
              <a:gd name="connsiteY6" fmla="*/ 669607 h 776288"/>
              <a:gd name="connsiteX7" fmla="*/ 2184083 w 2265950"/>
              <a:gd name="connsiteY7" fmla="*/ 681038 h 776288"/>
              <a:gd name="connsiteX8" fmla="*/ 2138363 w 2265950"/>
              <a:gd name="connsiteY8" fmla="*/ 705803 h 776288"/>
              <a:gd name="connsiteX9" fmla="*/ 2041207 w 2265950"/>
              <a:gd name="connsiteY9" fmla="*/ 744855 h 776288"/>
              <a:gd name="connsiteX10" fmla="*/ 2037397 w 2265950"/>
              <a:gd name="connsiteY10" fmla="*/ 732473 h 776288"/>
              <a:gd name="connsiteX11" fmla="*/ 2085976 w 2265950"/>
              <a:gd name="connsiteY11" fmla="*/ 715328 h 776288"/>
              <a:gd name="connsiteX12" fmla="*/ 2090738 w 2265950"/>
              <a:gd name="connsiteY12" fmla="*/ 727710 h 776288"/>
              <a:gd name="connsiteX13" fmla="*/ 2041207 w 2265950"/>
              <a:gd name="connsiteY13" fmla="*/ 744855 h 776288"/>
              <a:gd name="connsiteX14" fmla="*/ 1939290 w 2265950"/>
              <a:gd name="connsiteY14" fmla="*/ 768668 h 776288"/>
              <a:gd name="connsiteX15" fmla="*/ 1937385 w 2265950"/>
              <a:gd name="connsiteY15" fmla="*/ 755332 h 776288"/>
              <a:gd name="connsiteX16" fmla="*/ 1987868 w 2265950"/>
              <a:gd name="connsiteY16" fmla="*/ 745807 h 776288"/>
              <a:gd name="connsiteX17" fmla="*/ 1990726 w 2265950"/>
              <a:gd name="connsiteY17" fmla="*/ 758190 h 776288"/>
              <a:gd name="connsiteX18" fmla="*/ 1939290 w 2265950"/>
              <a:gd name="connsiteY18" fmla="*/ 768668 h 776288"/>
              <a:gd name="connsiteX19" fmla="*/ 1835468 w 2265950"/>
              <a:gd name="connsiteY19" fmla="*/ 776288 h 776288"/>
              <a:gd name="connsiteX20" fmla="*/ 1834515 w 2265950"/>
              <a:gd name="connsiteY20" fmla="*/ 762953 h 776288"/>
              <a:gd name="connsiteX21" fmla="*/ 1835468 w 2265950"/>
              <a:gd name="connsiteY21" fmla="*/ 762953 h 776288"/>
              <a:gd name="connsiteX22" fmla="*/ 1885951 w 2265950"/>
              <a:gd name="connsiteY22" fmla="*/ 761048 h 776288"/>
              <a:gd name="connsiteX23" fmla="*/ 1886903 w 2265950"/>
              <a:gd name="connsiteY23" fmla="*/ 774382 h 776288"/>
              <a:gd name="connsiteX24" fmla="*/ 1835468 w 2265950"/>
              <a:gd name="connsiteY24" fmla="*/ 776288 h 776288"/>
              <a:gd name="connsiteX25" fmla="*/ 1729740 w 2265950"/>
              <a:gd name="connsiteY25" fmla="*/ 768668 h 776288"/>
              <a:gd name="connsiteX26" fmla="*/ 1731645 w 2265950"/>
              <a:gd name="connsiteY26" fmla="*/ 755332 h 776288"/>
              <a:gd name="connsiteX27" fmla="*/ 1783080 w 2265950"/>
              <a:gd name="connsiteY27" fmla="*/ 761048 h 776288"/>
              <a:gd name="connsiteX28" fmla="*/ 1782128 w 2265950"/>
              <a:gd name="connsiteY28" fmla="*/ 774382 h 776288"/>
              <a:gd name="connsiteX29" fmla="*/ 1729740 w 2265950"/>
              <a:gd name="connsiteY29" fmla="*/ 768668 h 776288"/>
              <a:gd name="connsiteX30" fmla="*/ 1041082 w 2265950"/>
              <a:gd name="connsiteY30" fmla="*/ 328613 h 776288"/>
              <a:gd name="connsiteX31" fmla="*/ 1047750 w 2265950"/>
              <a:gd name="connsiteY31" fmla="*/ 317182 h 776288"/>
              <a:gd name="connsiteX32" fmla="*/ 1092518 w 2265950"/>
              <a:gd name="connsiteY32" fmla="*/ 345757 h 776288"/>
              <a:gd name="connsiteX33" fmla="*/ 1083945 w 2265950"/>
              <a:gd name="connsiteY33" fmla="*/ 356235 h 776288"/>
              <a:gd name="connsiteX34" fmla="*/ 1041082 w 2265950"/>
              <a:gd name="connsiteY34" fmla="*/ 328613 h 776288"/>
              <a:gd name="connsiteX35" fmla="*/ 1163003 w 2265950"/>
              <a:gd name="connsiteY35" fmla="*/ 421005 h 776288"/>
              <a:gd name="connsiteX36" fmla="*/ 1123950 w 2265950"/>
              <a:gd name="connsiteY36" fmla="*/ 386715 h 776288"/>
              <a:gd name="connsiteX37" fmla="*/ 1132523 w 2265950"/>
              <a:gd name="connsiteY37" fmla="*/ 376238 h 776288"/>
              <a:gd name="connsiteX38" fmla="*/ 1171575 w 2265950"/>
              <a:gd name="connsiteY38" fmla="*/ 410528 h 776288"/>
              <a:gd name="connsiteX39" fmla="*/ 1627823 w 2265950"/>
              <a:gd name="connsiteY39" fmla="*/ 746760 h 776288"/>
              <a:gd name="connsiteX40" fmla="*/ 1631632 w 2265950"/>
              <a:gd name="connsiteY40" fmla="*/ 734378 h 776288"/>
              <a:gd name="connsiteX41" fmla="*/ 1682115 w 2265950"/>
              <a:gd name="connsiteY41" fmla="*/ 746760 h 776288"/>
              <a:gd name="connsiteX42" fmla="*/ 1678305 w 2265950"/>
              <a:gd name="connsiteY42" fmla="*/ 759143 h 776288"/>
              <a:gd name="connsiteX43" fmla="*/ 1627823 w 2265950"/>
              <a:gd name="connsiteY43" fmla="*/ 746760 h 776288"/>
              <a:gd name="connsiteX44" fmla="*/ 945832 w 2265950"/>
              <a:gd name="connsiteY44" fmla="*/ 289560 h 776288"/>
              <a:gd name="connsiteX45" fmla="*/ 948690 w 2265950"/>
              <a:gd name="connsiteY45" fmla="*/ 277178 h 776288"/>
              <a:gd name="connsiteX46" fmla="*/ 999173 w 2265950"/>
              <a:gd name="connsiteY46" fmla="*/ 294323 h 776288"/>
              <a:gd name="connsiteX47" fmla="*/ 994410 w 2265950"/>
              <a:gd name="connsiteY47" fmla="*/ 305753 h 776288"/>
              <a:gd name="connsiteX48" fmla="*/ 945832 w 2265950"/>
              <a:gd name="connsiteY48" fmla="*/ 289560 h 776288"/>
              <a:gd name="connsiteX49" fmla="*/ 1237298 w 2265950"/>
              <a:gd name="connsiteY49" fmla="*/ 493395 h 776288"/>
              <a:gd name="connsiteX50" fmla="*/ 1200150 w 2265950"/>
              <a:gd name="connsiteY50" fmla="*/ 456248 h 776288"/>
              <a:gd name="connsiteX51" fmla="*/ 1209675 w 2265950"/>
              <a:gd name="connsiteY51" fmla="*/ 446723 h 776288"/>
              <a:gd name="connsiteX52" fmla="*/ 1246823 w 2265950"/>
              <a:gd name="connsiteY52" fmla="*/ 483870 h 776288"/>
              <a:gd name="connsiteX53" fmla="*/ 1528763 w 2265950"/>
              <a:gd name="connsiteY53" fmla="*/ 711518 h 776288"/>
              <a:gd name="connsiteX54" fmla="*/ 1533525 w 2265950"/>
              <a:gd name="connsiteY54" fmla="*/ 699135 h 776288"/>
              <a:gd name="connsiteX55" fmla="*/ 1581150 w 2265950"/>
              <a:gd name="connsiteY55" fmla="*/ 718185 h 776288"/>
              <a:gd name="connsiteX56" fmla="*/ 1577340 w 2265950"/>
              <a:gd name="connsiteY56" fmla="*/ 730568 h 776288"/>
              <a:gd name="connsiteX57" fmla="*/ 1528763 w 2265950"/>
              <a:gd name="connsiteY57" fmla="*/ 711518 h 776288"/>
              <a:gd name="connsiteX58" fmla="*/ 1310640 w 2265950"/>
              <a:gd name="connsiteY58" fmla="*/ 567690 h 776288"/>
              <a:gd name="connsiteX59" fmla="*/ 1297305 w 2265950"/>
              <a:gd name="connsiteY59" fmla="*/ 554355 h 776288"/>
              <a:gd name="connsiteX60" fmla="*/ 1273493 w 2265950"/>
              <a:gd name="connsiteY60" fmla="*/ 530543 h 776288"/>
              <a:gd name="connsiteX61" fmla="*/ 1283018 w 2265950"/>
              <a:gd name="connsiteY61" fmla="*/ 521018 h 776288"/>
              <a:gd name="connsiteX62" fmla="*/ 1305878 w 2265950"/>
              <a:gd name="connsiteY62" fmla="*/ 544830 h 776288"/>
              <a:gd name="connsiteX63" fmla="*/ 1319213 w 2265950"/>
              <a:gd name="connsiteY63" fmla="*/ 558165 h 776288"/>
              <a:gd name="connsiteX64" fmla="*/ 1435418 w 2265950"/>
              <a:gd name="connsiteY64" fmla="*/ 662940 h 776288"/>
              <a:gd name="connsiteX65" fmla="*/ 1442085 w 2265950"/>
              <a:gd name="connsiteY65" fmla="*/ 651510 h 776288"/>
              <a:gd name="connsiteX66" fmla="*/ 1486853 w 2265950"/>
              <a:gd name="connsiteY66" fmla="*/ 677228 h 776288"/>
              <a:gd name="connsiteX67" fmla="*/ 1481138 w 2265950"/>
              <a:gd name="connsiteY67" fmla="*/ 688657 h 776288"/>
              <a:gd name="connsiteX68" fmla="*/ 1435418 w 2265950"/>
              <a:gd name="connsiteY68" fmla="*/ 662940 h 776288"/>
              <a:gd name="connsiteX69" fmla="*/ 1392555 w 2265950"/>
              <a:gd name="connsiteY69" fmla="*/ 634365 h 776288"/>
              <a:gd name="connsiteX70" fmla="*/ 1350645 w 2265950"/>
              <a:gd name="connsiteY70" fmla="*/ 602932 h 776288"/>
              <a:gd name="connsiteX71" fmla="*/ 1359218 w 2265950"/>
              <a:gd name="connsiteY71" fmla="*/ 592455 h 776288"/>
              <a:gd name="connsiteX72" fmla="*/ 1400175 w 2265950"/>
              <a:gd name="connsiteY72" fmla="*/ 623888 h 776288"/>
              <a:gd name="connsiteX73" fmla="*/ 844868 w 2265950"/>
              <a:gd name="connsiteY73" fmla="*/ 278130 h 776288"/>
              <a:gd name="connsiteX74" fmla="*/ 843915 w 2265950"/>
              <a:gd name="connsiteY74" fmla="*/ 264795 h 776288"/>
              <a:gd name="connsiteX75" fmla="*/ 858203 w 2265950"/>
              <a:gd name="connsiteY75" fmla="*/ 264795 h 776288"/>
              <a:gd name="connsiteX76" fmla="*/ 896303 w 2265950"/>
              <a:gd name="connsiteY76" fmla="*/ 266700 h 776288"/>
              <a:gd name="connsiteX77" fmla="*/ 896303 w 2265950"/>
              <a:gd name="connsiteY77" fmla="*/ 280035 h 776288"/>
              <a:gd name="connsiteX78" fmla="*/ 859155 w 2265950"/>
              <a:gd name="connsiteY78" fmla="*/ 278130 h 776288"/>
              <a:gd name="connsiteX79" fmla="*/ 844868 w 2265950"/>
              <a:gd name="connsiteY79" fmla="*/ 278130 h 776288"/>
              <a:gd name="connsiteX80" fmla="*/ 741998 w 2265950"/>
              <a:gd name="connsiteY80" fmla="*/ 290513 h 776288"/>
              <a:gd name="connsiteX81" fmla="*/ 741045 w 2265950"/>
              <a:gd name="connsiteY81" fmla="*/ 277178 h 776288"/>
              <a:gd name="connsiteX82" fmla="*/ 792480 w 2265950"/>
              <a:gd name="connsiteY82" fmla="*/ 271463 h 776288"/>
              <a:gd name="connsiteX83" fmla="*/ 794385 w 2265950"/>
              <a:gd name="connsiteY83" fmla="*/ 284798 h 776288"/>
              <a:gd name="connsiteX84" fmla="*/ 741998 w 2265950"/>
              <a:gd name="connsiteY84" fmla="*/ 290513 h 776288"/>
              <a:gd name="connsiteX85" fmla="*/ 638175 w 2265950"/>
              <a:gd name="connsiteY85" fmla="*/ 297180 h 776288"/>
              <a:gd name="connsiteX86" fmla="*/ 638175 w 2265950"/>
              <a:gd name="connsiteY86" fmla="*/ 283845 h 776288"/>
              <a:gd name="connsiteX87" fmla="*/ 689610 w 2265950"/>
              <a:gd name="connsiteY87" fmla="*/ 280988 h 776288"/>
              <a:gd name="connsiteX88" fmla="*/ 690563 w 2265950"/>
              <a:gd name="connsiteY88" fmla="*/ 294323 h 776288"/>
              <a:gd name="connsiteX89" fmla="*/ 638175 w 2265950"/>
              <a:gd name="connsiteY89" fmla="*/ 297180 h 776288"/>
              <a:gd name="connsiteX90" fmla="*/ 533400 w 2265950"/>
              <a:gd name="connsiteY90" fmla="*/ 295275 h 776288"/>
              <a:gd name="connsiteX91" fmla="*/ 534353 w 2265950"/>
              <a:gd name="connsiteY91" fmla="*/ 281940 h 776288"/>
              <a:gd name="connsiteX92" fmla="*/ 585788 w 2265950"/>
              <a:gd name="connsiteY92" fmla="*/ 284798 h 776288"/>
              <a:gd name="connsiteX93" fmla="*/ 585788 w 2265950"/>
              <a:gd name="connsiteY93" fmla="*/ 298132 h 776288"/>
              <a:gd name="connsiteX94" fmla="*/ 533400 w 2265950"/>
              <a:gd name="connsiteY94" fmla="*/ 295275 h 776288"/>
              <a:gd name="connsiteX95" fmla="*/ 429578 w 2265950"/>
              <a:gd name="connsiteY95" fmla="*/ 280988 h 776288"/>
              <a:gd name="connsiteX96" fmla="*/ 432435 w 2265950"/>
              <a:gd name="connsiteY96" fmla="*/ 268605 h 776288"/>
              <a:gd name="connsiteX97" fmla="*/ 482918 w 2265950"/>
              <a:gd name="connsiteY97" fmla="*/ 277178 h 776288"/>
              <a:gd name="connsiteX98" fmla="*/ 481013 w 2265950"/>
              <a:gd name="connsiteY98" fmla="*/ 289560 h 776288"/>
              <a:gd name="connsiteX99" fmla="*/ 429578 w 2265950"/>
              <a:gd name="connsiteY99" fmla="*/ 280988 h 776288"/>
              <a:gd name="connsiteX100" fmla="*/ 29528 w 2265950"/>
              <a:gd name="connsiteY100" fmla="*/ 50482 h 776288"/>
              <a:gd name="connsiteX101" fmla="*/ 0 w 2265950"/>
              <a:gd name="connsiteY101" fmla="*/ 6668 h 776288"/>
              <a:gd name="connsiteX102" fmla="*/ 11430 w 2265950"/>
              <a:gd name="connsiteY102" fmla="*/ 0 h 776288"/>
              <a:gd name="connsiteX103" fmla="*/ 40005 w 2265950"/>
              <a:gd name="connsiteY103" fmla="*/ 42863 h 776288"/>
              <a:gd name="connsiteX104" fmla="*/ 327660 w 2265950"/>
              <a:gd name="connsiteY104" fmla="*/ 256223 h 776288"/>
              <a:gd name="connsiteX105" fmla="*/ 331470 w 2265950"/>
              <a:gd name="connsiteY105" fmla="*/ 243840 h 776288"/>
              <a:gd name="connsiteX106" fmla="*/ 381000 w 2265950"/>
              <a:gd name="connsiteY106" fmla="*/ 258128 h 776288"/>
              <a:gd name="connsiteX107" fmla="*/ 378143 w 2265950"/>
              <a:gd name="connsiteY107" fmla="*/ 270510 h 776288"/>
              <a:gd name="connsiteX108" fmla="*/ 327660 w 2265950"/>
              <a:gd name="connsiteY108" fmla="*/ 256223 h 776288"/>
              <a:gd name="connsiteX109" fmla="*/ 231457 w 2265950"/>
              <a:gd name="connsiteY109" fmla="*/ 216218 h 776288"/>
              <a:gd name="connsiteX110" fmla="*/ 237173 w 2265950"/>
              <a:gd name="connsiteY110" fmla="*/ 204788 h 776288"/>
              <a:gd name="connsiteX111" fmla="*/ 283845 w 2265950"/>
              <a:gd name="connsiteY111" fmla="*/ 225743 h 776288"/>
              <a:gd name="connsiteX112" fmla="*/ 279082 w 2265950"/>
              <a:gd name="connsiteY112" fmla="*/ 238125 h 776288"/>
              <a:gd name="connsiteX113" fmla="*/ 231457 w 2265950"/>
              <a:gd name="connsiteY113" fmla="*/ 216218 h 776288"/>
              <a:gd name="connsiteX114" fmla="*/ 100965 w 2265950"/>
              <a:gd name="connsiteY114" fmla="*/ 128588 h 776288"/>
              <a:gd name="connsiteX115" fmla="*/ 63818 w 2265950"/>
              <a:gd name="connsiteY115" fmla="*/ 91440 h 776288"/>
              <a:gd name="connsiteX116" fmla="*/ 73343 w 2265950"/>
              <a:gd name="connsiteY116" fmla="*/ 82868 h 776288"/>
              <a:gd name="connsiteX117" fmla="*/ 109538 w 2265950"/>
              <a:gd name="connsiteY117" fmla="*/ 119063 h 776288"/>
              <a:gd name="connsiteX118" fmla="*/ 140970 w 2265950"/>
              <a:gd name="connsiteY118" fmla="*/ 160973 h 776288"/>
              <a:gd name="connsiteX119" fmla="*/ 148590 w 2265950"/>
              <a:gd name="connsiteY119" fmla="*/ 150495 h 776288"/>
              <a:gd name="connsiteX120" fmla="*/ 191453 w 2265950"/>
              <a:gd name="connsiteY120" fmla="*/ 179070 h 776288"/>
              <a:gd name="connsiteX121" fmla="*/ 184785 w 2265950"/>
              <a:gd name="connsiteY121" fmla="*/ 190500 h 776288"/>
              <a:gd name="connsiteX122" fmla="*/ 140970 w 2265950"/>
              <a:gd name="connsiteY122" fmla="*/ 160973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2265950" h="776288">
                <a:moveTo>
                  <a:pt x="2227897" y="651510"/>
                </a:moveTo>
                <a:lnTo>
                  <a:pt x="2220278" y="641032"/>
                </a:lnTo>
                <a:lnTo>
                  <a:pt x="2254849" y="613047"/>
                </a:lnTo>
                <a:lnTo>
                  <a:pt x="2265950" y="62053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29740" y="768668"/>
                </a:moveTo>
                <a:lnTo>
                  <a:pt x="1731645" y="755332"/>
                </a:lnTo>
                <a:cubicBezTo>
                  <a:pt x="1748790" y="758190"/>
                  <a:pt x="1765935" y="759143"/>
                  <a:pt x="1783080" y="761048"/>
                </a:cubicBezTo>
                <a:lnTo>
                  <a:pt x="1782128" y="774382"/>
                </a:lnTo>
                <a:cubicBezTo>
                  <a:pt x="1764982" y="773430"/>
                  <a:pt x="1746885" y="771525"/>
                  <a:pt x="1729740" y="768668"/>
                </a:cubicBezTo>
                <a:close/>
                <a:moveTo>
                  <a:pt x="1041082" y="328613"/>
                </a:moveTo>
                <a:lnTo>
                  <a:pt x="1047750" y="317182"/>
                </a:lnTo>
                <a:cubicBezTo>
                  <a:pt x="1062038" y="325755"/>
                  <a:pt x="1077278" y="335280"/>
                  <a:pt x="1092518" y="345757"/>
                </a:cubicBezTo>
                <a:lnTo>
                  <a:pt x="1083945" y="356235"/>
                </a:lnTo>
                <a:cubicBezTo>
                  <a:pt x="1069657" y="345757"/>
                  <a:pt x="1054418" y="337185"/>
                  <a:pt x="1041082" y="328613"/>
                </a:cubicBezTo>
                <a:close/>
                <a:moveTo>
                  <a:pt x="1163003" y="421005"/>
                </a:moveTo>
                <a:cubicBezTo>
                  <a:pt x="1149668" y="408623"/>
                  <a:pt x="1136332" y="397193"/>
                  <a:pt x="1123950" y="386715"/>
                </a:cubicBezTo>
                <a:lnTo>
                  <a:pt x="1132523" y="376238"/>
                </a:lnTo>
                <a:cubicBezTo>
                  <a:pt x="1144905" y="386715"/>
                  <a:pt x="1158240" y="398145"/>
                  <a:pt x="1171575" y="410528"/>
                </a:cubicBezTo>
                <a:close/>
                <a:moveTo>
                  <a:pt x="1627823" y="746760"/>
                </a:moveTo>
                <a:lnTo>
                  <a:pt x="1631632" y="734378"/>
                </a:lnTo>
                <a:cubicBezTo>
                  <a:pt x="1647825" y="739140"/>
                  <a:pt x="1664970" y="742950"/>
                  <a:pt x="1682115" y="746760"/>
                </a:cubicBezTo>
                <a:lnTo>
                  <a:pt x="1678305" y="759143"/>
                </a:lnTo>
                <a:cubicBezTo>
                  <a:pt x="1661160" y="755332"/>
                  <a:pt x="1644015" y="751523"/>
                  <a:pt x="1627823" y="746760"/>
                </a:cubicBezTo>
                <a:close/>
                <a:moveTo>
                  <a:pt x="945832" y="289560"/>
                </a:moveTo>
                <a:lnTo>
                  <a:pt x="948690" y="277178"/>
                </a:lnTo>
                <a:cubicBezTo>
                  <a:pt x="965835" y="281940"/>
                  <a:pt x="982028" y="287655"/>
                  <a:pt x="999173" y="294323"/>
                </a:cubicBezTo>
                <a:lnTo>
                  <a:pt x="994410" y="305753"/>
                </a:lnTo>
                <a:cubicBezTo>
                  <a:pt x="978218" y="299085"/>
                  <a:pt x="962025" y="293370"/>
                  <a:pt x="945832" y="289560"/>
                </a:cubicBezTo>
                <a:close/>
                <a:moveTo>
                  <a:pt x="1237298" y="493395"/>
                </a:moveTo>
                <a:cubicBezTo>
                  <a:pt x="1224915" y="481013"/>
                  <a:pt x="1212532" y="468630"/>
                  <a:pt x="1200150" y="456248"/>
                </a:cubicBezTo>
                <a:lnTo>
                  <a:pt x="1209675" y="446723"/>
                </a:lnTo>
                <a:cubicBezTo>
                  <a:pt x="1222057" y="459105"/>
                  <a:pt x="1234440" y="471488"/>
                  <a:pt x="1246823" y="483870"/>
                </a:cubicBezTo>
                <a:close/>
                <a:moveTo>
                  <a:pt x="1528763" y="711518"/>
                </a:moveTo>
                <a:lnTo>
                  <a:pt x="1533525" y="699135"/>
                </a:lnTo>
                <a:cubicBezTo>
                  <a:pt x="1548765" y="705803"/>
                  <a:pt x="1564957" y="712470"/>
                  <a:pt x="1581150" y="718185"/>
                </a:cubicBezTo>
                <a:lnTo>
                  <a:pt x="1577340" y="730568"/>
                </a:lnTo>
                <a:cubicBezTo>
                  <a:pt x="1561148" y="724853"/>
                  <a:pt x="1544955" y="718185"/>
                  <a:pt x="1528763" y="711518"/>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49" y="553403"/>
                  <a:pt x="1319213" y="558165"/>
                </a:cubicBezTo>
                <a:close/>
                <a:moveTo>
                  <a:pt x="1435418" y="662940"/>
                </a:moveTo>
                <a:lnTo>
                  <a:pt x="1442085" y="651510"/>
                </a:lnTo>
                <a:cubicBezTo>
                  <a:pt x="1456373" y="660082"/>
                  <a:pt x="1471613" y="668655"/>
                  <a:pt x="1486853" y="677228"/>
                </a:cubicBezTo>
                <a:lnTo>
                  <a:pt x="1481138" y="688657"/>
                </a:lnTo>
                <a:cubicBezTo>
                  <a:pt x="1465898" y="681038"/>
                  <a:pt x="1450657" y="671513"/>
                  <a:pt x="1435418" y="662940"/>
                </a:cubicBezTo>
                <a:close/>
                <a:moveTo>
                  <a:pt x="1392555" y="634365"/>
                </a:moveTo>
                <a:cubicBezTo>
                  <a:pt x="1378268" y="623888"/>
                  <a:pt x="1363980" y="613410"/>
                  <a:pt x="1350645" y="602932"/>
                </a:cubicBezTo>
                <a:lnTo>
                  <a:pt x="1359218" y="592455"/>
                </a:lnTo>
                <a:cubicBezTo>
                  <a:pt x="1372553" y="602932"/>
                  <a:pt x="1385888" y="613410"/>
                  <a:pt x="1400175" y="623888"/>
                </a:cubicBezTo>
                <a:close/>
                <a:moveTo>
                  <a:pt x="844868" y="278130"/>
                </a:moveTo>
                <a:lnTo>
                  <a:pt x="843915" y="264795"/>
                </a:ln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1" y="278130"/>
                  <a:pt x="844868" y="27813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533400" y="295275"/>
                </a:moveTo>
                <a:lnTo>
                  <a:pt x="534353" y="281940"/>
                </a:lnTo>
                <a:cubicBezTo>
                  <a:pt x="551498" y="282893"/>
                  <a:pt x="568643" y="283845"/>
                  <a:pt x="585788" y="284798"/>
                </a:cubicBezTo>
                <a:lnTo>
                  <a:pt x="585788" y="298132"/>
                </a:lnTo>
                <a:cubicBezTo>
                  <a:pt x="567690" y="298132"/>
                  <a:pt x="550545" y="297180"/>
                  <a:pt x="533400" y="295275"/>
                </a:cubicBezTo>
                <a:close/>
                <a:moveTo>
                  <a:pt x="429578" y="280988"/>
                </a:moveTo>
                <a:lnTo>
                  <a:pt x="432435" y="268605"/>
                </a:lnTo>
                <a:cubicBezTo>
                  <a:pt x="448628" y="272415"/>
                  <a:pt x="465773" y="275273"/>
                  <a:pt x="482918" y="277178"/>
                </a:cubicBezTo>
                <a:lnTo>
                  <a:pt x="481013" y="289560"/>
                </a:lnTo>
                <a:cubicBezTo>
                  <a:pt x="463868" y="286703"/>
                  <a:pt x="445770" y="283845"/>
                  <a:pt x="429578" y="280988"/>
                </a:cubicBezTo>
                <a:close/>
                <a:moveTo>
                  <a:pt x="29528" y="50482"/>
                </a:moveTo>
                <a:cubicBezTo>
                  <a:pt x="19050" y="36195"/>
                  <a:pt x="9525" y="21907"/>
                  <a:pt x="0" y="6668"/>
                </a:cubicBezTo>
                <a:lnTo>
                  <a:pt x="11430" y="0"/>
                </a:lnTo>
                <a:cubicBezTo>
                  <a:pt x="20003" y="14288"/>
                  <a:pt x="29528" y="28575"/>
                  <a:pt x="40005" y="42863"/>
                </a:cubicBezTo>
                <a:close/>
                <a:moveTo>
                  <a:pt x="327660" y="256223"/>
                </a:moveTo>
                <a:lnTo>
                  <a:pt x="331470" y="243840"/>
                </a:lnTo>
                <a:cubicBezTo>
                  <a:pt x="347663" y="248603"/>
                  <a:pt x="364807" y="253365"/>
                  <a:pt x="381000" y="258128"/>
                </a:cubicBezTo>
                <a:lnTo>
                  <a:pt x="378143" y="270510"/>
                </a:lnTo>
                <a:cubicBezTo>
                  <a:pt x="360998" y="266700"/>
                  <a:pt x="343853" y="261938"/>
                  <a:pt x="327660" y="256223"/>
                </a:cubicBezTo>
                <a:close/>
                <a:moveTo>
                  <a:pt x="231457" y="216218"/>
                </a:moveTo>
                <a:lnTo>
                  <a:pt x="237173" y="204788"/>
                </a:lnTo>
                <a:cubicBezTo>
                  <a:pt x="252413" y="212407"/>
                  <a:pt x="267653" y="220028"/>
                  <a:pt x="283845" y="225743"/>
                </a:cubicBezTo>
                <a:lnTo>
                  <a:pt x="279082" y="238125"/>
                </a:lnTo>
                <a:cubicBezTo>
                  <a:pt x="262890" y="231457"/>
                  <a:pt x="246698" y="223838"/>
                  <a:pt x="231457" y="216218"/>
                </a:cubicBezTo>
                <a:close/>
                <a:moveTo>
                  <a:pt x="100965" y="128588"/>
                </a:moveTo>
                <a:cubicBezTo>
                  <a:pt x="87630" y="117157"/>
                  <a:pt x="75248" y="104775"/>
                  <a:pt x="63818" y="91440"/>
                </a:cubicBezTo>
                <a:lnTo>
                  <a:pt x="73343" y="82868"/>
                </a:lnTo>
                <a:cubicBezTo>
                  <a:pt x="84773" y="95250"/>
                  <a:pt x="97155" y="107632"/>
                  <a:pt x="109538" y="119063"/>
                </a:cubicBezTo>
                <a:close/>
                <a:moveTo>
                  <a:pt x="140970" y="160973"/>
                </a:moveTo>
                <a:lnTo>
                  <a:pt x="148590" y="150495"/>
                </a:lnTo>
                <a:cubicBezTo>
                  <a:pt x="161925" y="160973"/>
                  <a:pt x="176213" y="170498"/>
                  <a:pt x="191453" y="179070"/>
                </a:cubicBezTo>
                <a:lnTo>
                  <a:pt x="184785" y="190500"/>
                </a:lnTo>
                <a:cubicBezTo>
                  <a:pt x="169545" y="180975"/>
                  <a:pt x="155257" y="171450"/>
                  <a:pt x="140970" y="160973"/>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51" name="Freeform 50">
            <a:extLst>
              <a:ext uri="{FF2B5EF4-FFF2-40B4-BE49-F238E27FC236}">
                <a16:creationId xmlns:a16="http://schemas.microsoft.com/office/drawing/2014/main" id="{E445CCA6-4507-914B-BEF1-7EF1A4B6C57B}"/>
              </a:ext>
            </a:extLst>
          </p:cNvPr>
          <p:cNvSpPr/>
          <p:nvPr userDrawn="1"/>
        </p:nvSpPr>
        <p:spPr>
          <a:xfrm rot="8759241">
            <a:off x="10719987" y="5954237"/>
            <a:ext cx="1217295" cy="1037348"/>
          </a:xfrm>
          <a:custGeom>
            <a:avLst/>
            <a:gdLst>
              <a:gd name="connsiteX0" fmla="*/ 580072 w 1217295"/>
              <a:gd name="connsiteY0" fmla="*/ 42937 h 1037348"/>
              <a:gd name="connsiteX1" fmla="*/ 567920 w 1217295"/>
              <a:gd name="connsiteY1" fmla="*/ 0 h 1037348"/>
              <a:gd name="connsiteX2" fmla="*/ 583865 w 1217295"/>
              <a:gd name="connsiteY2" fmla="*/ 10760 h 1037348"/>
              <a:gd name="connsiteX3" fmla="*/ 591502 w 1217295"/>
              <a:gd name="connsiteY3" fmla="*/ 39127 h 1037348"/>
              <a:gd name="connsiteX4" fmla="*/ 611505 w 1217295"/>
              <a:gd name="connsiteY4" fmla="*/ 141998 h 1037348"/>
              <a:gd name="connsiteX5" fmla="*/ 595313 w 1217295"/>
              <a:gd name="connsiteY5" fmla="*/ 92467 h 1037348"/>
              <a:gd name="connsiteX6" fmla="*/ 607695 w 1217295"/>
              <a:gd name="connsiteY6" fmla="*/ 88658 h 1037348"/>
              <a:gd name="connsiteX7" fmla="*/ 623888 w 1217295"/>
              <a:gd name="connsiteY7" fmla="*/ 138187 h 1037348"/>
              <a:gd name="connsiteX8" fmla="*/ 645795 w 1217295"/>
              <a:gd name="connsiteY8" fmla="*/ 240105 h 1037348"/>
              <a:gd name="connsiteX9" fmla="*/ 633413 w 1217295"/>
              <a:gd name="connsiteY9" fmla="*/ 205815 h 1037348"/>
              <a:gd name="connsiteX10" fmla="*/ 628650 w 1217295"/>
              <a:gd name="connsiteY10" fmla="*/ 191527 h 1037348"/>
              <a:gd name="connsiteX11" fmla="*/ 641032 w 1217295"/>
              <a:gd name="connsiteY11" fmla="*/ 186765 h 1037348"/>
              <a:gd name="connsiteX12" fmla="*/ 645795 w 1217295"/>
              <a:gd name="connsiteY12" fmla="*/ 201052 h 1037348"/>
              <a:gd name="connsiteX13" fmla="*/ 658177 w 1217295"/>
              <a:gd name="connsiteY13" fmla="*/ 235342 h 1037348"/>
              <a:gd name="connsiteX14" fmla="*/ 678180 w 1217295"/>
              <a:gd name="connsiteY14" fmla="*/ 339165 h 1037348"/>
              <a:gd name="connsiteX15" fmla="*/ 663892 w 1217295"/>
              <a:gd name="connsiteY15" fmla="*/ 294398 h 1037348"/>
              <a:gd name="connsiteX16" fmla="*/ 661988 w 1217295"/>
              <a:gd name="connsiteY16" fmla="*/ 289635 h 1037348"/>
              <a:gd name="connsiteX17" fmla="*/ 674370 w 1217295"/>
              <a:gd name="connsiteY17" fmla="*/ 285825 h 1037348"/>
              <a:gd name="connsiteX18" fmla="*/ 676275 w 1217295"/>
              <a:gd name="connsiteY18" fmla="*/ 290587 h 1037348"/>
              <a:gd name="connsiteX19" fmla="*/ 690563 w 1217295"/>
              <a:gd name="connsiteY19" fmla="*/ 335355 h 1037348"/>
              <a:gd name="connsiteX20" fmla="*/ 707707 w 1217295"/>
              <a:gd name="connsiteY20" fmla="*/ 438225 h 1037348"/>
              <a:gd name="connsiteX21" fmla="*/ 692467 w 1217295"/>
              <a:gd name="connsiteY21" fmla="*/ 388695 h 1037348"/>
              <a:gd name="connsiteX22" fmla="*/ 704850 w 1217295"/>
              <a:gd name="connsiteY22" fmla="*/ 384885 h 1037348"/>
              <a:gd name="connsiteX23" fmla="*/ 720090 w 1217295"/>
              <a:gd name="connsiteY23" fmla="*/ 434415 h 1037348"/>
              <a:gd name="connsiteX24" fmla="*/ 736282 w 1217295"/>
              <a:gd name="connsiteY24" fmla="*/ 538237 h 1037348"/>
              <a:gd name="connsiteX25" fmla="*/ 727710 w 1217295"/>
              <a:gd name="connsiteY25" fmla="*/ 507758 h 1037348"/>
              <a:gd name="connsiteX26" fmla="*/ 721995 w 1217295"/>
              <a:gd name="connsiteY26" fmla="*/ 487755 h 1037348"/>
              <a:gd name="connsiteX27" fmla="*/ 734377 w 1217295"/>
              <a:gd name="connsiteY27" fmla="*/ 483945 h 1037348"/>
              <a:gd name="connsiteX28" fmla="*/ 740092 w 1217295"/>
              <a:gd name="connsiteY28" fmla="*/ 503948 h 1037348"/>
              <a:gd name="connsiteX29" fmla="*/ 748665 w 1217295"/>
              <a:gd name="connsiteY29" fmla="*/ 534427 h 1037348"/>
              <a:gd name="connsiteX30" fmla="*/ 1028700 w 1217295"/>
              <a:gd name="connsiteY30" fmla="*/ 750645 h 1037348"/>
              <a:gd name="connsiteX31" fmla="*/ 987742 w 1217295"/>
              <a:gd name="connsiteY31" fmla="*/ 719212 h 1037348"/>
              <a:gd name="connsiteX32" fmla="*/ 995363 w 1217295"/>
              <a:gd name="connsiteY32" fmla="*/ 708735 h 1037348"/>
              <a:gd name="connsiteX33" fmla="*/ 1037272 w 1217295"/>
              <a:gd name="connsiteY33" fmla="*/ 741120 h 1037348"/>
              <a:gd name="connsiteX34" fmla="*/ 900113 w 1217295"/>
              <a:gd name="connsiteY34" fmla="*/ 664920 h 1037348"/>
              <a:gd name="connsiteX35" fmla="*/ 905827 w 1217295"/>
              <a:gd name="connsiteY35" fmla="*/ 653490 h 1037348"/>
              <a:gd name="connsiteX36" fmla="*/ 951547 w 1217295"/>
              <a:gd name="connsiteY36" fmla="*/ 679208 h 1037348"/>
              <a:gd name="connsiteX37" fmla="*/ 944880 w 1217295"/>
              <a:gd name="connsiteY37" fmla="*/ 690637 h 1037348"/>
              <a:gd name="connsiteX38" fmla="*/ 900113 w 1217295"/>
              <a:gd name="connsiteY38" fmla="*/ 664920 h 1037348"/>
              <a:gd name="connsiteX39" fmla="*/ 806767 w 1217295"/>
              <a:gd name="connsiteY39" fmla="*/ 622058 h 1037348"/>
              <a:gd name="connsiteX40" fmla="*/ 811530 w 1217295"/>
              <a:gd name="connsiteY40" fmla="*/ 609675 h 1037348"/>
              <a:gd name="connsiteX41" fmla="*/ 860107 w 1217295"/>
              <a:gd name="connsiteY41" fmla="*/ 630630 h 1037348"/>
              <a:gd name="connsiteX42" fmla="*/ 854392 w 1217295"/>
              <a:gd name="connsiteY42" fmla="*/ 642060 h 1037348"/>
              <a:gd name="connsiteX43" fmla="*/ 806767 w 1217295"/>
              <a:gd name="connsiteY43" fmla="*/ 622058 h 1037348"/>
              <a:gd name="connsiteX44" fmla="*/ 1102995 w 1217295"/>
              <a:gd name="connsiteY44" fmla="*/ 822083 h 1037348"/>
              <a:gd name="connsiteX45" fmla="*/ 1066800 w 1217295"/>
              <a:gd name="connsiteY45" fmla="*/ 784935 h 1037348"/>
              <a:gd name="connsiteX46" fmla="*/ 1075372 w 1217295"/>
              <a:gd name="connsiteY46" fmla="*/ 775410 h 1037348"/>
              <a:gd name="connsiteX47" fmla="*/ 1111567 w 1217295"/>
              <a:gd name="connsiteY47" fmla="*/ 813510 h 1037348"/>
              <a:gd name="connsiteX48" fmla="*/ 1164907 w 1217295"/>
              <a:gd name="connsiteY48" fmla="*/ 903998 h 1037348"/>
              <a:gd name="connsiteX49" fmla="*/ 1135380 w 1217295"/>
              <a:gd name="connsiteY49" fmla="*/ 862087 h 1037348"/>
              <a:gd name="connsiteX50" fmla="*/ 1145857 w 1217295"/>
              <a:gd name="connsiteY50" fmla="*/ 854468 h 1037348"/>
              <a:gd name="connsiteX51" fmla="*/ 1175385 w 1217295"/>
              <a:gd name="connsiteY51" fmla="*/ 897330 h 1037348"/>
              <a:gd name="connsiteX52" fmla="*/ 755332 w 1217295"/>
              <a:gd name="connsiteY52" fmla="*/ 639202 h 1037348"/>
              <a:gd name="connsiteX53" fmla="*/ 750570 w 1217295"/>
              <a:gd name="connsiteY53" fmla="*/ 602055 h 1037348"/>
              <a:gd name="connsiteX54" fmla="*/ 708660 w 1217295"/>
              <a:gd name="connsiteY54" fmla="*/ 589673 h 1037348"/>
              <a:gd name="connsiteX55" fmla="*/ 712470 w 1217295"/>
              <a:gd name="connsiteY55" fmla="*/ 577290 h 1037348"/>
              <a:gd name="connsiteX56" fmla="*/ 751522 w 1217295"/>
              <a:gd name="connsiteY56" fmla="*/ 588720 h 1037348"/>
              <a:gd name="connsiteX57" fmla="*/ 762000 w 1217295"/>
              <a:gd name="connsiteY57" fmla="*/ 586815 h 1037348"/>
              <a:gd name="connsiteX58" fmla="*/ 762952 w 1217295"/>
              <a:gd name="connsiteY58" fmla="*/ 592530 h 1037348"/>
              <a:gd name="connsiteX59" fmla="*/ 768667 w 1217295"/>
              <a:gd name="connsiteY59" fmla="*/ 639202 h 1037348"/>
              <a:gd name="connsiteX60" fmla="*/ 606742 w 1217295"/>
              <a:gd name="connsiteY60" fmla="*/ 566812 h 1037348"/>
              <a:gd name="connsiteX61" fmla="*/ 608647 w 1217295"/>
              <a:gd name="connsiteY61" fmla="*/ 554430 h 1037348"/>
              <a:gd name="connsiteX62" fmla="*/ 616267 w 1217295"/>
              <a:gd name="connsiteY62" fmla="*/ 555383 h 1037348"/>
              <a:gd name="connsiteX63" fmla="*/ 660082 w 1217295"/>
              <a:gd name="connsiteY63" fmla="*/ 563955 h 1037348"/>
              <a:gd name="connsiteX64" fmla="*/ 658177 w 1217295"/>
              <a:gd name="connsiteY64" fmla="*/ 576337 h 1037348"/>
              <a:gd name="connsiteX65" fmla="*/ 614363 w 1217295"/>
              <a:gd name="connsiteY65" fmla="*/ 567765 h 1037348"/>
              <a:gd name="connsiteX66" fmla="*/ 1204913 w 1217295"/>
              <a:gd name="connsiteY66" fmla="*/ 979245 h 1037348"/>
              <a:gd name="connsiteX67" fmla="*/ 1190625 w 1217295"/>
              <a:gd name="connsiteY67" fmla="*/ 948765 h 1037348"/>
              <a:gd name="connsiteX68" fmla="*/ 1202055 w 1217295"/>
              <a:gd name="connsiteY68" fmla="*/ 943050 h 1037348"/>
              <a:gd name="connsiteX69" fmla="*/ 1217295 w 1217295"/>
              <a:gd name="connsiteY69" fmla="*/ 974482 h 1037348"/>
              <a:gd name="connsiteX70" fmla="*/ 504825 w 1217295"/>
              <a:gd name="connsiteY70" fmla="*/ 554430 h 1037348"/>
              <a:gd name="connsiteX71" fmla="*/ 505777 w 1217295"/>
              <a:gd name="connsiteY71" fmla="*/ 541095 h 1037348"/>
              <a:gd name="connsiteX72" fmla="*/ 558165 w 1217295"/>
              <a:gd name="connsiteY72" fmla="*/ 545858 h 1037348"/>
              <a:gd name="connsiteX73" fmla="*/ 556260 w 1217295"/>
              <a:gd name="connsiteY73" fmla="*/ 559192 h 1037348"/>
              <a:gd name="connsiteX74" fmla="*/ 504825 w 1217295"/>
              <a:gd name="connsiteY74" fmla="*/ 554430 h 1037348"/>
              <a:gd name="connsiteX75" fmla="*/ 743902 w 1217295"/>
              <a:gd name="connsiteY75" fmla="*/ 739215 h 1037348"/>
              <a:gd name="connsiteX76" fmla="*/ 752475 w 1217295"/>
              <a:gd name="connsiteY76" fmla="*/ 701115 h 1037348"/>
              <a:gd name="connsiteX77" fmla="*/ 754380 w 1217295"/>
              <a:gd name="connsiteY77" fmla="*/ 689685 h 1037348"/>
              <a:gd name="connsiteX78" fmla="*/ 767715 w 1217295"/>
              <a:gd name="connsiteY78" fmla="*/ 691590 h 1037348"/>
              <a:gd name="connsiteX79" fmla="*/ 765810 w 1217295"/>
              <a:gd name="connsiteY79" fmla="*/ 703973 h 1037348"/>
              <a:gd name="connsiteX80" fmla="*/ 756285 w 1217295"/>
              <a:gd name="connsiteY80" fmla="*/ 743025 h 1037348"/>
              <a:gd name="connsiteX81" fmla="*/ 401955 w 1217295"/>
              <a:gd name="connsiteY81" fmla="*/ 553477 h 1037348"/>
              <a:gd name="connsiteX82" fmla="*/ 401002 w 1217295"/>
              <a:gd name="connsiteY82" fmla="*/ 540142 h 1037348"/>
              <a:gd name="connsiteX83" fmla="*/ 445770 w 1217295"/>
              <a:gd name="connsiteY83" fmla="*/ 539190 h 1037348"/>
              <a:gd name="connsiteX84" fmla="*/ 453390 w 1217295"/>
              <a:gd name="connsiteY84" fmla="*/ 539190 h 1037348"/>
              <a:gd name="connsiteX85" fmla="*/ 453390 w 1217295"/>
              <a:gd name="connsiteY85" fmla="*/ 552525 h 1037348"/>
              <a:gd name="connsiteX86" fmla="*/ 445770 w 1217295"/>
              <a:gd name="connsiteY86" fmla="*/ 552525 h 1037348"/>
              <a:gd name="connsiteX87" fmla="*/ 401955 w 1217295"/>
              <a:gd name="connsiteY87" fmla="*/ 553477 h 1037348"/>
              <a:gd name="connsiteX88" fmla="*/ 701992 w 1217295"/>
              <a:gd name="connsiteY88" fmla="*/ 832560 h 1037348"/>
              <a:gd name="connsiteX89" fmla="*/ 726757 w 1217295"/>
              <a:gd name="connsiteY89" fmla="*/ 787793 h 1037348"/>
              <a:gd name="connsiteX90" fmla="*/ 738188 w 1217295"/>
              <a:gd name="connsiteY90" fmla="*/ 793508 h 1037348"/>
              <a:gd name="connsiteX91" fmla="*/ 712470 w 1217295"/>
              <a:gd name="connsiteY91" fmla="*/ 839227 h 1037348"/>
              <a:gd name="connsiteX92" fmla="*/ 300038 w 1217295"/>
              <a:gd name="connsiteY92" fmla="*/ 567765 h 1037348"/>
              <a:gd name="connsiteX93" fmla="*/ 297180 w 1217295"/>
              <a:gd name="connsiteY93" fmla="*/ 555383 h 1037348"/>
              <a:gd name="connsiteX94" fmla="*/ 348615 w 1217295"/>
              <a:gd name="connsiteY94" fmla="*/ 545858 h 1037348"/>
              <a:gd name="connsiteX95" fmla="*/ 350520 w 1217295"/>
              <a:gd name="connsiteY95" fmla="*/ 559192 h 1037348"/>
              <a:gd name="connsiteX96" fmla="*/ 300038 w 1217295"/>
              <a:gd name="connsiteY96" fmla="*/ 567765 h 1037348"/>
              <a:gd name="connsiteX97" fmla="*/ 202882 w 1217295"/>
              <a:gd name="connsiteY97" fmla="*/ 600150 h 1037348"/>
              <a:gd name="connsiteX98" fmla="*/ 197167 w 1217295"/>
              <a:gd name="connsiteY98" fmla="*/ 588720 h 1037348"/>
              <a:gd name="connsiteX99" fmla="*/ 226695 w 1217295"/>
              <a:gd name="connsiteY99" fmla="*/ 577290 h 1037348"/>
              <a:gd name="connsiteX100" fmla="*/ 246697 w 1217295"/>
              <a:gd name="connsiteY100" fmla="*/ 570623 h 1037348"/>
              <a:gd name="connsiteX101" fmla="*/ 250507 w 1217295"/>
              <a:gd name="connsiteY101" fmla="*/ 583005 h 1037348"/>
              <a:gd name="connsiteX102" fmla="*/ 231457 w 1217295"/>
              <a:gd name="connsiteY102" fmla="*/ 589673 h 1037348"/>
              <a:gd name="connsiteX103" fmla="*/ 202882 w 1217295"/>
              <a:gd name="connsiteY103" fmla="*/ 600150 h 1037348"/>
              <a:gd name="connsiteX104" fmla="*/ 643890 w 1217295"/>
              <a:gd name="connsiteY104" fmla="*/ 919237 h 1037348"/>
              <a:gd name="connsiteX105" fmla="*/ 635317 w 1217295"/>
              <a:gd name="connsiteY105" fmla="*/ 909712 h 1037348"/>
              <a:gd name="connsiteX106" fmla="*/ 671513 w 1217295"/>
              <a:gd name="connsiteY106" fmla="*/ 873518 h 1037348"/>
              <a:gd name="connsiteX107" fmla="*/ 681038 w 1217295"/>
              <a:gd name="connsiteY107" fmla="*/ 882090 h 1037348"/>
              <a:gd name="connsiteX108" fmla="*/ 643890 w 1217295"/>
              <a:gd name="connsiteY108" fmla="*/ 919237 h 1037348"/>
              <a:gd name="connsiteX109" fmla="*/ 114300 w 1217295"/>
              <a:gd name="connsiteY109" fmla="*/ 651585 h 1037348"/>
              <a:gd name="connsiteX110" fmla="*/ 106680 w 1217295"/>
              <a:gd name="connsiteY110" fmla="*/ 641108 h 1037348"/>
              <a:gd name="connsiteX111" fmla="*/ 150495 w 1217295"/>
              <a:gd name="connsiteY111" fmla="*/ 611580 h 1037348"/>
              <a:gd name="connsiteX112" fmla="*/ 157163 w 1217295"/>
              <a:gd name="connsiteY112" fmla="*/ 623010 h 1037348"/>
              <a:gd name="connsiteX113" fmla="*/ 114300 w 1217295"/>
              <a:gd name="connsiteY113" fmla="*/ 651585 h 1037348"/>
              <a:gd name="connsiteX114" fmla="*/ 557212 w 1217295"/>
              <a:gd name="connsiteY114" fmla="*/ 979245 h 1037348"/>
              <a:gd name="connsiteX115" fmla="*/ 551497 w 1217295"/>
              <a:gd name="connsiteY115" fmla="*/ 967815 h 1037348"/>
              <a:gd name="connsiteX116" fmla="*/ 595313 w 1217295"/>
              <a:gd name="connsiteY116" fmla="*/ 941145 h 1037348"/>
              <a:gd name="connsiteX117" fmla="*/ 602932 w 1217295"/>
              <a:gd name="connsiteY117" fmla="*/ 951623 h 1037348"/>
              <a:gd name="connsiteX118" fmla="*/ 557212 w 1217295"/>
              <a:gd name="connsiteY118" fmla="*/ 979245 h 1037348"/>
              <a:gd name="connsiteX119" fmla="*/ 34290 w 1217295"/>
              <a:gd name="connsiteY119" fmla="*/ 718260 h 1037348"/>
              <a:gd name="connsiteX120" fmla="*/ 66675 w 1217295"/>
              <a:gd name="connsiteY120" fmla="*/ 676350 h 1037348"/>
              <a:gd name="connsiteX121" fmla="*/ 76200 w 1217295"/>
              <a:gd name="connsiteY121" fmla="*/ 684923 h 1037348"/>
              <a:gd name="connsiteX122" fmla="*/ 45720 w 1217295"/>
              <a:gd name="connsiteY122" fmla="*/ 724927 h 1037348"/>
              <a:gd name="connsiteX123" fmla="*/ 460057 w 1217295"/>
              <a:gd name="connsiteY123" fmla="*/ 1018298 h 1037348"/>
              <a:gd name="connsiteX124" fmla="*/ 456247 w 1217295"/>
              <a:gd name="connsiteY124" fmla="*/ 1005915 h 1037348"/>
              <a:gd name="connsiteX125" fmla="*/ 504825 w 1217295"/>
              <a:gd name="connsiteY125" fmla="*/ 989723 h 1037348"/>
              <a:gd name="connsiteX126" fmla="*/ 509588 w 1217295"/>
              <a:gd name="connsiteY126" fmla="*/ 1002105 h 1037348"/>
              <a:gd name="connsiteX127" fmla="*/ 460057 w 1217295"/>
              <a:gd name="connsiteY127" fmla="*/ 1018298 h 1037348"/>
              <a:gd name="connsiteX128" fmla="*/ 356235 w 1217295"/>
              <a:gd name="connsiteY128" fmla="*/ 1036395 h 1037348"/>
              <a:gd name="connsiteX129" fmla="*/ 355282 w 1217295"/>
              <a:gd name="connsiteY129" fmla="*/ 1023060 h 1037348"/>
              <a:gd name="connsiteX130" fmla="*/ 405765 w 1217295"/>
              <a:gd name="connsiteY130" fmla="*/ 1017345 h 1037348"/>
              <a:gd name="connsiteX131" fmla="*/ 407670 w 1217295"/>
              <a:gd name="connsiteY131" fmla="*/ 1029728 h 1037348"/>
              <a:gd name="connsiteX132" fmla="*/ 356235 w 1217295"/>
              <a:gd name="connsiteY132" fmla="*/ 1036395 h 1037348"/>
              <a:gd name="connsiteX133" fmla="*/ 0 w 1217295"/>
              <a:gd name="connsiteY133" fmla="*/ 818273 h 1037348"/>
              <a:gd name="connsiteX134" fmla="*/ 10477 w 1217295"/>
              <a:gd name="connsiteY134" fmla="*/ 765885 h 1037348"/>
              <a:gd name="connsiteX135" fmla="*/ 22860 w 1217295"/>
              <a:gd name="connsiteY135" fmla="*/ 769695 h 1037348"/>
              <a:gd name="connsiteX136" fmla="*/ 13335 w 1217295"/>
              <a:gd name="connsiteY136" fmla="*/ 819225 h 1037348"/>
              <a:gd name="connsiteX137" fmla="*/ 251460 w 1217295"/>
              <a:gd name="connsiteY137" fmla="*/ 1032585 h 1037348"/>
              <a:gd name="connsiteX138" fmla="*/ 253365 w 1217295"/>
              <a:gd name="connsiteY138" fmla="*/ 1019250 h 1037348"/>
              <a:gd name="connsiteX139" fmla="*/ 304800 w 1217295"/>
              <a:gd name="connsiteY139" fmla="*/ 1023060 h 1037348"/>
              <a:gd name="connsiteX140" fmla="*/ 303847 w 1217295"/>
              <a:gd name="connsiteY140" fmla="*/ 1037348 h 1037348"/>
              <a:gd name="connsiteX141" fmla="*/ 251460 w 1217295"/>
              <a:gd name="connsiteY141" fmla="*/ 1032585 h 1037348"/>
              <a:gd name="connsiteX142" fmla="*/ 149542 w 1217295"/>
              <a:gd name="connsiteY142" fmla="*/ 1010678 h 1037348"/>
              <a:gd name="connsiteX143" fmla="*/ 153353 w 1217295"/>
              <a:gd name="connsiteY143" fmla="*/ 998295 h 1037348"/>
              <a:gd name="connsiteX144" fmla="*/ 202882 w 1217295"/>
              <a:gd name="connsiteY144" fmla="*/ 1010678 h 1037348"/>
              <a:gd name="connsiteX145" fmla="*/ 200025 w 1217295"/>
              <a:gd name="connsiteY145" fmla="*/ 1024012 h 1037348"/>
              <a:gd name="connsiteX146" fmla="*/ 149542 w 1217295"/>
              <a:gd name="connsiteY146" fmla="*/ 1010678 h 1037348"/>
              <a:gd name="connsiteX147" fmla="*/ 19050 w 1217295"/>
              <a:gd name="connsiteY147" fmla="*/ 923048 h 1037348"/>
              <a:gd name="connsiteX148" fmla="*/ 2857 w 1217295"/>
              <a:gd name="connsiteY148" fmla="*/ 871612 h 1037348"/>
              <a:gd name="connsiteX149" fmla="*/ 15240 w 1217295"/>
              <a:gd name="connsiteY149" fmla="*/ 869708 h 1037348"/>
              <a:gd name="connsiteX150" fmla="*/ 30480 w 1217295"/>
              <a:gd name="connsiteY150" fmla="*/ 917333 h 1037348"/>
              <a:gd name="connsiteX151" fmla="*/ 53340 w 1217295"/>
              <a:gd name="connsiteY151" fmla="*/ 966862 h 1037348"/>
              <a:gd name="connsiteX152" fmla="*/ 60960 w 1217295"/>
              <a:gd name="connsiteY152" fmla="*/ 956385 h 1037348"/>
              <a:gd name="connsiteX153" fmla="*/ 63817 w 1217295"/>
              <a:gd name="connsiteY153" fmla="*/ 958290 h 1037348"/>
              <a:gd name="connsiteX154" fmla="*/ 104775 w 1217295"/>
              <a:gd name="connsiteY154" fmla="*/ 981150 h 1037348"/>
              <a:gd name="connsiteX155" fmla="*/ 99060 w 1217295"/>
              <a:gd name="connsiteY155" fmla="*/ 992580 h 1037348"/>
              <a:gd name="connsiteX156" fmla="*/ 56197 w 1217295"/>
              <a:gd name="connsiteY156" fmla="*/ 968768 h 1037348"/>
              <a:gd name="connsiteX157" fmla="*/ 53340 w 1217295"/>
              <a:gd name="connsiteY157" fmla="*/ 966862 h 1037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Lst>
            <a:rect l="l" t="t" r="r" b="b"/>
            <a:pathLst>
              <a:path w="1217295" h="1037348">
                <a:moveTo>
                  <a:pt x="580072" y="42937"/>
                </a:moveTo>
                <a:lnTo>
                  <a:pt x="567920" y="0"/>
                </a:lnTo>
                <a:lnTo>
                  <a:pt x="583865" y="10760"/>
                </a:lnTo>
                <a:lnTo>
                  <a:pt x="591502" y="39127"/>
                </a:lnTo>
                <a:close/>
                <a:moveTo>
                  <a:pt x="611505" y="141998"/>
                </a:moveTo>
                <a:cubicBezTo>
                  <a:pt x="605790" y="125805"/>
                  <a:pt x="600075" y="109612"/>
                  <a:pt x="595313" y="92467"/>
                </a:cubicBezTo>
                <a:lnTo>
                  <a:pt x="607695" y="88658"/>
                </a:lnTo>
                <a:cubicBezTo>
                  <a:pt x="613410" y="105802"/>
                  <a:pt x="618172" y="121995"/>
                  <a:pt x="623888" y="138187"/>
                </a:cubicBezTo>
                <a:close/>
                <a:moveTo>
                  <a:pt x="645795" y="240105"/>
                </a:moveTo>
                <a:cubicBezTo>
                  <a:pt x="641985" y="228675"/>
                  <a:pt x="638175" y="217245"/>
                  <a:pt x="633413" y="205815"/>
                </a:cubicBezTo>
                <a:lnTo>
                  <a:pt x="628650" y="191527"/>
                </a:lnTo>
                <a:lnTo>
                  <a:pt x="641032" y="186765"/>
                </a:lnTo>
                <a:lnTo>
                  <a:pt x="645795" y="201052"/>
                </a:lnTo>
                <a:cubicBezTo>
                  <a:pt x="649605" y="212483"/>
                  <a:pt x="654367" y="224865"/>
                  <a:pt x="658177" y="235342"/>
                </a:cubicBezTo>
                <a:close/>
                <a:moveTo>
                  <a:pt x="678180" y="339165"/>
                </a:moveTo>
                <a:cubicBezTo>
                  <a:pt x="673417" y="323925"/>
                  <a:pt x="668655" y="309637"/>
                  <a:pt x="663892" y="294398"/>
                </a:cubicBezTo>
                <a:lnTo>
                  <a:pt x="661988" y="289635"/>
                </a:lnTo>
                <a:lnTo>
                  <a:pt x="674370" y="285825"/>
                </a:lnTo>
                <a:lnTo>
                  <a:pt x="676275" y="290587"/>
                </a:lnTo>
                <a:cubicBezTo>
                  <a:pt x="681038" y="305827"/>
                  <a:pt x="685800" y="320115"/>
                  <a:pt x="690563" y="335355"/>
                </a:cubicBezTo>
                <a:close/>
                <a:moveTo>
                  <a:pt x="707707" y="438225"/>
                </a:moveTo>
                <a:cubicBezTo>
                  <a:pt x="702945" y="422033"/>
                  <a:pt x="698182" y="404887"/>
                  <a:pt x="692467" y="388695"/>
                </a:cubicBezTo>
                <a:lnTo>
                  <a:pt x="704850" y="384885"/>
                </a:lnTo>
                <a:cubicBezTo>
                  <a:pt x="709613" y="401077"/>
                  <a:pt x="715327" y="418223"/>
                  <a:pt x="720090" y="434415"/>
                </a:cubicBezTo>
                <a:close/>
                <a:moveTo>
                  <a:pt x="736282" y="538237"/>
                </a:moveTo>
                <a:cubicBezTo>
                  <a:pt x="733425" y="527760"/>
                  <a:pt x="730567" y="518235"/>
                  <a:pt x="727710" y="507758"/>
                </a:cubicBezTo>
                <a:lnTo>
                  <a:pt x="721995" y="487755"/>
                </a:lnTo>
                <a:lnTo>
                  <a:pt x="734377" y="483945"/>
                </a:lnTo>
                <a:lnTo>
                  <a:pt x="740092" y="503948"/>
                </a:lnTo>
                <a:cubicBezTo>
                  <a:pt x="742950" y="514425"/>
                  <a:pt x="745807" y="523950"/>
                  <a:pt x="748665" y="534427"/>
                </a:cubicBezTo>
                <a:close/>
                <a:moveTo>
                  <a:pt x="1028700" y="750645"/>
                </a:moveTo>
                <a:cubicBezTo>
                  <a:pt x="1015365" y="740168"/>
                  <a:pt x="1002030" y="729690"/>
                  <a:pt x="987742" y="719212"/>
                </a:cubicBezTo>
                <a:lnTo>
                  <a:pt x="995363" y="708735"/>
                </a:lnTo>
                <a:cubicBezTo>
                  <a:pt x="1009650" y="719212"/>
                  <a:pt x="1023938" y="729690"/>
                  <a:pt x="1037272" y="741120"/>
                </a:cubicBezTo>
                <a:close/>
                <a:moveTo>
                  <a:pt x="900113" y="664920"/>
                </a:moveTo>
                <a:lnTo>
                  <a:pt x="905827" y="653490"/>
                </a:lnTo>
                <a:cubicBezTo>
                  <a:pt x="921067" y="662062"/>
                  <a:pt x="936307" y="670635"/>
                  <a:pt x="951547" y="679208"/>
                </a:cubicBezTo>
                <a:lnTo>
                  <a:pt x="944880" y="690637"/>
                </a:lnTo>
                <a:cubicBezTo>
                  <a:pt x="930592" y="682065"/>
                  <a:pt x="915352" y="673493"/>
                  <a:pt x="900113" y="664920"/>
                </a:cubicBezTo>
                <a:close/>
                <a:moveTo>
                  <a:pt x="806767" y="622058"/>
                </a:moveTo>
                <a:lnTo>
                  <a:pt x="811530" y="609675"/>
                </a:lnTo>
                <a:cubicBezTo>
                  <a:pt x="827722" y="616343"/>
                  <a:pt x="843915" y="623010"/>
                  <a:pt x="860107" y="630630"/>
                </a:cubicBezTo>
                <a:lnTo>
                  <a:pt x="854392" y="642060"/>
                </a:lnTo>
                <a:cubicBezTo>
                  <a:pt x="839152" y="634440"/>
                  <a:pt x="822960" y="627773"/>
                  <a:pt x="806767" y="622058"/>
                </a:cubicBezTo>
                <a:close/>
                <a:moveTo>
                  <a:pt x="1102995" y="822083"/>
                </a:moveTo>
                <a:cubicBezTo>
                  <a:pt x="1091565" y="809700"/>
                  <a:pt x="1080135" y="797318"/>
                  <a:pt x="1066800" y="784935"/>
                </a:cubicBezTo>
                <a:lnTo>
                  <a:pt x="1075372" y="775410"/>
                </a:lnTo>
                <a:cubicBezTo>
                  <a:pt x="1087755" y="787793"/>
                  <a:pt x="1100138" y="800175"/>
                  <a:pt x="1111567" y="813510"/>
                </a:cubicBezTo>
                <a:close/>
                <a:moveTo>
                  <a:pt x="1164907" y="903998"/>
                </a:moveTo>
                <a:cubicBezTo>
                  <a:pt x="1156335" y="889710"/>
                  <a:pt x="1145857" y="875423"/>
                  <a:pt x="1135380" y="862087"/>
                </a:cubicBezTo>
                <a:lnTo>
                  <a:pt x="1145857" y="854468"/>
                </a:lnTo>
                <a:cubicBezTo>
                  <a:pt x="1156335" y="868755"/>
                  <a:pt x="1166813" y="883043"/>
                  <a:pt x="1175385" y="897330"/>
                </a:cubicBezTo>
                <a:close/>
                <a:moveTo>
                  <a:pt x="755332" y="639202"/>
                </a:moveTo>
                <a:cubicBezTo>
                  <a:pt x="754380" y="626820"/>
                  <a:pt x="753427" y="614437"/>
                  <a:pt x="750570" y="602055"/>
                </a:cubicBezTo>
                <a:cubicBezTo>
                  <a:pt x="736282" y="597293"/>
                  <a:pt x="722947" y="593483"/>
                  <a:pt x="708660" y="589673"/>
                </a:cubicBezTo>
                <a:lnTo>
                  <a:pt x="712470" y="577290"/>
                </a:lnTo>
                <a:cubicBezTo>
                  <a:pt x="725805" y="581100"/>
                  <a:pt x="738188" y="584910"/>
                  <a:pt x="751522" y="588720"/>
                </a:cubicBezTo>
                <a:lnTo>
                  <a:pt x="762000" y="586815"/>
                </a:lnTo>
                <a:cubicBezTo>
                  <a:pt x="762000" y="588720"/>
                  <a:pt x="762952" y="590625"/>
                  <a:pt x="762952" y="592530"/>
                </a:cubicBezTo>
                <a:cubicBezTo>
                  <a:pt x="765810" y="608723"/>
                  <a:pt x="767715" y="623962"/>
                  <a:pt x="768667" y="639202"/>
                </a:cubicBezTo>
                <a:close/>
                <a:moveTo>
                  <a:pt x="606742" y="566812"/>
                </a:moveTo>
                <a:lnTo>
                  <a:pt x="608647" y="554430"/>
                </a:lnTo>
                <a:lnTo>
                  <a:pt x="616267" y="555383"/>
                </a:lnTo>
                <a:cubicBezTo>
                  <a:pt x="630555" y="558240"/>
                  <a:pt x="645795" y="561098"/>
                  <a:pt x="660082" y="563955"/>
                </a:cubicBezTo>
                <a:lnTo>
                  <a:pt x="658177" y="576337"/>
                </a:lnTo>
                <a:cubicBezTo>
                  <a:pt x="643890" y="573480"/>
                  <a:pt x="629602" y="570623"/>
                  <a:pt x="614363" y="567765"/>
                </a:cubicBezTo>
                <a:close/>
                <a:moveTo>
                  <a:pt x="1204913" y="979245"/>
                </a:moveTo>
                <a:cubicBezTo>
                  <a:pt x="1200150" y="968768"/>
                  <a:pt x="1195388" y="959243"/>
                  <a:pt x="1190625" y="948765"/>
                </a:cubicBezTo>
                <a:lnTo>
                  <a:pt x="1202055" y="943050"/>
                </a:lnTo>
                <a:cubicBezTo>
                  <a:pt x="1206817" y="953527"/>
                  <a:pt x="1212532" y="964005"/>
                  <a:pt x="1217295" y="974482"/>
                </a:cubicBezTo>
                <a:close/>
                <a:moveTo>
                  <a:pt x="504825" y="554430"/>
                </a:moveTo>
                <a:lnTo>
                  <a:pt x="505777" y="541095"/>
                </a:lnTo>
                <a:cubicBezTo>
                  <a:pt x="522922" y="542048"/>
                  <a:pt x="540067" y="543952"/>
                  <a:pt x="558165" y="545858"/>
                </a:cubicBezTo>
                <a:lnTo>
                  <a:pt x="556260" y="559192"/>
                </a:lnTo>
                <a:cubicBezTo>
                  <a:pt x="539115" y="557287"/>
                  <a:pt x="521970" y="555383"/>
                  <a:pt x="504825" y="554430"/>
                </a:cubicBezTo>
                <a:close/>
                <a:moveTo>
                  <a:pt x="743902" y="739215"/>
                </a:moveTo>
                <a:cubicBezTo>
                  <a:pt x="747713" y="726833"/>
                  <a:pt x="750570" y="714450"/>
                  <a:pt x="752475" y="701115"/>
                </a:cubicBezTo>
                <a:cubicBezTo>
                  <a:pt x="753427" y="697305"/>
                  <a:pt x="753427" y="693495"/>
                  <a:pt x="754380" y="689685"/>
                </a:cubicBezTo>
                <a:lnTo>
                  <a:pt x="767715" y="691590"/>
                </a:lnTo>
                <a:cubicBezTo>
                  <a:pt x="766763" y="695400"/>
                  <a:pt x="766763" y="700162"/>
                  <a:pt x="765810" y="703973"/>
                </a:cubicBezTo>
                <a:cubicBezTo>
                  <a:pt x="762952" y="717308"/>
                  <a:pt x="760095" y="730643"/>
                  <a:pt x="756285" y="743025"/>
                </a:cubicBezTo>
                <a:close/>
                <a:moveTo>
                  <a:pt x="401955" y="553477"/>
                </a:moveTo>
                <a:lnTo>
                  <a:pt x="401002" y="540142"/>
                </a:lnTo>
                <a:cubicBezTo>
                  <a:pt x="415290" y="539190"/>
                  <a:pt x="430530" y="539190"/>
                  <a:pt x="445770" y="539190"/>
                </a:cubicBezTo>
                <a:lnTo>
                  <a:pt x="453390" y="539190"/>
                </a:lnTo>
                <a:lnTo>
                  <a:pt x="453390" y="552525"/>
                </a:lnTo>
                <a:lnTo>
                  <a:pt x="445770" y="552525"/>
                </a:lnTo>
                <a:cubicBezTo>
                  <a:pt x="431482" y="552525"/>
                  <a:pt x="416242" y="552525"/>
                  <a:pt x="401955" y="553477"/>
                </a:cubicBezTo>
                <a:close/>
                <a:moveTo>
                  <a:pt x="701992" y="832560"/>
                </a:moveTo>
                <a:cubicBezTo>
                  <a:pt x="711517" y="818273"/>
                  <a:pt x="719138" y="803033"/>
                  <a:pt x="726757" y="787793"/>
                </a:cubicBezTo>
                <a:lnTo>
                  <a:pt x="738188" y="793508"/>
                </a:lnTo>
                <a:cubicBezTo>
                  <a:pt x="730567" y="808748"/>
                  <a:pt x="721995" y="823987"/>
                  <a:pt x="712470" y="839227"/>
                </a:cubicBezTo>
                <a:close/>
                <a:moveTo>
                  <a:pt x="300038" y="567765"/>
                </a:moveTo>
                <a:lnTo>
                  <a:pt x="297180" y="555383"/>
                </a:lnTo>
                <a:cubicBezTo>
                  <a:pt x="314325" y="551573"/>
                  <a:pt x="331470" y="548715"/>
                  <a:pt x="348615" y="545858"/>
                </a:cubicBezTo>
                <a:lnTo>
                  <a:pt x="350520" y="559192"/>
                </a:lnTo>
                <a:cubicBezTo>
                  <a:pt x="333375" y="561098"/>
                  <a:pt x="316230" y="563955"/>
                  <a:pt x="300038" y="567765"/>
                </a:cubicBezTo>
                <a:close/>
                <a:moveTo>
                  <a:pt x="202882" y="600150"/>
                </a:moveTo>
                <a:lnTo>
                  <a:pt x="197167" y="588720"/>
                </a:lnTo>
                <a:cubicBezTo>
                  <a:pt x="206692" y="584910"/>
                  <a:pt x="216217" y="580148"/>
                  <a:pt x="226695" y="577290"/>
                </a:cubicBezTo>
                <a:cubicBezTo>
                  <a:pt x="233363" y="574433"/>
                  <a:pt x="240030" y="572527"/>
                  <a:pt x="246697" y="570623"/>
                </a:cubicBezTo>
                <a:lnTo>
                  <a:pt x="250507" y="583005"/>
                </a:lnTo>
                <a:cubicBezTo>
                  <a:pt x="243840" y="584910"/>
                  <a:pt x="237172" y="587768"/>
                  <a:pt x="231457" y="589673"/>
                </a:cubicBezTo>
                <a:cubicBezTo>
                  <a:pt x="221932" y="591577"/>
                  <a:pt x="212407" y="596340"/>
                  <a:pt x="202882" y="600150"/>
                </a:cubicBezTo>
                <a:close/>
                <a:moveTo>
                  <a:pt x="643890" y="919237"/>
                </a:moveTo>
                <a:lnTo>
                  <a:pt x="635317" y="909712"/>
                </a:lnTo>
                <a:cubicBezTo>
                  <a:pt x="647700" y="898283"/>
                  <a:pt x="660082" y="885900"/>
                  <a:pt x="671513" y="873518"/>
                </a:cubicBezTo>
                <a:lnTo>
                  <a:pt x="681038" y="882090"/>
                </a:lnTo>
                <a:cubicBezTo>
                  <a:pt x="669607" y="894473"/>
                  <a:pt x="657225" y="906855"/>
                  <a:pt x="643890" y="919237"/>
                </a:cubicBezTo>
                <a:close/>
                <a:moveTo>
                  <a:pt x="114300" y="651585"/>
                </a:moveTo>
                <a:lnTo>
                  <a:pt x="106680" y="641108"/>
                </a:lnTo>
                <a:cubicBezTo>
                  <a:pt x="120015" y="630630"/>
                  <a:pt x="135255" y="621105"/>
                  <a:pt x="150495" y="611580"/>
                </a:cubicBezTo>
                <a:lnTo>
                  <a:pt x="157163" y="623010"/>
                </a:lnTo>
                <a:cubicBezTo>
                  <a:pt x="141922" y="631583"/>
                  <a:pt x="127635" y="641108"/>
                  <a:pt x="114300" y="651585"/>
                </a:cubicBezTo>
                <a:close/>
                <a:moveTo>
                  <a:pt x="557212" y="979245"/>
                </a:moveTo>
                <a:lnTo>
                  <a:pt x="551497" y="967815"/>
                </a:lnTo>
                <a:cubicBezTo>
                  <a:pt x="566738" y="959243"/>
                  <a:pt x="581025" y="950670"/>
                  <a:pt x="595313" y="941145"/>
                </a:cubicBezTo>
                <a:lnTo>
                  <a:pt x="602932" y="951623"/>
                </a:lnTo>
                <a:cubicBezTo>
                  <a:pt x="588645" y="962100"/>
                  <a:pt x="573405" y="970673"/>
                  <a:pt x="557212" y="979245"/>
                </a:cubicBezTo>
                <a:close/>
                <a:moveTo>
                  <a:pt x="34290" y="718260"/>
                </a:moveTo>
                <a:cubicBezTo>
                  <a:pt x="43815" y="703973"/>
                  <a:pt x="54292" y="689685"/>
                  <a:pt x="66675" y="676350"/>
                </a:cubicBezTo>
                <a:lnTo>
                  <a:pt x="76200" y="684923"/>
                </a:lnTo>
                <a:cubicBezTo>
                  <a:pt x="64770" y="698258"/>
                  <a:pt x="54292" y="711593"/>
                  <a:pt x="45720" y="724927"/>
                </a:cubicBezTo>
                <a:close/>
                <a:moveTo>
                  <a:pt x="460057" y="1018298"/>
                </a:moveTo>
                <a:lnTo>
                  <a:pt x="456247" y="1005915"/>
                </a:lnTo>
                <a:cubicBezTo>
                  <a:pt x="472440" y="1001153"/>
                  <a:pt x="488632" y="995437"/>
                  <a:pt x="504825" y="989723"/>
                </a:cubicBezTo>
                <a:lnTo>
                  <a:pt x="509588" y="1002105"/>
                </a:lnTo>
                <a:cubicBezTo>
                  <a:pt x="493395" y="1008773"/>
                  <a:pt x="477202" y="1014487"/>
                  <a:pt x="460057" y="1018298"/>
                </a:cubicBezTo>
                <a:close/>
                <a:moveTo>
                  <a:pt x="356235" y="1036395"/>
                </a:moveTo>
                <a:lnTo>
                  <a:pt x="355282" y="1023060"/>
                </a:lnTo>
                <a:cubicBezTo>
                  <a:pt x="372427" y="1022107"/>
                  <a:pt x="389572" y="1020203"/>
                  <a:pt x="405765" y="1017345"/>
                </a:cubicBezTo>
                <a:lnTo>
                  <a:pt x="407670" y="1029728"/>
                </a:lnTo>
                <a:cubicBezTo>
                  <a:pt x="391477" y="1033537"/>
                  <a:pt x="374332" y="1035443"/>
                  <a:pt x="356235" y="1036395"/>
                </a:cubicBezTo>
                <a:close/>
                <a:moveTo>
                  <a:pt x="0" y="818273"/>
                </a:moveTo>
                <a:cubicBezTo>
                  <a:pt x="1905" y="800175"/>
                  <a:pt x="4763" y="783030"/>
                  <a:pt x="10477" y="765885"/>
                </a:cubicBezTo>
                <a:lnTo>
                  <a:pt x="22860" y="769695"/>
                </a:lnTo>
                <a:cubicBezTo>
                  <a:pt x="18097" y="785887"/>
                  <a:pt x="15240" y="803033"/>
                  <a:pt x="13335" y="819225"/>
                </a:cubicBezTo>
                <a:close/>
                <a:moveTo>
                  <a:pt x="251460" y="1032585"/>
                </a:moveTo>
                <a:lnTo>
                  <a:pt x="253365" y="1019250"/>
                </a:lnTo>
                <a:cubicBezTo>
                  <a:pt x="270510" y="1021155"/>
                  <a:pt x="287655" y="1023060"/>
                  <a:pt x="304800" y="1023060"/>
                </a:cubicBezTo>
                <a:lnTo>
                  <a:pt x="303847" y="1037348"/>
                </a:lnTo>
                <a:cubicBezTo>
                  <a:pt x="286702" y="1036395"/>
                  <a:pt x="268605" y="1035443"/>
                  <a:pt x="251460" y="1032585"/>
                </a:cubicBezTo>
                <a:close/>
                <a:moveTo>
                  <a:pt x="149542" y="1010678"/>
                </a:moveTo>
                <a:lnTo>
                  <a:pt x="153353" y="998295"/>
                </a:lnTo>
                <a:cubicBezTo>
                  <a:pt x="168592" y="1003057"/>
                  <a:pt x="184785" y="1006868"/>
                  <a:pt x="202882" y="1010678"/>
                </a:cubicBezTo>
                <a:lnTo>
                  <a:pt x="200025" y="1024012"/>
                </a:lnTo>
                <a:cubicBezTo>
                  <a:pt x="180975" y="1020203"/>
                  <a:pt x="164781" y="1015440"/>
                  <a:pt x="149542" y="1010678"/>
                </a:cubicBezTo>
                <a:close/>
                <a:moveTo>
                  <a:pt x="19050" y="923048"/>
                </a:moveTo>
                <a:cubicBezTo>
                  <a:pt x="11430" y="907808"/>
                  <a:pt x="5715" y="890662"/>
                  <a:pt x="2857" y="871612"/>
                </a:cubicBezTo>
                <a:lnTo>
                  <a:pt x="15240" y="869708"/>
                </a:lnTo>
                <a:cubicBezTo>
                  <a:pt x="18097" y="886852"/>
                  <a:pt x="23813" y="903045"/>
                  <a:pt x="30480" y="917333"/>
                </a:cubicBezTo>
                <a:close/>
                <a:moveTo>
                  <a:pt x="53340" y="966862"/>
                </a:moveTo>
                <a:lnTo>
                  <a:pt x="60960" y="956385"/>
                </a:lnTo>
                <a:cubicBezTo>
                  <a:pt x="61913" y="957337"/>
                  <a:pt x="62865" y="957337"/>
                  <a:pt x="63817" y="958290"/>
                </a:cubicBezTo>
                <a:cubicBezTo>
                  <a:pt x="75247" y="966862"/>
                  <a:pt x="89535" y="974482"/>
                  <a:pt x="104775" y="981150"/>
                </a:cubicBezTo>
                <a:lnTo>
                  <a:pt x="99060" y="992580"/>
                </a:lnTo>
                <a:cubicBezTo>
                  <a:pt x="82867" y="984960"/>
                  <a:pt x="68580" y="977340"/>
                  <a:pt x="56197" y="968768"/>
                </a:cubicBezTo>
                <a:cubicBezTo>
                  <a:pt x="55245" y="967815"/>
                  <a:pt x="54292" y="966862"/>
                  <a:pt x="53340" y="966862"/>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3" name="Group 2">
            <a:extLst>
              <a:ext uri="{FF2B5EF4-FFF2-40B4-BE49-F238E27FC236}">
                <a16:creationId xmlns:a16="http://schemas.microsoft.com/office/drawing/2014/main" id="{19EDCFB8-4A84-9549-B39B-250FD2DFD7FE}"/>
              </a:ext>
            </a:extLst>
          </p:cNvPr>
          <p:cNvGrpSpPr/>
          <p:nvPr userDrawn="1"/>
        </p:nvGrpSpPr>
        <p:grpSpPr>
          <a:xfrm>
            <a:off x="6153091" y="6172895"/>
            <a:ext cx="2470784" cy="886305"/>
            <a:chOff x="6509495" y="5447140"/>
            <a:chExt cx="2470784" cy="886305"/>
          </a:xfrm>
        </p:grpSpPr>
        <p:sp>
          <p:nvSpPr>
            <p:cNvPr id="66" name="Freeform 65">
              <a:extLst>
                <a:ext uri="{FF2B5EF4-FFF2-40B4-BE49-F238E27FC236}">
                  <a16:creationId xmlns:a16="http://schemas.microsoft.com/office/drawing/2014/main" id="{1274B59A-2E08-934B-8366-2A7407BB34EF}"/>
                </a:ext>
              </a:extLst>
            </p:cNvPr>
            <p:cNvSpPr/>
            <p:nvPr userDrawn="1"/>
          </p:nvSpPr>
          <p:spPr>
            <a:xfrm rot="10531990">
              <a:off x="6509495" y="5557158"/>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grpSp>
          <p:nvGrpSpPr>
            <p:cNvPr id="68" name="Graphic 7">
              <a:extLst>
                <a:ext uri="{FF2B5EF4-FFF2-40B4-BE49-F238E27FC236}">
                  <a16:creationId xmlns:a16="http://schemas.microsoft.com/office/drawing/2014/main" id="{DEBD7E51-CC68-794A-A16B-4B5A136EDE14}"/>
                </a:ext>
              </a:extLst>
            </p:cNvPr>
            <p:cNvGrpSpPr/>
            <p:nvPr userDrawn="1"/>
          </p:nvGrpSpPr>
          <p:grpSpPr>
            <a:xfrm rot="21028692">
              <a:off x="6915721" y="5447140"/>
              <a:ext cx="548640" cy="400050"/>
              <a:chOff x="4096702" y="1315402"/>
              <a:chExt cx="548640"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0" cy="400050"/>
                <a:chOff x="4096702" y="1315402"/>
                <a:chExt cx="548640" cy="400050"/>
              </a:xfrm>
              <a:solidFill>
                <a:srgbClr val="FFFFFF"/>
              </a:solidFill>
            </p:grpSpPr>
            <p:sp>
              <p:nvSpPr>
                <p:cNvPr id="71" name="Freeform 70">
                  <a:extLst>
                    <a:ext uri="{FF2B5EF4-FFF2-40B4-BE49-F238E27FC236}">
                      <a16:creationId xmlns:a16="http://schemas.microsoft.com/office/drawing/2014/main" id="{6EE945C7-264E-1647-8B0C-3A26F3FB4D21}"/>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grpSp>
        <p:nvGrpSpPr>
          <p:cNvPr id="2" name="Group 1">
            <a:extLst>
              <a:ext uri="{FF2B5EF4-FFF2-40B4-BE49-F238E27FC236}">
                <a16:creationId xmlns:a16="http://schemas.microsoft.com/office/drawing/2014/main" id="{33C1C20F-7772-134A-8FCD-9B3D28485F96}"/>
              </a:ext>
            </a:extLst>
          </p:cNvPr>
          <p:cNvGrpSpPr/>
          <p:nvPr userDrawn="1"/>
        </p:nvGrpSpPr>
        <p:grpSpPr>
          <a:xfrm rot="21425708">
            <a:off x="2720188" y="6055529"/>
            <a:ext cx="3568197" cy="948709"/>
            <a:chOff x="2720188" y="6055529"/>
            <a:chExt cx="3568197" cy="948709"/>
          </a:xfrm>
        </p:grpSpPr>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720188" y="6204136"/>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17599826" flipH="1">
              <a:off x="4599837" y="5950305"/>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11026902"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 of full text</a:t>
            </a:r>
          </a:p>
        </p:txBody>
      </p:sp>
      <p:sp>
        <p:nvSpPr>
          <p:cNvPr id="77" name="Text Placeholder 17">
            <a:extLst>
              <a:ext uri="{FF2B5EF4-FFF2-40B4-BE49-F238E27FC236}">
                <a16:creationId xmlns:a16="http://schemas.microsoft.com/office/drawing/2014/main" id="{F48B5B33-4EA4-4943-9FC8-516BBB037486}"/>
              </a:ext>
            </a:extLst>
          </p:cNvPr>
          <p:cNvSpPr>
            <a:spLocks noGrp="1"/>
          </p:cNvSpPr>
          <p:nvPr>
            <p:ph type="body" sz="quarter" idx="12" hasCustomPrompt="1"/>
          </p:nvPr>
        </p:nvSpPr>
        <p:spPr>
          <a:xfrm>
            <a:off x="618177" y="1743070"/>
            <a:ext cx="11026902" cy="356965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0" name="Graphic 39">
            <a:extLst>
              <a:ext uri="{FF2B5EF4-FFF2-40B4-BE49-F238E27FC236}">
                <a16:creationId xmlns:a16="http://schemas.microsoft.com/office/drawing/2014/main" id="{77C6BE2D-F472-4460-B6D6-E9E9F55D000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326264641"/>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guide id="5" pos="7673" userDrawn="1">
          <p15:clr>
            <a:srgbClr val="FBAE40"/>
          </p15:clr>
        </p15:guide>
      </p15:sldGuideLst>
    </p:ext>
  </p:extLst>
</p:sldLayout>
</file>

<file path=ppt/slideMasters/_rels/slideMaster1.xml.rels><?xml version="1.0" encoding="UTF-8" ?><Relationships xmlns="http://schemas.openxmlformats.org/package/2006/relationships"><Relationship Target="../slideLayouts/slideLayout8.xml" Type="http://schemas.openxmlformats.org/officeDocument/2006/relationships/slideLayout" Id="rId8"></Relationship><Relationship Target="../slideLayouts/slideLayout13.xml" Type="http://schemas.openxmlformats.org/officeDocument/2006/relationships/slideLayout" Id="rId13"></Relationship><Relationship Target="../slideLayouts/slideLayout3.xml" Type="http://schemas.openxmlformats.org/officeDocument/2006/relationships/slideLayout" Id="rId3"></Relationship><Relationship Target="../slideLayouts/slideLayout7.xml" Type="http://schemas.openxmlformats.org/officeDocument/2006/relationships/slideLayout" Id="rId7"></Relationship><Relationship Target="../slideLayouts/slideLayout12.xml" Type="http://schemas.openxmlformats.org/officeDocument/2006/relationships/slideLayout" Id="rId12"></Relationship><Relationship Target="../theme/theme1.xml" Type="http://schemas.openxmlformats.org/officeDocument/2006/relationships/theme" Id="rId17"></Relationship><Relationship Target="../slideLayouts/slideLayout2.xml" Type="http://schemas.openxmlformats.org/officeDocument/2006/relationships/slideLayout" Id="rId2"></Relationship><Relationship Target="../slideLayouts/slideLayout16.xml" Type="http://schemas.openxmlformats.org/officeDocument/2006/relationships/slideLayout" Id="rId16"></Relationship><Relationship Target="../slideLayouts/slideLayout1.xml" Type="http://schemas.openxmlformats.org/officeDocument/2006/relationships/slideLayout" Id="rId1"></Relationship><Relationship Target="../slideLayouts/slideLayout6.xml" Type="http://schemas.openxmlformats.org/officeDocument/2006/relationships/slideLayout" Id="rId6"></Relationship><Relationship Target="../slideLayouts/slideLayout11.xml" Type="http://schemas.openxmlformats.org/officeDocument/2006/relationships/slideLayout" Id="rId11"></Relationship><Relationship Target="../slideLayouts/slideLayout5.xml" Type="http://schemas.openxmlformats.org/officeDocument/2006/relationships/slideLayout" Id="rId5"></Relationship><Relationship Target="../slideLayouts/slideLayout15.xml" Type="http://schemas.openxmlformats.org/officeDocument/2006/relationships/slideLayout" Id="rId15"></Relationship><Relationship Target="../slideLayouts/slideLayout10.xml" Type="http://schemas.openxmlformats.org/officeDocument/2006/relationships/slideLayout" Id="rId10"></Relationship><Relationship Target="../slideLayouts/slideLayout4.xml" Type="http://schemas.openxmlformats.org/officeDocument/2006/relationships/slideLayout" Id="rId4"></Relationship><Relationship Target="../slideLayouts/slideLayout9.xml" Type="http://schemas.openxmlformats.org/officeDocument/2006/relationships/slideLayout" Id="rId9"></Relationship><Relationship Target="../slideLayouts/slideLayout14.xml" Type="http://schemas.openxmlformats.org/officeDocument/2006/relationships/slideLayout" Id="rId14"></Relationshi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4EF73237-145D-45E5-80A4-46871EDE2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B7228B57-4ABB-4056-BF14-2CC1220ABF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a:extLst>
              <a:ext uri="{FF2B5EF4-FFF2-40B4-BE49-F238E27FC236}">
                <a16:creationId xmlns:a16="http://schemas.microsoft.com/office/drawing/2014/main" id="{9AE38168-A54A-4924-A22A-8C6F9CDBCF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447506-12EC-154E-83AA-65CD82DF18A8}" type="datetime1">
              <a:rPr lang="en-ID" smtClean="0"/>
              <a:t>10/01/22</a:t>
            </a:fld>
            <a:endParaRPr lang="nl-NL"/>
          </a:p>
        </p:txBody>
      </p:sp>
      <p:sp>
        <p:nvSpPr>
          <p:cNvPr id="5" name="Tijdelijke aanduiding voor voettekst 4">
            <a:extLst>
              <a:ext uri="{FF2B5EF4-FFF2-40B4-BE49-F238E27FC236}">
                <a16:creationId xmlns:a16="http://schemas.microsoft.com/office/drawing/2014/main" id="{DF324987-BCEF-4DCC-904A-63220BDE8C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61BD52A3-5619-4559-A655-C617AFB1AB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296233-5A2E-4C71-B7FB-65198D4906B6}" type="slidenum">
              <a:rPr lang="nl-NL" smtClean="0"/>
              <a:t>‹nr.›</a:t>
            </a:fld>
            <a:endParaRPr lang="nl-NL"/>
          </a:p>
        </p:txBody>
      </p:sp>
    </p:spTree>
    <p:extLst>
      <p:ext uri="{BB962C8B-B14F-4D97-AF65-F5344CB8AC3E}">
        <p14:creationId xmlns:p14="http://schemas.microsoft.com/office/powerpoint/2010/main" val="15109085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4" r:id="rId4"/>
    <p:sldLayoutId id="2147483663" r:id="rId5"/>
    <p:sldLayoutId id="2147483665" r:id="rId6"/>
    <p:sldLayoutId id="2147483652" r:id="rId7"/>
    <p:sldLayoutId id="2147483653" r:id="rId8"/>
    <p:sldLayoutId id="2147483660" r:id="rId9"/>
    <p:sldLayoutId id="2147483662" r:id="rId10"/>
    <p:sldLayoutId id="2147483666" r:id="rId11"/>
    <p:sldLayoutId id="2147483661" r:id="rId12"/>
    <p:sldLayoutId id="2147483654" r:id="rId13"/>
    <p:sldLayoutId id="2147483667" r:id="rId14"/>
    <p:sldLayoutId id="2147483655" r:id="rId15"/>
    <p:sldLayoutId id="2147483656" r:id="rId16"/>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Relationships xmlns="http://schemas.openxmlformats.org/package/2006/relationships"><Relationship Target="../slideLayouts/slideLayout8.xml" Type="http://schemas.openxmlformats.org/officeDocument/2006/relationships/slideLayout" Id="rId1"></Relationship></Relationships>
</file>

<file path=ppt/slides/_rels/slide10.xml.rels><?xml version="1.0" encoding="UTF-8" ?><Relationships xmlns="http://schemas.openxmlformats.org/package/2006/relationships"><Relationship Target="../media/image16.jpg" Type="http://schemas.openxmlformats.org/officeDocument/2006/relationships/image" Id="rId2"></Relationship><Relationship Target="../slideLayouts/slideLayout4.xml" Type="http://schemas.openxmlformats.org/officeDocument/2006/relationships/slideLayout" Id="rId1"></Relationship></Relationships>
</file>

<file path=ppt/slides/_rels/slide11.xml.rels><?xml version="1.0" encoding="UTF-8" ?><Relationships xmlns="http://schemas.openxmlformats.org/package/2006/relationships"><Relationship Target="../media/image17.png" Type="http://schemas.openxmlformats.org/officeDocument/2006/relationships/image" Id="rId2"></Relationship><Relationship Target="../slideLayouts/slideLayout7.xml" Type="http://schemas.openxmlformats.org/officeDocument/2006/relationships/slideLayout" Id="rId1"></Relationship></Relationships>
</file>

<file path=ppt/slides/_rels/slide12.xml.rels><?xml version="1.0" encoding="UTF-8" ?><Relationships xmlns="http://schemas.openxmlformats.org/package/2006/relationships"><Relationship Target="../diagrams/layout2.xml" Type="http://schemas.openxmlformats.org/officeDocument/2006/relationships/diagramLayout" Id="rId3"></Relationship><Relationship Target="../diagrams/data2.xml" Type="http://schemas.openxmlformats.org/officeDocument/2006/relationships/diagramData" Id="rId2"></Relationship><Relationship Target="../slideLayouts/slideLayout11.xml" Type="http://schemas.openxmlformats.org/officeDocument/2006/relationships/slideLayout" Id="rId1"></Relationship><Relationship Target="../diagrams/drawing2.xml" Type="http://schemas.microsoft.com/office/2007/relationships/diagramDrawing" Id="rId6"></Relationship><Relationship Target="../diagrams/colors2.xml" Type="http://schemas.openxmlformats.org/officeDocument/2006/relationships/diagramColors" Id="rId5"></Relationship><Relationship Target="../diagrams/quickStyle2.xml" Type="http://schemas.openxmlformats.org/officeDocument/2006/relationships/diagramQuickStyle" Id="rId4"></Relationship></Relationships>
</file>

<file path=ppt/slides/_rels/slide2.xml.rels><?xml version="1.0" encoding="UTF-8" ?><Relationships xmlns="http://schemas.openxmlformats.org/package/2006/relationships"><Relationship Target="../media/image11.jpg" Type="http://schemas.openxmlformats.org/officeDocument/2006/relationships/image" Id="rId2"></Relationship><Relationship Target="../slideLayouts/slideLayout1.xml" Type="http://schemas.openxmlformats.org/officeDocument/2006/relationships/slideLayout" Id="rId1"></Relationship></Relationships>
</file>

<file path=ppt/slides/_rels/slide3.xml.rels><?xml version="1.0" encoding="UTF-8" ?><Relationships xmlns="http://schemas.openxmlformats.org/package/2006/relationships"><Relationship Target="../diagrams/layout1.xml" Type="http://schemas.openxmlformats.org/officeDocument/2006/relationships/diagramLayout" Id="rId3"></Relationship><Relationship Target="../diagrams/data1.xml" Type="http://schemas.openxmlformats.org/officeDocument/2006/relationships/diagramData" Id="rId2"></Relationship><Relationship Target="../slideLayouts/slideLayout11.xml" Type="http://schemas.openxmlformats.org/officeDocument/2006/relationships/slideLayout" Id="rId1"></Relationship><Relationship Target="../diagrams/drawing1.xml" Type="http://schemas.microsoft.com/office/2007/relationships/diagramDrawing" Id="rId6"></Relationship><Relationship Target="../diagrams/colors1.xml" Type="http://schemas.openxmlformats.org/officeDocument/2006/relationships/diagramColors" Id="rId5"></Relationship><Relationship Target="../diagrams/quickStyle1.xml" Type="http://schemas.openxmlformats.org/officeDocument/2006/relationships/diagramQuickStyle" Id="rId4"></Relationship></Relationships>
</file>

<file path=ppt/slides/_rels/slide4.xml.rels><?xml version="1.0" encoding="UTF-8" ?><Relationships xmlns="http://schemas.openxmlformats.org/package/2006/relationships"><Relationship Target="../slideLayouts/slideLayout7.xml" Type="http://schemas.openxmlformats.org/officeDocument/2006/relationships/slideLayout" Id="rId1"></Relationship></Relationships>
</file>

<file path=ppt/slides/_rels/slide5.xml.rels><?xml version="1.0" encoding="UTF-8" ?><Relationships xmlns="http://schemas.openxmlformats.org/package/2006/relationships"><Relationship Target="../media/image12.jpg" Type="http://schemas.openxmlformats.org/officeDocument/2006/relationships/image" Id="rId2"></Relationship><Relationship Target="../slideLayouts/slideLayout12.xml" Type="http://schemas.openxmlformats.org/officeDocument/2006/relationships/slideLayout" Id="rId1"></Relationship></Relationships>
</file>

<file path=ppt/slides/_rels/slide6.xml.rels><?xml version="1.0" encoding="UTF-8" ?><Relationships xmlns="http://schemas.openxmlformats.org/package/2006/relationships"><Relationship Target="../slideLayouts/slideLayout9.xml" Type="http://schemas.openxmlformats.org/officeDocument/2006/relationships/slideLayout" Id="rId1"></Relationship></Relationships>
</file>

<file path=ppt/slides/_rels/slide7.xml.rels><?xml version="1.0" encoding="UTF-8" ?><Relationships xmlns="http://schemas.openxmlformats.org/package/2006/relationships"><Relationship Target="../media/image13.jpeg" Type="http://schemas.openxmlformats.org/officeDocument/2006/relationships/image" Id="rId3"></Relationship><Relationship Target="../slideLayouts/slideLayout13.xml" Type="http://schemas.openxmlformats.org/officeDocument/2006/relationships/slideLayout" Id="rId2"></Relationship><Relationship TargetMode="External" Target="https://www.youtube.com/embed/jlPDJXHCx5A?feature=oembed" Type="http://schemas.openxmlformats.org/officeDocument/2006/relationships/video" Id="rId1"></Relationship></Relationships>
</file>

<file path=ppt/slides/_rels/slide8.xml.rels><?xml version="1.0" encoding="UTF-8" ?><Relationships xmlns="http://schemas.openxmlformats.org/package/2006/relationships"><Relationship Target="../media/image14.jpg" Type="http://schemas.openxmlformats.org/officeDocument/2006/relationships/image" Id="rId2"></Relationship><Relationship Target="../slideLayouts/slideLayout5.xml" Type="http://schemas.openxmlformats.org/officeDocument/2006/relationships/slideLayout" Id="rId1"></Relationship></Relationships>
</file>

<file path=ppt/slides/_rels/slide9.xml.rels><?xml version="1.0" encoding="UTF-8" ?><Relationships xmlns="http://schemas.openxmlformats.org/package/2006/relationships"><Relationship Target="../media/image15.jpeg" Type="http://schemas.openxmlformats.org/officeDocument/2006/relationships/image" Id="rId2"></Relationship><Relationship Target="../slideLayouts/slideLayout12.xml" Type="http://schemas.openxmlformats.org/officeDocument/2006/relationships/slideLayout" Id="rId1"></Relationshi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CD57F737-435B-5042-BDD0-24B3A68AB77B}"/>
              </a:ext>
            </a:extLst>
          </p:cNvPr>
          <p:cNvSpPr>
            <a:spLocks noGrp="1"/>
          </p:cNvSpPr>
          <p:nvPr>
            <p:ph type="body" sz="quarter" idx="11"/>
          </p:nvPr>
        </p:nvSpPr>
        <p:spPr/>
        <p:txBody>
          <a:bodyPr/>
          <a:lstStyle/>
          <a:p>
            <a:r>
              <a:rPr lang="nl-NL" dirty="0"/>
              <a:t>Huiswerk voorafgaand aan de les</a:t>
            </a:r>
            <a:r>
              <a:rPr lang="nl-NL" b="0" dirty="0"/>
              <a:t>​</a:t>
            </a:r>
            <a:endParaRPr lang="nl-NL" dirty="0"/>
          </a:p>
        </p:txBody>
      </p:sp>
      <p:sp>
        <p:nvSpPr>
          <p:cNvPr id="3" name="Tijdelijke aanduiding voor tekst 2">
            <a:extLst>
              <a:ext uri="{FF2B5EF4-FFF2-40B4-BE49-F238E27FC236}">
                <a16:creationId xmlns:a16="http://schemas.microsoft.com/office/drawing/2014/main" id="{1106BA4D-457D-A64E-B807-87D28E457C1E}"/>
              </a:ext>
            </a:extLst>
          </p:cNvPr>
          <p:cNvSpPr>
            <a:spLocks noGrp="1"/>
          </p:cNvSpPr>
          <p:nvPr>
            <p:ph type="body" sz="quarter" idx="12"/>
          </p:nvPr>
        </p:nvSpPr>
        <p:spPr/>
        <p:txBody>
          <a:bodyPr/>
          <a:lstStyle/>
          <a:p>
            <a:r>
              <a:rPr lang="nl-NL" dirty="0"/>
              <a:t>Maak samen met je ouders een dagboek waarin je schrijft wanneer je online bent. </a:t>
            </a:r>
          </a:p>
          <a:p>
            <a:r>
              <a:rPr lang="nl-NL" dirty="0"/>
              <a:t>Je speelt een spelletje, online boodschappen of kleding bestellen, je ouders werken online, vergaderen, schoolopdracht, dansles, videobellen met opa, noem maar op. Schrijf zoveel mogelijk activiteiten op en noteer wie online is. Als het lukt mag je ook tijden noteren of aangeven of het ‘s </a:t>
            </a:r>
            <a:r>
              <a:rPr lang="nl-NL" dirty="0" err="1"/>
              <a:t>ochtends</a:t>
            </a:r>
            <a:r>
              <a:rPr lang="nl-NL" dirty="0"/>
              <a:t>, ‘s middags of ‘s avonds is.</a:t>
            </a:r>
          </a:p>
        </p:txBody>
      </p:sp>
      <p:grpSp>
        <p:nvGrpSpPr>
          <p:cNvPr id="4" name="Group 51">
            <a:extLst>
              <a:ext uri="{FF2B5EF4-FFF2-40B4-BE49-F238E27FC236}">
                <a16:creationId xmlns:a16="http://schemas.microsoft.com/office/drawing/2014/main" id="{C0134A36-E495-3A43-9115-6B0E9BBA1AE1}"/>
              </a:ext>
            </a:extLst>
          </p:cNvPr>
          <p:cNvGrpSpPr/>
          <p:nvPr/>
        </p:nvGrpSpPr>
        <p:grpSpPr>
          <a:xfrm>
            <a:off x="8741545" y="4207987"/>
            <a:ext cx="1186332" cy="1329667"/>
            <a:chOff x="6972508" y="3538796"/>
            <a:chExt cx="654964" cy="734098"/>
          </a:xfrm>
        </p:grpSpPr>
        <p:sp>
          <p:nvSpPr>
            <p:cNvPr id="5" name="Graphic 2">
              <a:extLst>
                <a:ext uri="{FF2B5EF4-FFF2-40B4-BE49-F238E27FC236}">
                  <a16:creationId xmlns:a16="http://schemas.microsoft.com/office/drawing/2014/main" id="{62F8DFDD-71DF-DF46-AF02-D423DA96BFA6}"/>
                </a:ext>
              </a:extLst>
            </p:cNvPr>
            <p:cNvSpPr/>
            <p:nvPr/>
          </p:nvSpPr>
          <p:spPr>
            <a:xfrm>
              <a:off x="6972508" y="3538796"/>
              <a:ext cx="654964" cy="734098"/>
            </a:xfrm>
            <a:custGeom>
              <a:avLst/>
              <a:gdLst>
                <a:gd name="connsiteX0" fmla="*/ 631460 w 654964"/>
                <a:gd name="connsiteY0" fmla="*/ 191302 h 734098"/>
                <a:gd name="connsiteX1" fmla="*/ 481910 w 654964"/>
                <a:gd name="connsiteY1" fmla="*/ 26902 h 734098"/>
                <a:gd name="connsiteX2" fmla="*/ 117698 w 654964"/>
                <a:gd name="connsiteY2" fmla="*/ 75166 h 734098"/>
                <a:gd name="connsiteX3" fmla="*/ 32690 w 654964"/>
                <a:gd name="connsiteY3" fmla="*/ 192730 h 734098"/>
                <a:gd name="connsiteX4" fmla="*/ 133 w 654964"/>
                <a:gd name="connsiteY4" fmla="*/ 377026 h 734098"/>
                <a:gd name="connsiteX5" fmla="*/ 82952 w 654964"/>
                <a:gd name="connsiteY5" fmla="*/ 644140 h 734098"/>
                <a:gd name="connsiteX6" fmla="*/ 314655 w 654964"/>
                <a:gd name="connsiteY6" fmla="*/ 734099 h 734098"/>
                <a:gd name="connsiteX7" fmla="*/ 559208 w 654964"/>
                <a:gd name="connsiteY7" fmla="*/ 635668 h 734098"/>
                <a:gd name="connsiteX8" fmla="*/ 654878 w 654964"/>
                <a:gd name="connsiteY8" fmla="*/ 347230 h 734098"/>
                <a:gd name="connsiteX9" fmla="*/ 631460 w 654964"/>
                <a:gd name="connsiteY9" fmla="*/ 191302 h 7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54964" h="734098">
                  <a:moveTo>
                    <a:pt x="631460" y="191302"/>
                  </a:moveTo>
                  <a:cubicBezTo>
                    <a:pt x="610755" y="115747"/>
                    <a:pt x="555172" y="54642"/>
                    <a:pt x="481910" y="26902"/>
                  </a:cubicBezTo>
                  <a:cubicBezTo>
                    <a:pt x="360424" y="-21837"/>
                    <a:pt x="222297" y="-3531"/>
                    <a:pt x="117698" y="75166"/>
                  </a:cubicBezTo>
                  <a:cubicBezTo>
                    <a:pt x="82733" y="101630"/>
                    <a:pt x="54394" y="140821"/>
                    <a:pt x="32690" y="192730"/>
                  </a:cubicBezTo>
                  <a:cubicBezTo>
                    <a:pt x="9710" y="251389"/>
                    <a:pt x="-1361" y="314045"/>
                    <a:pt x="133" y="377026"/>
                  </a:cubicBezTo>
                  <a:cubicBezTo>
                    <a:pt x="133" y="495190"/>
                    <a:pt x="27740" y="584235"/>
                    <a:pt x="82952" y="644140"/>
                  </a:cubicBezTo>
                  <a:cubicBezTo>
                    <a:pt x="138165" y="704046"/>
                    <a:pt x="215396" y="734032"/>
                    <a:pt x="314655" y="734099"/>
                  </a:cubicBezTo>
                  <a:cubicBezTo>
                    <a:pt x="413913" y="734099"/>
                    <a:pt x="495428" y="701285"/>
                    <a:pt x="559208" y="635668"/>
                  </a:cubicBezTo>
                  <a:cubicBezTo>
                    <a:pt x="622988" y="570051"/>
                    <a:pt x="654878" y="473905"/>
                    <a:pt x="654878" y="347230"/>
                  </a:cubicBezTo>
                  <a:cubicBezTo>
                    <a:pt x="655896" y="294312"/>
                    <a:pt x="647976" y="241593"/>
                    <a:pt x="631460" y="191302"/>
                  </a:cubicBezTo>
                  <a:close/>
                </a:path>
              </a:pathLst>
            </a:custGeom>
            <a:solidFill>
              <a:srgbClr val="5C2D90"/>
            </a:solidFill>
            <a:ln w="9508" cap="flat">
              <a:noFill/>
              <a:prstDash val="solid"/>
              <a:miter/>
            </a:ln>
          </p:spPr>
          <p:txBody>
            <a:bodyPr rtlCol="0" anchor="ctr"/>
            <a:lstStyle/>
            <a:p>
              <a:endParaRPr lang="en-US"/>
            </a:p>
          </p:txBody>
        </p:sp>
        <p:sp>
          <p:nvSpPr>
            <p:cNvPr id="6" name="Graphic 2">
              <a:extLst>
                <a:ext uri="{FF2B5EF4-FFF2-40B4-BE49-F238E27FC236}">
                  <a16:creationId xmlns:a16="http://schemas.microsoft.com/office/drawing/2014/main" id="{B749513B-A503-4740-B84E-04DACF716D63}"/>
                </a:ext>
              </a:extLst>
            </p:cNvPr>
            <p:cNvSpPr/>
            <p:nvPr/>
          </p:nvSpPr>
          <p:spPr>
            <a:xfrm>
              <a:off x="7162553" y="3647470"/>
              <a:ext cx="287866" cy="500815"/>
            </a:xfrm>
            <a:custGeom>
              <a:avLst/>
              <a:gdLst>
                <a:gd name="connsiteX0" fmla="*/ 263592 w 287866"/>
                <a:gd name="connsiteY0" fmla="*/ 0 h 500815"/>
                <a:gd name="connsiteX1" fmla="*/ 287867 w 287866"/>
                <a:gd name="connsiteY1" fmla="*/ 0 h 500815"/>
                <a:gd name="connsiteX2" fmla="*/ 287867 w 287866"/>
                <a:gd name="connsiteY2" fmla="*/ 500816 h 500815"/>
                <a:gd name="connsiteX3" fmla="*/ 263592 w 287866"/>
                <a:gd name="connsiteY3" fmla="*/ 500816 h 500815"/>
                <a:gd name="connsiteX4" fmla="*/ 24274 w 287866"/>
                <a:gd name="connsiteY4" fmla="*/ 500816 h 500815"/>
                <a:gd name="connsiteX5" fmla="*/ 0 w 287866"/>
                <a:gd name="connsiteY5" fmla="*/ 500816 h 500815"/>
                <a:gd name="connsiteX6" fmla="*/ 0 w 287866"/>
                <a:gd name="connsiteY6" fmla="*/ 0 h 500815"/>
                <a:gd name="connsiteX7" fmla="*/ 24274 w 287866"/>
                <a:gd name="connsiteY7" fmla="*/ 0 h 500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7866" h="500815">
                  <a:moveTo>
                    <a:pt x="263592" y="0"/>
                  </a:moveTo>
                  <a:cubicBezTo>
                    <a:pt x="276999" y="0"/>
                    <a:pt x="287867" y="0"/>
                    <a:pt x="287867" y="0"/>
                  </a:cubicBezTo>
                  <a:lnTo>
                    <a:pt x="287867" y="500816"/>
                  </a:lnTo>
                  <a:cubicBezTo>
                    <a:pt x="287867" y="500816"/>
                    <a:pt x="276999" y="500816"/>
                    <a:pt x="263592" y="500816"/>
                  </a:cubicBezTo>
                  <a:lnTo>
                    <a:pt x="24274" y="500816"/>
                  </a:lnTo>
                  <a:cubicBezTo>
                    <a:pt x="10868" y="500816"/>
                    <a:pt x="0" y="500816"/>
                    <a:pt x="0" y="500816"/>
                  </a:cubicBezTo>
                  <a:lnTo>
                    <a:pt x="0" y="0"/>
                  </a:lnTo>
                  <a:cubicBezTo>
                    <a:pt x="0" y="0"/>
                    <a:pt x="10868" y="0"/>
                    <a:pt x="24274" y="0"/>
                  </a:cubicBezTo>
                  <a:close/>
                </a:path>
              </a:pathLst>
            </a:custGeom>
            <a:noFill/>
            <a:ln w="9223" cap="flat">
              <a:solidFill>
                <a:srgbClr val="FFFFFF"/>
              </a:solidFill>
              <a:prstDash val="solid"/>
              <a:miter/>
            </a:ln>
          </p:spPr>
          <p:txBody>
            <a:bodyPr rtlCol="0" anchor="ctr"/>
            <a:lstStyle/>
            <a:p>
              <a:endParaRPr lang="en-US"/>
            </a:p>
          </p:txBody>
        </p:sp>
        <p:sp>
          <p:nvSpPr>
            <p:cNvPr id="7" name="Graphic 2">
              <a:extLst>
                <a:ext uri="{FF2B5EF4-FFF2-40B4-BE49-F238E27FC236}">
                  <a16:creationId xmlns:a16="http://schemas.microsoft.com/office/drawing/2014/main" id="{74F58AAD-8BAE-1547-A7C0-65B4E1ACB399}"/>
                </a:ext>
              </a:extLst>
            </p:cNvPr>
            <p:cNvSpPr/>
            <p:nvPr/>
          </p:nvSpPr>
          <p:spPr>
            <a:xfrm>
              <a:off x="7186256" y="3668127"/>
              <a:ext cx="240840" cy="417616"/>
            </a:xfrm>
            <a:custGeom>
              <a:avLst/>
              <a:gdLst>
                <a:gd name="connsiteX0" fmla="*/ 220279 w 240840"/>
                <a:gd name="connsiteY0" fmla="*/ 0 h 417616"/>
                <a:gd name="connsiteX1" fmla="*/ 240841 w 240840"/>
                <a:gd name="connsiteY1" fmla="*/ 0 h 417616"/>
                <a:gd name="connsiteX2" fmla="*/ 240841 w 240840"/>
                <a:gd name="connsiteY2" fmla="*/ 417616 h 417616"/>
                <a:gd name="connsiteX3" fmla="*/ 220279 w 240840"/>
                <a:gd name="connsiteY3" fmla="*/ 417616 h 417616"/>
                <a:gd name="connsiteX4" fmla="*/ 20562 w 240840"/>
                <a:gd name="connsiteY4" fmla="*/ 417616 h 417616"/>
                <a:gd name="connsiteX5" fmla="*/ 0 w 240840"/>
                <a:gd name="connsiteY5" fmla="*/ 417616 h 417616"/>
                <a:gd name="connsiteX6" fmla="*/ 0 w 240840"/>
                <a:gd name="connsiteY6" fmla="*/ 0 h 417616"/>
                <a:gd name="connsiteX7" fmla="*/ 20562 w 240840"/>
                <a:gd name="connsiteY7" fmla="*/ 0 h 41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0840" h="417616">
                  <a:moveTo>
                    <a:pt x="220279" y="0"/>
                  </a:moveTo>
                  <a:cubicBezTo>
                    <a:pt x="231635" y="0"/>
                    <a:pt x="240841" y="0"/>
                    <a:pt x="240841" y="0"/>
                  </a:cubicBezTo>
                  <a:lnTo>
                    <a:pt x="240841" y="417616"/>
                  </a:lnTo>
                  <a:cubicBezTo>
                    <a:pt x="240841" y="417616"/>
                    <a:pt x="231635" y="417616"/>
                    <a:pt x="220279" y="417616"/>
                  </a:cubicBezTo>
                  <a:lnTo>
                    <a:pt x="20562" y="417616"/>
                  </a:lnTo>
                  <a:cubicBezTo>
                    <a:pt x="9206" y="417616"/>
                    <a:pt x="0" y="417616"/>
                    <a:pt x="0" y="417616"/>
                  </a:cubicBezTo>
                  <a:lnTo>
                    <a:pt x="0" y="0"/>
                  </a:lnTo>
                  <a:cubicBezTo>
                    <a:pt x="0" y="0"/>
                    <a:pt x="9206" y="0"/>
                    <a:pt x="20562" y="0"/>
                  </a:cubicBezTo>
                  <a:close/>
                </a:path>
              </a:pathLst>
            </a:custGeom>
            <a:noFill/>
            <a:ln w="9223" cap="flat">
              <a:solidFill>
                <a:srgbClr val="FFFFFF"/>
              </a:solidFill>
              <a:prstDash val="solid"/>
              <a:miter/>
            </a:ln>
          </p:spPr>
          <p:txBody>
            <a:bodyPr rtlCol="0" anchor="ctr"/>
            <a:lstStyle/>
            <a:p>
              <a:endParaRPr lang="en-US"/>
            </a:p>
          </p:txBody>
        </p:sp>
        <p:sp>
          <p:nvSpPr>
            <p:cNvPr id="8" name="Graphic 2">
              <a:extLst>
                <a:ext uri="{FF2B5EF4-FFF2-40B4-BE49-F238E27FC236}">
                  <a16:creationId xmlns:a16="http://schemas.microsoft.com/office/drawing/2014/main" id="{CDFE4E88-4940-CD45-AF6E-18CD6ADDB71F}"/>
                </a:ext>
              </a:extLst>
            </p:cNvPr>
            <p:cNvSpPr/>
            <p:nvPr/>
          </p:nvSpPr>
          <p:spPr>
            <a:xfrm>
              <a:off x="7292874" y="4101736"/>
              <a:ext cx="26654" cy="26654"/>
            </a:xfrm>
            <a:custGeom>
              <a:avLst/>
              <a:gdLst>
                <a:gd name="connsiteX0" fmla="*/ 26654 w 26654"/>
                <a:gd name="connsiteY0" fmla="*/ 13327 h 26654"/>
                <a:gd name="connsiteX1" fmla="*/ 13327 w 26654"/>
                <a:gd name="connsiteY1" fmla="*/ 26654 h 26654"/>
                <a:gd name="connsiteX2" fmla="*/ 0 w 26654"/>
                <a:gd name="connsiteY2" fmla="*/ 13327 h 26654"/>
                <a:gd name="connsiteX3" fmla="*/ 13327 w 26654"/>
                <a:gd name="connsiteY3" fmla="*/ 0 h 26654"/>
                <a:gd name="connsiteX4" fmla="*/ 26654 w 26654"/>
                <a:gd name="connsiteY4" fmla="*/ 13327 h 266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54" h="26654">
                  <a:moveTo>
                    <a:pt x="26654" y="13327"/>
                  </a:moveTo>
                  <a:cubicBezTo>
                    <a:pt x="26654" y="20688"/>
                    <a:pt x="20688" y="26654"/>
                    <a:pt x="13327" y="26654"/>
                  </a:cubicBezTo>
                  <a:cubicBezTo>
                    <a:pt x="5967" y="26654"/>
                    <a:pt x="0" y="20688"/>
                    <a:pt x="0" y="13327"/>
                  </a:cubicBezTo>
                  <a:cubicBezTo>
                    <a:pt x="0" y="5967"/>
                    <a:pt x="5967" y="0"/>
                    <a:pt x="13327" y="0"/>
                  </a:cubicBezTo>
                  <a:cubicBezTo>
                    <a:pt x="20688" y="0"/>
                    <a:pt x="26654" y="5967"/>
                    <a:pt x="26654" y="13327"/>
                  </a:cubicBezTo>
                  <a:close/>
                </a:path>
              </a:pathLst>
            </a:custGeom>
            <a:solidFill>
              <a:srgbClr val="FFFFFF"/>
            </a:solidFill>
            <a:ln w="9508" cap="flat">
              <a:noFill/>
              <a:prstDash val="solid"/>
              <a:miter/>
            </a:ln>
          </p:spPr>
          <p:txBody>
            <a:bodyPr rtlCol="0" anchor="ctr"/>
            <a:lstStyle/>
            <a:p>
              <a:endParaRPr lang="en-US"/>
            </a:p>
          </p:txBody>
        </p:sp>
        <p:sp>
          <p:nvSpPr>
            <p:cNvPr id="9" name="Graphic 2">
              <a:extLst>
                <a:ext uri="{FF2B5EF4-FFF2-40B4-BE49-F238E27FC236}">
                  <a16:creationId xmlns:a16="http://schemas.microsoft.com/office/drawing/2014/main" id="{8AF1709D-53F0-2444-9DFC-3FD084A3A475}"/>
                </a:ext>
              </a:extLst>
            </p:cNvPr>
            <p:cNvSpPr/>
            <p:nvPr/>
          </p:nvSpPr>
          <p:spPr>
            <a:xfrm>
              <a:off x="7097412" y="3720352"/>
              <a:ext cx="165407" cy="185592"/>
            </a:xfrm>
            <a:custGeom>
              <a:avLst/>
              <a:gdLst>
                <a:gd name="connsiteX0" fmla="*/ 159478 w 165407"/>
                <a:gd name="connsiteY0" fmla="*/ 48395 h 185592"/>
                <a:gd name="connsiteX1" fmla="*/ 145199 w 165407"/>
                <a:gd name="connsiteY1" fmla="*/ 22598 h 185592"/>
                <a:gd name="connsiteX2" fmla="*/ 121781 w 165407"/>
                <a:gd name="connsiteY2" fmla="*/ 6890 h 185592"/>
                <a:gd name="connsiteX3" fmla="*/ 84846 w 165407"/>
                <a:gd name="connsiteY3" fmla="*/ 36 h 185592"/>
                <a:gd name="connsiteX4" fmla="*/ 29729 w 165407"/>
                <a:gd name="connsiteY4" fmla="*/ 19075 h 185592"/>
                <a:gd name="connsiteX5" fmla="*/ 8215 w 165407"/>
                <a:gd name="connsiteY5" fmla="*/ 48776 h 185592"/>
                <a:gd name="connsiteX6" fmla="*/ 28 w 165407"/>
                <a:gd name="connsiteY6" fmla="*/ 95326 h 185592"/>
                <a:gd name="connsiteX7" fmla="*/ 20971 w 165407"/>
                <a:gd name="connsiteY7" fmla="*/ 162818 h 185592"/>
                <a:gd name="connsiteX8" fmla="*/ 79515 w 165407"/>
                <a:gd name="connsiteY8" fmla="*/ 185474 h 185592"/>
                <a:gd name="connsiteX9" fmla="*/ 141296 w 165407"/>
                <a:gd name="connsiteY9" fmla="*/ 160629 h 185592"/>
                <a:gd name="connsiteX10" fmla="*/ 165380 w 165407"/>
                <a:gd name="connsiteY10" fmla="*/ 87805 h 185592"/>
                <a:gd name="connsiteX11" fmla="*/ 159478 w 165407"/>
                <a:gd name="connsiteY11" fmla="*/ 48395 h 185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5407" h="185592">
                  <a:moveTo>
                    <a:pt x="159478" y="48395"/>
                  </a:moveTo>
                  <a:cubicBezTo>
                    <a:pt x="156546" y="38904"/>
                    <a:pt x="151691" y="30118"/>
                    <a:pt x="145199" y="22598"/>
                  </a:cubicBezTo>
                  <a:cubicBezTo>
                    <a:pt x="138478" y="15896"/>
                    <a:pt x="130530" y="10565"/>
                    <a:pt x="121781" y="6890"/>
                  </a:cubicBezTo>
                  <a:cubicBezTo>
                    <a:pt x="110091" y="2007"/>
                    <a:pt x="97507" y="-325"/>
                    <a:pt x="84846" y="36"/>
                  </a:cubicBezTo>
                  <a:cubicBezTo>
                    <a:pt x="64874" y="113"/>
                    <a:pt x="45493" y="6805"/>
                    <a:pt x="29729" y="19075"/>
                  </a:cubicBezTo>
                  <a:cubicBezTo>
                    <a:pt x="20048" y="26891"/>
                    <a:pt x="12622" y="37143"/>
                    <a:pt x="8215" y="48776"/>
                  </a:cubicBezTo>
                  <a:cubicBezTo>
                    <a:pt x="2465" y="63607"/>
                    <a:pt x="-315" y="79419"/>
                    <a:pt x="28" y="95326"/>
                  </a:cubicBezTo>
                  <a:cubicBezTo>
                    <a:pt x="28" y="125093"/>
                    <a:pt x="7006" y="147587"/>
                    <a:pt x="20971" y="162818"/>
                  </a:cubicBezTo>
                  <a:cubicBezTo>
                    <a:pt x="36316" y="178440"/>
                    <a:pt x="57649" y="186693"/>
                    <a:pt x="79515" y="185474"/>
                  </a:cubicBezTo>
                  <a:cubicBezTo>
                    <a:pt x="102685" y="186227"/>
                    <a:pt x="125103" y="177212"/>
                    <a:pt x="141296" y="160629"/>
                  </a:cubicBezTo>
                  <a:cubicBezTo>
                    <a:pt x="157412" y="144065"/>
                    <a:pt x="165447" y="119791"/>
                    <a:pt x="165380" y="87805"/>
                  </a:cubicBezTo>
                  <a:cubicBezTo>
                    <a:pt x="165666" y="74431"/>
                    <a:pt x="163676" y="61103"/>
                    <a:pt x="159478" y="48395"/>
                  </a:cubicBezTo>
                  <a:close/>
                </a:path>
              </a:pathLst>
            </a:custGeom>
            <a:solidFill>
              <a:srgbClr val="FFFFFF"/>
            </a:solidFill>
            <a:ln w="9508" cap="flat">
              <a:noFill/>
              <a:prstDash val="solid"/>
              <a:miter/>
            </a:ln>
          </p:spPr>
          <p:txBody>
            <a:bodyPr rtlCol="0" anchor="ctr"/>
            <a:lstStyle/>
            <a:p>
              <a:endParaRPr lang="en-US"/>
            </a:p>
          </p:txBody>
        </p:sp>
        <p:sp>
          <p:nvSpPr>
            <p:cNvPr id="10" name="Graphic 2">
              <a:extLst>
                <a:ext uri="{FF2B5EF4-FFF2-40B4-BE49-F238E27FC236}">
                  <a16:creationId xmlns:a16="http://schemas.microsoft.com/office/drawing/2014/main" id="{EC49D223-BD9A-F64D-8E2B-FEEAB494F450}"/>
                </a:ext>
              </a:extLst>
            </p:cNvPr>
            <p:cNvSpPr/>
            <p:nvPr/>
          </p:nvSpPr>
          <p:spPr>
            <a:xfrm>
              <a:off x="7344438" y="3842851"/>
              <a:ext cx="165501" cy="185507"/>
            </a:xfrm>
            <a:custGeom>
              <a:avLst/>
              <a:gdLst>
                <a:gd name="connsiteX0" fmla="*/ 159481 w 165501"/>
                <a:gd name="connsiteY0" fmla="*/ 48315 h 185507"/>
                <a:gd name="connsiteX1" fmla="*/ 145202 w 165501"/>
                <a:gd name="connsiteY1" fmla="*/ 22518 h 185507"/>
                <a:gd name="connsiteX2" fmla="*/ 121784 w 165501"/>
                <a:gd name="connsiteY2" fmla="*/ 6716 h 185507"/>
                <a:gd name="connsiteX3" fmla="*/ 29731 w 165501"/>
                <a:gd name="connsiteY3" fmla="*/ 18901 h 185507"/>
                <a:gd name="connsiteX4" fmla="*/ 8313 w 165501"/>
                <a:gd name="connsiteY4" fmla="*/ 48601 h 185507"/>
                <a:gd name="connsiteX5" fmla="*/ 31 w 165501"/>
                <a:gd name="connsiteY5" fmla="*/ 95151 h 185507"/>
                <a:gd name="connsiteX6" fmla="*/ 20974 w 165501"/>
                <a:gd name="connsiteY6" fmla="*/ 162644 h 185507"/>
                <a:gd name="connsiteX7" fmla="*/ 79518 w 165501"/>
                <a:gd name="connsiteY7" fmla="*/ 185395 h 185507"/>
                <a:gd name="connsiteX8" fmla="*/ 141299 w 165501"/>
                <a:gd name="connsiteY8" fmla="*/ 160549 h 185507"/>
                <a:gd name="connsiteX9" fmla="*/ 165478 w 165501"/>
                <a:gd name="connsiteY9" fmla="*/ 87631 h 185507"/>
                <a:gd name="connsiteX10" fmla="*/ 159481 w 165501"/>
                <a:gd name="connsiteY10" fmla="*/ 48315 h 185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5501" h="185507">
                  <a:moveTo>
                    <a:pt x="159481" y="48315"/>
                  </a:moveTo>
                  <a:cubicBezTo>
                    <a:pt x="156578" y="38815"/>
                    <a:pt x="151713" y="30029"/>
                    <a:pt x="145202" y="22518"/>
                  </a:cubicBezTo>
                  <a:cubicBezTo>
                    <a:pt x="138491" y="15788"/>
                    <a:pt x="130542" y="10419"/>
                    <a:pt x="121784" y="6716"/>
                  </a:cubicBezTo>
                  <a:cubicBezTo>
                    <a:pt x="91065" y="-5479"/>
                    <a:pt x="56224" y="-862"/>
                    <a:pt x="29731" y="18901"/>
                  </a:cubicBezTo>
                  <a:cubicBezTo>
                    <a:pt x="20050" y="26688"/>
                    <a:pt x="12644" y="36949"/>
                    <a:pt x="8313" y="48601"/>
                  </a:cubicBezTo>
                  <a:cubicBezTo>
                    <a:pt x="2487" y="63413"/>
                    <a:pt x="-331" y="79235"/>
                    <a:pt x="31" y="95151"/>
                  </a:cubicBezTo>
                  <a:cubicBezTo>
                    <a:pt x="31" y="125042"/>
                    <a:pt x="7009" y="147536"/>
                    <a:pt x="20974" y="162644"/>
                  </a:cubicBezTo>
                  <a:cubicBezTo>
                    <a:pt x="36309" y="178294"/>
                    <a:pt x="57642" y="186585"/>
                    <a:pt x="79518" y="185395"/>
                  </a:cubicBezTo>
                  <a:cubicBezTo>
                    <a:pt x="102688" y="186147"/>
                    <a:pt x="125106" y="177132"/>
                    <a:pt x="141299" y="160549"/>
                  </a:cubicBezTo>
                  <a:cubicBezTo>
                    <a:pt x="157358" y="143919"/>
                    <a:pt x="165412" y="119616"/>
                    <a:pt x="165478" y="87631"/>
                  </a:cubicBezTo>
                  <a:cubicBezTo>
                    <a:pt x="165745" y="74275"/>
                    <a:pt x="163717" y="60976"/>
                    <a:pt x="159481" y="48315"/>
                  </a:cubicBezTo>
                  <a:close/>
                </a:path>
              </a:pathLst>
            </a:custGeom>
            <a:solidFill>
              <a:srgbClr val="FFFFFF"/>
            </a:solidFill>
            <a:ln w="9508" cap="flat">
              <a:noFill/>
              <a:prstDash val="solid"/>
              <a:miter/>
            </a:ln>
          </p:spPr>
          <p:txBody>
            <a:bodyPr rtlCol="0" anchor="ctr"/>
            <a:lstStyle/>
            <a:p>
              <a:endParaRPr lang="en-US"/>
            </a:p>
          </p:txBody>
        </p:sp>
        <p:sp>
          <p:nvSpPr>
            <p:cNvPr id="11" name="Graphic 2">
              <a:extLst>
                <a:ext uri="{FF2B5EF4-FFF2-40B4-BE49-F238E27FC236}">
                  <a16:creationId xmlns:a16="http://schemas.microsoft.com/office/drawing/2014/main" id="{2ECB8C98-A435-124D-8A2E-5B3E292D286D}"/>
                </a:ext>
              </a:extLst>
            </p:cNvPr>
            <p:cNvSpPr/>
            <p:nvPr/>
          </p:nvSpPr>
          <p:spPr>
            <a:xfrm>
              <a:off x="7129044" y="3777685"/>
              <a:ext cx="98717" cy="84446"/>
            </a:xfrm>
            <a:custGeom>
              <a:avLst/>
              <a:gdLst>
                <a:gd name="connsiteX0" fmla="*/ 49311 w 98717"/>
                <a:gd name="connsiteY0" fmla="*/ 84447 h 84446"/>
                <a:gd name="connsiteX1" fmla="*/ 98717 w 98717"/>
                <a:gd name="connsiteY1" fmla="*/ 26379 h 84446"/>
                <a:gd name="connsiteX2" fmla="*/ 72548 w 98717"/>
                <a:gd name="connsiteY2" fmla="*/ 0 h 84446"/>
                <a:gd name="connsiteX3" fmla="*/ 49311 w 98717"/>
                <a:gd name="connsiteY3" fmla="*/ 13813 h 84446"/>
                <a:gd name="connsiteX4" fmla="*/ 13642 w 98717"/>
                <a:gd name="connsiteY4" fmla="*/ 3408 h 84446"/>
                <a:gd name="connsiteX5" fmla="*/ 1 w 98717"/>
                <a:gd name="connsiteY5" fmla="*/ 26379 h 84446"/>
                <a:gd name="connsiteX6" fmla="*/ 49311 w 98717"/>
                <a:gd name="connsiteY6" fmla="*/ 84447 h 84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717" h="84446">
                  <a:moveTo>
                    <a:pt x="49311" y="84447"/>
                  </a:moveTo>
                  <a:cubicBezTo>
                    <a:pt x="49311" y="84447"/>
                    <a:pt x="98717" y="59221"/>
                    <a:pt x="98717" y="26379"/>
                  </a:cubicBezTo>
                  <a:cubicBezTo>
                    <a:pt x="98774" y="11871"/>
                    <a:pt x="87065" y="58"/>
                    <a:pt x="72548" y="0"/>
                  </a:cubicBezTo>
                  <a:cubicBezTo>
                    <a:pt x="62848" y="-47"/>
                    <a:pt x="53909" y="5265"/>
                    <a:pt x="49311" y="13813"/>
                  </a:cubicBezTo>
                  <a:cubicBezTo>
                    <a:pt x="42334" y="1086"/>
                    <a:pt x="26360" y="-3569"/>
                    <a:pt x="13642" y="3408"/>
                  </a:cubicBezTo>
                  <a:cubicBezTo>
                    <a:pt x="5255" y="8006"/>
                    <a:pt x="29" y="16811"/>
                    <a:pt x="1" y="26379"/>
                  </a:cubicBezTo>
                  <a:cubicBezTo>
                    <a:pt x="-190" y="58744"/>
                    <a:pt x="49311" y="84447"/>
                    <a:pt x="49311" y="84447"/>
                  </a:cubicBezTo>
                  <a:close/>
                </a:path>
              </a:pathLst>
            </a:custGeom>
            <a:solidFill>
              <a:srgbClr val="5C2D90"/>
            </a:solidFill>
            <a:ln w="9508" cap="flat">
              <a:noFill/>
              <a:prstDash val="solid"/>
              <a:miter/>
            </a:ln>
          </p:spPr>
          <p:txBody>
            <a:bodyPr rtlCol="0" anchor="ctr"/>
            <a:lstStyle/>
            <a:p>
              <a:endParaRPr lang="en-US"/>
            </a:p>
          </p:txBody>
        </p:sp>
        <p:sp>
          <p:nvSpPr>
            <p:cNvPr id="12" name="Graphic 2">
              <a:extLst>
                <a:ext uri="{FF2B5EF4-FFF2-40B4-BE49-F238E27FC236}">
                  <a16:creationId xmlns:a16="http://schemas.microsoft.com/office/drawing/2014/main" id="{202C7A4A-FC8A-4B49-9FAE-7DD3F03E506A}"/>
                </a:ext>
              </a:extLst>
            </p:cNvPr>
            <p:cNvSpPr/>
            <p:nvPr/>
          </p:nvSpPr>
          <p:spPr>
            <a:xfrm>
              <a:off x="7369201" y="3879648"/>
              <a:ext cx="117028" cy="119112"/>
            </a:xfrm>
            <a:custGeom>
              <a:avLst/>
              <a:gdLst>
                <a:gd name="connsiteX0" fmla="*/ 34859 w 117028"/>
                <a:gd name="connsiteY0" fmla="*/ 5331 h 119112"/>
                <a:gd name="connsiteX1" fmla="*/ 34859 w 117028"/>
                <a:gd name="connsiteY1" fmla="*/ 5331 h 119112"/>
                <a:gd name="connsiteX2" fmla="*/ 31718 w 117028"/>
                <a:gd name="connsiteY2" fmla="*/ 6854 h 119112"/>
                <a:gd name="connsiteX3" fmla="*/ 28957 w 117028"/>
                <a:gd name="connsiteY3" fmla="*/ 8377 h 119112"/>
                <a:gd name="connsiteX4" fmla="*/ 21913 w 117028"/>
                <a:gd name="connsiteY4" fmla="*/ 13327 h 119112"/>
                <a:gd name="connsiteX5" fmla="*/ 20675 w 117028"/>
                <a:gd name="connsiteY5" fmla="*/ 14374 h 119112"/>
                <a:gd name="connsiteX6" fmla="*/ 9538 w 117028"/>
                <a:gd name="connsiteY6" fmla="*/ 27321 h 119112"/>
                <a:gd name="connsiteX7" fmla="*/ 18 w 117028"/>
                <a:gd name="connsiteY7" fmla="*/ 61019 h 119112"/>
                <a:gd name="connsiteX8" fmla="*/ 6396 w 117028"/>
                <a:gd name="connsiteY8" fmla="*/ 86627 h 119112"/>
                <a:gd name="connsiteX9" fmla="*/ 10775 w 117028"/>
                <a:gd name="connsiteY9" fmla="*/ 94052 h 119112"/>
                <a:gd name="connsiteX10" fmla="*/ 22294 w 117028"/>
                <a:gd name="connsiteY10" fmla="*/ 106427 h 119112"/>
                <a:gd name="connsiteX11" fmla="*/ 36763 w 117028"/>
                <a:gd name="connsiteY11" fmla="*/ 114899 h 119112"/>
                <a:gd name="connsiteX12" fmla="*/ 70843 w 117028"/>
                <a:gd name="connsiteY12" fmla="*/ 117755 h 119112"/>
                <a:gd name="connsiteX13" fmla="*/ 99401 w 117028"/>
                <a:gd name="connsiteY13" fmla="*/ 102238 h 119112"/>
                <a:gd name="connsiteX14" fmla="*/ 115298 w 117028"/>
                <a:gd name="connsiteY14" fmla="*/ 73680 h 119112"/>
                <a:gd name="connsiteX15" fmla="*/ 116916 w 117028"/>
                <a:gd name="connsiteY15" fmla="*/ 56164 h 119112"/>
                <a:gd name="connsiteX16" fmla="*/ 115869 w 117028"/>
                <a:gd name="connsiteY16" fmla="*/ 47311 h 119112"/>
                <a:gd name="connsiteX17" fmla="*/ 113394 w 117028"/>
                <a:gd name="connsiteY17" fmla="*/ 38839 h 119112"/>
                <a:gd name="connsiteX18" fmla="*/ 93118 w 117028"/>
                <a:gd name="connsiteY18" fmla="*/ 11423 h 119112"/>
                <a:gd name="connsiteX19" fmla="*/ 60942 w 117028"/>
                <a:gd name="connsiteY19" fmla="*/ 0 h 119112"/>
                <a:gd name="connsiteX20" fmla="*/ 58562 w 117028"/>
                <a:gd name="connsiteY20" fmla="*/ 0 h 119112"/>
                <a:gd name="connsiteX21" fmla="*/ 35145 w 117028"/>
                <a:gd name="connsiteY21" fmla="*/ 5045 h 119112"/>
                <a:gd name="connsiteX22" fmla="*/ 69034 w 117028"/>
                <a:gd name="connsiteY22" fmla="*/ 5331 h 119112"/>
                <a:gd name="connsiteX23" fmla="*/ 82646 w 117028"/>
                <a:gd name="connsiteY23" fmla="*/ 10091 h 119112"/>
                <a:gd name="connsiteX24" fmla="*/ 94546 w 117028"/>
                <a:gd name="connsiteY24" fmla="*/ 18182 h 119112"/>
                <a:gd name="connsiteX25" fmla="*/ 104065 w 117028"/>
                <a:gd name="connsiteY25" fmla="*/ 28748 h 119112"/>
                <a:gd name="connsiteX26" fmla="*/ 110443 w 117028"/>
                <a:gd name="connsiteY26" fmla="*/ 41695 h 119112"/>
                <a:gd name="connsiteX27" fmla="*/ 113299 w 117028"/>
                <a:gd name="connsiteY27" fmla="*/ 56069 h 119112"/>
                <a:gd name="connsiteX28" fmla="*/ 112442 w 117028"/>
                <a:gd name="connsiteY28" fmla="*/ 70920 h 119112"/>
                <a:gd name="connsiteX29" fmla="*/ 107778 w 117028"/>
                <a:gd name="connsiteY29" fmla="*/ 84818 h 119112"/>
                <a:gd name="connsiteX30" fmla="*/ 99782 w 117028"/>
                <a:gd name="connsiteY30" fmla="*/ 96717 h 119112"/>
                <a:gd name="connsiteX31" fmla="*/ 89405 w 117028"/>
                <a:gd name="connsiteY31" fmla="*/ 106237 h 119112"/>
                <a:gd name="connsiteX32" fmla="*/ 76840 w 117028"/>
                <a:gd name="connsiteY32" fmla="*/ 112710 h 119112"/>
                <a:gd name="connsiteX33" fmla="*/ 62656 w 117028"/>
                <a:gd name="connsiteY33" fmla="*/ 115756 h 119112"/>
                <a:gd name="connsiteX34" fmla="*/ 47996 w 117028"/>
                <a:gd name="connsiteY34" fmla="*/ 114804 h 119112"/>
                <a:gd name="connsiteX35" fmla="*/ 34193 w 117028"/>
                <a:gd name="connsiteY35" fmla="*/ 109949 h 119112"/>
                <a:gd name="connsiteX36" fmla="*/ 22674 w 117028"/>
                <a:gd name="connsiteY36" fmla="*/ 102048 h 119112"/>
                <a:gd name="connsiteX37" fmla="*/ 13155 w 117028"/>
                <a:gd name="connsiteY37" fmla="*/ 91196 h 119112"/>
                <a:gd name="connsiteX38" fmla="*/ 6872 w 117028"/>
                <a:gd name="connsiteY38" fmla="*/ 78440 h 119112"/>
                <a:gd name="connsiteX39" fmla="*/ 4873 w 117028"/>
                <a:gd name="connsiteY39" fmla="*/ 49215 h 119112"/>
                <a:gd name="connsiteX40" fmla="*/ 9633 w 117028"/>
                <a:gd name="connsiteY40" fmla="*/ 35317 h 119112"/>
                <a:gd name="connsiteX41" fmla="*/ 15820 w 117028"/>
                <a:gd name="connsiteY41" fmla="*/ 25797 h 119112"/>
                <a:gd name="connsiteX42" fmla="*/ 15820 w 117028"/>
                <a:gd name="connsiteY42" fmla="*/ 25797 h 119112"/>
                <a:gd name="connsiteX43" fmla="*/ 15820 w 117028"/>
                <a:gd name="connsiteY43" fmla="*/ 25797 h 119112"/>
                <a:gd name="connsiteX44" fmla="*/ 15820 w 117028"/>
                <a:gd name="connsiteY44" fmla="*/ 25797 h 119112"/>
                <a:gd name="connsiteX45" fmla="*/ 17153 w 117028"/>
                <a:gd name="connsiteY45" fmla="*/ 24179 h 119112"/>
                <a:gd name="connsiteX46" fmla="*/ 18771 w 117028"/>
                <a:gd name="connsiteY46" fmla="*/ 22466 h 119112"/>
                <a:gd name="connsiteX47" fmla="*/ 18771 w 117028"/>
                <a:gd name="connsiteY47" fmla="*/ 22466 h 119112"/>
                <a:gd name="connsiteX48" fmla="*/ 27720 w 117028"/>
                <a:gd name="connsiteY48" fmla="*/ 14755 h 119112"/>
                <a:gd name="connsiteX49" fmla="*/ 40190 w 117028"/>
                <a:gd name="connsiteY49" fmla="*/ 8472 h 119112"/>
                <a:gd name="connsiteX50" fmla="*/ 54374 w 117028"/>
                <a:gd name="connsiteY50" fmla="*/ 5426 h 119112"/>
                <a:gd name="connsiteX51" fmla="*/ 69034 w 117028"/>
                <a:gd name="connsiteY51" fmla="*/ 5141 h 119112"/>
                <a:gd name="connsiteX52" fmla="*/ 4683 w 117028"/>
                <a:gd name="connsiteY52" fmla="*/ 48644 h 119112"/>
                <a:gd name="connsiteX53" fmla="*/ 4683 w 117028"/>
                <a:gd name="connsiteY53" fmla="*/ 48644 h 119112"/>
                <a:gd name="connsiteX54" fmla="*/ 107492 w 117028"/>
                <a:gd name="connsiteY54" fmla="*/ 84437 h 119112"/>
                <a:gd name="connsiteX55" fmla="*/ 107492 w 117028"/>
                <a:gd name="connsiteY55" fmla="*/ 84437 h 119112"/>
                <a:gd name="connsiteX56" fmla="*/ 12298 w 117028"/>
                <a:gd name="connsiteY56" fmla="*/ 90720 h 119112"/>
                <a:gd name="connsiteX57" fmla="*/ 12298 w 117028"/>
                <a:gd name="connsiteY57" fmla="*/ 90720 h 119112"/>
                <a:gd name="connsiteX58" fmla="*/ 21818 w 117028"/>
                <a:gd name="connsiteY58" fmla="*/ 101762 h 119112"/>
                <a:gd name="connsiteX59" fmla="*/ 21818 w 117028"/>
                <a:gd name="connsiteY59" fmla="*/ 101762 h 119112"/>
                <a:gd name="connsiteX60" fmla="*/ 88929 w 117028"/>
                <a:gd name="connsiteY60" fmla="*/ 105951 h 119112"/>
                <a:gd name="connsiteX61" fmla="*/ 88929 w 117028"/>
                <a:gd name="connsiteY61" fmla="*/ 105951 h 119112"/>
                <a:gd name="connsiteX62" fmla="*/ 33336 w 117028"/>
                <a:gd name="connsiteY62" fmla="*/ 109663 h 119112"/>
                <a:gd name="connsiteX63" fmla="*/ 33336 w 117028"/>
                <a:gd name="connsiteY63" fmla="*/ 109663 h 119112"/>
                <a:gd name="connsiteX64" fmla="*/ 61894 w 117028"/>
                <a:gd name="connsiteY64" fmla="*/ 115566 h 119112"/>
                <a:gd name="connsiteX65" fmla="*/ 61894 w 117028"/>
                <a:gd name="connsiteY65" fmla="*/ 115566 h 119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17028" h="119112">
                  <a:moveTo>
                    <a:pt x="34859" y="5331"/>
                  </a:moveTo>
                  <a:lnTo>
                    <a:pt x="34859" y="5331"/>
                  </a:lnTo>
                  <a:lnTo>
                    <a:pt x="31718" y="6854"/>
                  </a:lnTo>
                  <a:lnTo>
                    <a:pt x="28957" y="8377"/>
                  </a:lnTo>
                  <a:cubicBezTo>
                    <a:pt x="26492" y="9853"/>
                    <a:pt x="24140" y="11509"/>
                    <a:pt x="21913" y="13327"/>
                  </a:cubicBezTo>
                  <a:lnTo>
                    <a:pt x="20675" y="14374"/>
                  </a:lnTo>
                  <a:cubicBezTo>
                    <a:pt x="16344" y="18116"/>
                    <a:pt x="12593" y="22475"/>
                    <a:pt x="9538" y="27321"/>
                  </a:cubicBezTo>
                  <a:cubicBezTo>
                    <a:pt x="3036" y="37335"/>
                    <a:pt x="-277" y="49082"/>
                    <a:pt x="18" y="61019"/>
                  </a:cubicBezTo>
                  <a:cubicBezTo>
                    <a:pt x="113" y="69939"/>
                    <a:pt x="2303" y="78706"/>
                    <a:pt x="6396" y="86627"/>
                  </a:cubicBezTo>
                  <a:cubicBezTo>
                    <a:pt x="7653" y="89216"/>
                    <a:pt x="9119" y="91700"/>
                    <a:pt x="10775" y="94052"/>
                  </a:cubicBezTo>
                  <a:cubicBezTo>
                    <a:pt x="14002" y="98707"/>
                    <a:pt x="17886" y="102876"/>
                    <a:pt x="22294" y="106427"/>
                  </a:cubicBezTo>
                  <a:cubicBezTo>
                    <a:pt x="26682" y="109930"/>
                    <a:pt x="31556" y="112786"/>
                    <a:pt x="36763" y="114899"/>
                  </a:cubicBezTo>
                  <a:cubicBezTo>
                    <a:pt x="47577" y="119278"/>
                    <a:pt x="59457" y="120268"/>
                    <a:pt x="70843" y="117755"/>
                  </a:cubicBezTo>
                  <a:cubicBezTo>
                    <a:pt x="81647" y="115413"/>
                    <a:pt x="91557" y="110025"/>
                    <a:pt x="99401" y="102238"/>
                  </a:cubicBezTo>
                  <a:cubicBezTo>
                    <a:pt x="107245" y="94385"/>
                    <a:pt x="112756" y="84494"/>
                    <a:pt x="115298" y="73680"/>
                  </a:cubicBezTo>
                  <a:cubicBezTo>
                    <a:pt x="116735" y="67959"/>
                    <a:pt x="117288" y="62048"/>
                    <a:pt x="116916" y="56164"/>
                  </a:cubicBezTo>
                  <a:cubicBezTo>
                    <a:pt x="116802" y="53195"/>
                    <a:pt x="116450" y="50234"/>
                    <a:pt x="115869" y="47311"/>
                  </a:cubicBezTo>
                  <a:cubicBezTo>
                    <a:pt x="115279" y="44427"/>
                    <a:pt x="114451" y="41590"/>
                    <a:pt x="113394" y="38839"/>
                  </a:cubicBezTo>
                  <a:cubicBezTo>
                    <a:pt x="109425" y="27930"/>
                    <a:pt x="102380" y="18410"/>
                    <a:pt x="93118" y="11423"/>
                  </a:cubicBezTo>
                  <a:cubicBezTo>
                    <a:pt x="83789" y="4465"/>
                    <a:pt x="72575" y="485"/>
                    <a:pt x="60942" y="0"/>
                  </a:cubicBezTo>
                  <a:lnTo>
                    <a:pt x="58562" y="0"/>
                  </a:lnTo>
                  <a:cubicBezTo>
                    <a:pt x="50490" y="10"/>
                    <a:pt x="42503" y="1723"/>
                    <a:pt x="35145" y="5045"/>
                  </a:cubicBezTo>
                  <a:close/>
                  <a:moveTo>
                    <a:pt x="69034" y="5331"/>
                  </a:moveTo>
                  <a:cubicBezTo>
                    <a:pt x="73765" y="6283"/>
                    <a:pt x="78353" y="7882"/>
                    <a:pt x="82646" y="10091"/>
                  </a:cubicBezTo>
                  <a:cubicBezTo>
                    <a:pt x="86949" y="12261"/>
                    <a:pt x="90947" y="14984"/>
                    <a:pt x="94546" y="18182"/>
                  </a:cubicBezTo>
                  <a:cubicBezTo>
                    <a:pt x="98125" y="21323"/>
                    <a:pt x="101314" y="24865"/>
                    <a:pt x="104065" y="28748"/>
                  </a:cubicBezTo>
                  <a:cubicBezTo>
                    <a:pt x="106721" y="32785"/>
                    <a:pt x="108863" y="37135"/>
                    <a:pt x="110443" y="41695"/>
                  </a:cubicBezTo>
                  <a:cubicBezTo>
                    <a:pt x="112004" y="46341"/>
                    <a:pt x="112966" y="51176"/>
                    <a:pt x="113299" y="56069"/>
                  </a:cubicBezTo>
                  <a:cubicBezTo>
                    <a:pt x="113585" y="61039"/>
                    <a:pt x="113299" y="66017"/>
                    <a:pt x="112442" y="70920"/>
                  </a:cubicBezTo>
                  <a:cubicBezTo>
                    <a:pt x="111405" y="75708"/>
                    <a:pt x="109843" y="80372"/>
                    <a:pt x="107778" y="84818"/>
                  </a:cubicBezTo>
                  <a:cubicBezTo>
                    <a:pt x="105607" y="89092"/>
                    <a:pt x="102923" y="93090"/>
                    <a:pt x="99782" y="96717"/>
                  </a:cubicBezTo>
                  <a:cubicBezTo>
                    <a:pt x="96726" y="100306"/>
                    <a:pt x="93242" y="103505"/>
                    <a:pt x="89405" y="106237"/>
                  </a:cubicBezTo>
                  <a:cubicBezTo>
                    <a:pt x="85493" y="108892"/>
                    <a:pt x="81276" y="111072"/>
                    <a:pt x="76840" y="112710"/>
                  </a:cubicBezTo>
                  <a:cubicBezTo>
                    <a:pt x="72251" y="114299"/>
                    <a:pt x="67492" y="115318"/>
                    <a:pt x="62656" y="115756"/>
                  </a:cubicBezTo>
                  <a:cubicBezTo>
                    <a:pt x="57753" y="116061"/>
                    <a:pt x="52822" y="115737"/>
                    <a:pt x="47996" y="114804"/>
                  </a:cubicBezTo>
                  <a:cubicBezTo>
                    <a:pt x="43217" y="113757"/>
                    <a:pt x="38581" y="112129"/>
                    <a:pt x="34193" y="109949"/>
                  </a:cubicBezTo>
                  <a:cubicBezTo>
                    <a:pt x="30033" y="107817"/>
                    <a:pt x="26158" y="105161"/>
                    <a:pt x="22674" y="102048"/>
                  </a:cubicBezTo>
                  <a:cubicBezTo>
                    <a:pt x="19057" y="98849"/>
                    <a:pt x="15858" y="95204"/>
                    <a:pt x="13155" y="91196"/>
                  </a:cubicBezTo>
                  <a:cubicBezTo>
                    <a:pt x="10575" y="87198"/>
                    <a:pt x="8462" y="82923"/>
                    <a:pt x="6872" y="78440"/>
                  </a:cubicBezTo>
                  <a:cubicBezTo>
                    <a:pt x="3721" y="69025"/>
                    <a:pt x="3036" y="58963"/>
                    <a:pt x="4873" y="49215"/>
                  </a:cubicBezTo>
                  <a:cubicBezTo>
                    <a:pt x="5872" y="44398"/>
                    <a:pt x="7472" y="39734"/>
                    <a:pt x="9633" y="35317"/>
                  </a:cubicBezTo>
                  <a:cubicBezTo>
                    <a:pt x="11384" y="31957"/>
                    <a:pt x="13459" y="28768"/>
                    <a:pt x="15820" y="25797"/>
                  </a:cubicBezTo>
                  <a:lnTo>
                    <a:pt x="15820" y="25797"/>
                  </a:lnTo>
                  <a:lnTo>
                    <a:pt x="15820" y="25797"/>
                  </a:lnTo>
                  <a:lnTo>
                    <a:pt x="15820" y="25797"/>
                  </a:lnTo>
                  <a:cubicBezTo>
                    <a:pt x="16296" y="25284"/>
                    <a:pt x="16734" y="24741"/>
                    <a:pt x="17153" y="24179"/>
                  </a:cubicBezTo>
                  <a:lnTo>
                    <a:pt x="18771" y="22466"/>
                  </a:lnTo>
                  <a:lnTo>
                    <a:pt x="18771" y="22466"/>
                  </a:lnTo>
                  <a:cubicBezTo>
                    <a:pt x="21503" y="19620"/>
                    <a:pt x="24502" y="17040"/>
                    <a:pt x="27720" y="14755"/>
                  </a:cubicBezTo>
                  <a:cubicBezTo>
                    <a:pt x="31603" y="12156"/>
                    <a:pt x="35792" y="10052"/>
                    <a:pt x="40190" y="8472"/>
                  </a:cubicBezTo>
                  <a:cubicBezTo>
                    <a:pt x="44769" y="6844"/>
                    <a:pt x="49528" y="5816"/>
                    <a:pt x="54374" y="5426"/>
                  </a:cubicBezTo>
                  <a:cubicBezTo>
                    <a:pt x="59229" y="4712"/>
                    <a:pt x="64150" y="4617"/>
                    <a:pt x="69034" y="5141"/>
                  </a:cubicBezTo>
                  <a:close/>
                  <a:moveTo>
                    <a:pt x="4683" y="48644"/>
                  </a:moveTo>
                  <a:lnTo>
                    <a:pt x="4683" y="48644"/>
                  </a:lnTo>
                  <a:close/>
                  <a:moveTo>
                    <a:pt x="107492" y="84437"/>
                  </a:moveTo>
                  <a:lnTo>
                    <a:pt x="107492" y="84437"/>
                  </a:lnTo>
                  <a:close/>
                  <a:moveTo>
                    <a:pt x="12298" y="90720"/>
                  </a:moveTo>
                  <a:lnTo>
                    <a:pt x="12298" y="90720"/>
                  </a:lnTo>
                  <a:close/>
                  <a:moveTo>
                    <a:pt x="21818" y="101762"/>
                  </a:moveTo>
                  <a:lnTo>
                    <a:pt x="21818" y="101762"/>
                  </a:lnTo>
                  <a:close/>
                  <a:moveTo>
                    <a:pt x="88929" y="105951"/>
                  </a:moveTo>
                  <a:lnTo>
                    <a:pt x="88929" y="105951"/>
                  </a:lnTo>
                  <a:close/>
                  <a:moveTo>
                    <a:pt x="33336" y="109663"/>
                  </a:moveTo>
                  <a:lnTo>
                    <a:pt x="33336" y="109663"/>
                  </a:lnTo>
                  <a:close/>
                  <a:moveTo>
                    <a:pt x="61894" y="115566"/>
                  </a:moveTo>
                  <a:lnTo>
                    <a:pt x="61894" y="115566"/>
                  </a:lnTo>
                  <a:close/>
                </a:path>
              </a:pathLst>
            </a:custGeom>
            <a:solidFill>
              <a:srgbClr val="5C2D90"/>
            </a:solidFill>
            <a:ln w="9508" cap="flat">
              <a:noFill/>
              <a:prstDash val="solid"/>
              <a:miter/>
            </a:ln>
          </p:spPr>
          <p:txBody>
            <a:bodyPr rtlCol="0" anchor="ctr"/>
            <a:lstStyle/>
            <a:p>
              <a:endParaRPr lang="en-US"/>
            </a:p>
          </p:txBody>
        </p:sp>
        <p:sp>
          <p:nvSpPr>
            <p:cNvPr id="13" name="Graphic 2">
              <a:extLst>
                <a:ext uri="{FF2B5EF4-FFF2-40B4-BE49-F238E27FC236}">
                  <a16:creationId xmlns:a16="http://schemas.microsoft.com/office/drawing/2014/main" id="{2FADF628-33F6-3C44-941B-246BC14AD53E}"/>
                </a:ext>
              </a:extLst>
            </p:cNvPr>
            <p:cNvSpPr/>
            <p:nvPr/>
          </p:nvSpPr>
          <p:spPr>
            <a:xfrm>
              <a:off x="7384379" y="3896688"/>
              <a:ext cx="38089" cy="100908"/>
            </a:xfrm>
            <a:custGeom>
              <a:avLst/>
              <a:gdLst>
                <a:gd name="connsiteX0" fmla="*/ 1975 w 38089"/>
                <a:gd name="connsiteY0" fmla="*/ 571 h 100908"/>
                <a:gd name="connsiteX1" fmla="*/ 1404 w 38089"/>
                <a:gd name="connsiteY1" fmla="*/ 1809 h 100908"/>
                <a:gd name="connsiteX2" fmla="*/ 1404 w 38089"/>
                <a:gd name="connsiteY2" fmla="*/ 3998 h 100908"/>
                <a:gd name="connsiteX3" fmla="*/ 1404 w 38089"/>
                <a:gd name="connsiteY3" fmla="*/ 6854 h 100908"/>
                <a:gd name="connsiteX4" fmla="*/ 1404 w 38089"/>
                <a:gd name="connsiteY4" fmla="*/ 9329 h 100908"/>
                <a:gd name="connsiteX5" fmla="*/ 2070 w 38089"/>
                <a:gd name="connsiteY5" fmla="*/ 11899 h 100908"/>
                <a:gd name="connsiteX6" fmla="*/ 3974 w 38089"/>
                <a:gd name="connsiteY6" fmla="*/ 15517 h 100908"/>
                <a:gd name="connsiteX7" fmla="*/ 5021 w 38089"/>
                <a:gd name="connsiteY7" fmla="*/ 16945 h 100908"/>
                <a:gd name="connsiteX8" fmla="*/ 7401 w 38089"/>
                <a:gd name="connsiteY8" fmla="*/ 19515 h 100908"/>
                <a:gd name="connsiteX9" fmla="*/ 10257 w 38089"/>
                <a:gd name="connsiteY9" fmla="*/ 22085 h 100908"/>
                <a:gd name="connsiteX10" fmla="*/ 10257 w 38089"/>
                <a:gd name="connsiteY10" fmla="*/ 22085 h 100908"/>
                <a:gd name="connsiteX11" fmla="*/ 10257 w 38089"/>
                <a:gd name="connsiteY11" fmla="*/ 22085 h 100908"/>
                <a:gd name="connsiteX12" fmla="*/ 10257 w 38089"/>
                <a:gd name="connsiteY12" fmla="*/ 22085 h 100908"/>
                <a:gd name="connsiteX13" fmla="*/ 11780 w 38089"/>
                <a:gd name="connsiteY13" fmla="*/ 23608 h 100908"/>
                <a:gd name="connsiteX14" fmla="*/ 13399 w 38089"/>
                <a:gd name="connsiteY14" fmla="*/ 25512 h 100908"/>
                <a:gd name="connsiteX15" fmla="*/ 14541 w 38089"/>
                <a:gd name="connsiteY15" fmla="*/ 27606 h 100908"/>
                <a:gd name="connsiteX16" fmla="*/ 14541 w 38089"/>
                <a:gd name="connsiteY16" fmla="*/ 29129 h 100908"/>
                <a:gd name="connsiteX17" fmla="*/ 14541 w 38089"/>
                <a:gd name="connsiteY17" fmla="*/ 30367 h 100908"/>
                <a:gd name="connsiteX18" fmla="*/ 14541 w 38089"/>
                <a:gd name="connsiteY18" fmla="*/ 32080 h 100908"/>
                <a:gd name="connsiteX19" fmla="*/ 14541 w 38089"/>
                <a:gd name="connsiteY19" fmla="*/ 33603 h 100908"/>
                <a:gd name="connsiteX20" fmla="*/ 13970 w 38089"/>
                <a:gd name="connsiteY20" fmla="*/ 35317 h 100908"/>
                <a:gd name="connsiteX21" fmla="*/ 12827 w 38089"/>
                <a:gd name="connsiteY21" fmla="*/ 36935 h 100908"/>
                <a:gd name="connsiteX22" fmla="*/ 10543 w 38089"/>
                <a:gd name="connsiteY22" fmla="*/ 39030 h 100908"/>
                <a:gd name="connsiteX23" fmla="*/ 8068 w 38089"/>
                <a:gd name="connsiteY23" fmla="*/ 41029 h 100908"/>
                <a:gd name="connsiteX24" fmla="*/ 5973 w 38089"/>
                <a:gd name="connsiteY24" fmla="*/ 42361 h 100908"/>
                <a:gd name="connsiteX25" fmla="*/ 3403 w 38089"/>
                <a:gd name="connsiteY25" fmla="*/ 44170 h 100908"/>
                <a:gd name="connsiteX26" fmla="*/ 1023 w 38089"/>
                <a:gd name="connsiteY26" fmla="*/ 46645 h 100908"/>
                <a:gd name="connsiteX27" fmla="*/ 547 w 38089"/>
                <a:gd name="connsiteY27" fmla="*/ 47597 h 100908"/>
                <a:gd name="connsiteX28" fmla="*/ 547 w 38089"/>
                <a:gd name="connsiteY28" fmla="*/ 48454 h 100908"/>
                <a:gd name="connsiteX29" fmla="*/ 71 w 38089"/>
                <a:gd name="connsiteY29" fmla="*/ 50358 h 100908"/>
                <a:gd name="connsiteX30" fmla="*/ 71 w 38089"/>
                <a:gd name="connsiteY30" fmla="*/ 51976 h 100908"/>
                <a:gd name="connsiteX31" fmla="*/ 833 w 38089"/>
                <a:gd name="connsiteY31" fmla="*/ 53975 h 100908"/>
                <a:gd name="connsiteX32" fmla="*/ 6164 w 38089"/>
                <a:gd name="connsiteY32" fmla="*/ 56926 h 100908"/>
                <a:gd name="connsiteX33" fmla="*/ 8163 w 38089"/>
                <a:gd name="connsiteY33" fmla="*/ 56926 h 100908"/>
                <a:gd name="connsiteX34" fmla="*/ 9591 w 38089"/>
                <a:gd name="connsiteY34" fmla="*/ 56260 h 100908"/>
                <a:gd name="connsiteX35" fmla="*/ 11209 w 38089"/>
                <a:gd name="connsiteY35" fmla="*/ 55308 h 100908"/>
                <a:gd name="connsiteX36" fmla="*/ 15683 w 38089"/>
                <a:gd name="connsiteY36" fmla="*/ 51690 h 100908"/>
                <a:gd name="connsiteX37" fmla="*/ 15683 w 38089"/>
                <a:gd name="connsiteY37" fmla="*/ 51690 h 100908"/>
                <a:gd name="connsiteX38" fmla="*/ 18539 w 38089"/>
                <a:gd name="connsiteY38" fmla="*/ 50072 h 100908"/>
                <a:gd name="connsiteX39" fmla="*/ 19967 w 38089"/>
                <a:gd name="connsiteY39" fmla="*/ 50072 h 100908"/>
                <a:gd name="connsiteX40" fmla="*/ 21395 w 38089"/>
                <a:gd name="connsiteY40" fmla="*/ 50072 h 100908"/>
                <a:gd name="connsiteX41" fmla="*/ 23013 w 38089"/>
                <a:gd name="connsiteY41" fmla="*/ 50643 h 100908"/>
                <a:gd name="connsiteX42" fmla="*/ 25679 w 38089"/>
                <a:gd name="connsiteY42" fmla="*/ 52452 h 100908"/>
                <a:gd name="connsiteX43" fmla="*/ 26631 w 38089"/>
                <a:gd name="connsiteY43" fmla="*/ 53404 h 100908"/>
                <a:gd name="connsiteX44" fmla="*/ 27678 w 38089"/>
                <a:gd name="connsiteY44" fmla="*/ 54737 h 100908"/>
                <a:gd name="connsiteX45" fmla="*/ 28439 w 38089"/>
                <a:gd name="connsiteY45" fmla="*/ 55879 h 100908"/>
                <a:gd name="connsiteX46" fmla="*/ 29011 w 38089"/>
                <a:gd name="connsiteY46" fmla="*/ 57307 h 100908"/>
                <a:gd name="connsiteX47" fmla="*/ 29011 w 38089"/>
                <a:gd name="connsiteY47" fmla="*/ 59496 h 100908"/>
                <a:gd name="connsiteX48" fmla="*/ 29011 w 38089"/>
                <a:gd name="connsiteY48" fmla="*/ 61591 h 100908"/>
                <a:gd name="connsiteX49" fmla="*/ 29011 w 38089"/>
                <a:gd name="connsiteY49" fmla="*/ 63590 h 100908"/>
                <a:gd name="connsiteX50" fmla="*/ 28439 w 38089"/>
                <a:gd name="connsiteY50" fmla="*/ 65303 h 100908"/>
                <a:gd name="connsiteX51" fmla="*/ 26916 w 38089"/>
                <a:gd name="connsiteY51" fmla="*/ 67588 h 100908"/>
                <a:gd name="connsiteX52" fmla="*/ 26059 w 38089"/>
                <a:gd name="connsiteY52" fmla="*/ 68635 h 100908"/>
                <a:gd name="connsiteX53" fmla="*/ 24631 w 38089"/>
                <a:gd name="connsiteY53" fmla="*/ 70919 h 100908"/>
                <a:gd name="connsiteX54" fmla="*/ 24060 w 38089"/>
                <a:gd name="connsiteY54" fmla="*/ 72062 h 100908"/>
                <a:gd name="connsiteX55" fmla="*/ 23584 w 38089"/>
                <a:gd name="connsiteY55" fmla="*/ 74061 h 100908"/>
                <a:gd name="connsiteX56" fmla="*/ 24441 w 38089"/>
                <a:gd name="connsiteY56" fmla="*/ 79868 h 100908"/>
                <a:gd name="connsiteX57" fmla="*/ 28059 w 38089"/>
                <a:gd name="connsiteY57" fmla="*/ 84818 h 100908"/>
                <a:gd name="connsiteX58" fmla="*/ 29962 w 38089"/>
                <a:gd name="connsiteY58" fmla="*/ 86912 h 100908"/>
                <a:gd name="connsiteX59" fmla="*/ 31581 w 38089"/>
                <a:gd name="connsiteY59" fmla="*/ 89006 h 100908"/>
                <a:gd name="connsiteX60" fmla="*/ 32723 w 38089"/>
                <a:gd name="connsiteY60" fmla="*/ 90720 h 100908"/>
                <a:gd name="connsiteX61" fmla="*/ 34246 w 38089"/>
                <a:gd name="connsiteY61" fmla="*/ 95955 h 100908"/>
                <a:gd name="connsiteX62" fmla="*/ 34246 w 38089"/>
                <a:gd name="connsiteY62" fmla="*/ 98431 h 100908"/>
                <a:gd name="connsiteX63" fmla="*/ 34246 w 38089"/>
                <a:gd name="connsiteY63" fmla="*/ 98431 h 100908"/>
                <a:gd name="connsiteX64" fmla="*/ 35388 w 38089"/>
                <a:gd name="connsiteY64" fmla="*/ 100810 h 100908"/>
                <a:gd name="connsiteX65" fmla="*/ 37768 w 38089"/>
                <a:gd name="connsiteY65" fmla="*/ 99668 h 100908"/>
                <a:gd name="connsiteX66" fmla="*/ 37768 w 38089"/>
                <a:gd name="connsiteY66" fmla="*/ 93766 h 100908"/>
                <a:gd name="connsiteX67" fmla="*/ 35769 w 38089"/>
                <a:gd name="connsiteY67" fmla="*/ 88245 h 100908"/>
                <a:gd name="connsiteX68" fmla="*/ 32152 w 38089"/>
                <a:gd name="connsiteY68" fmla="*/ 83295 h 100908"/>
                <a:gd name="connsiteX69" fmla="*/ 30248 w 38089"/>
                <a:gd name="connsiteY69" fmla="*/ 81200 h 100908"/>
                <a:gd name="connsiteX70" fmla="*/ 28534 w 38089"/>
                <a:gd name="connsiteY70" fmla="*/ 79106 h 100908"/>
                <a:gd name="connsiteX71" fmla="*/ 27392 w 38089"/>
                <a:gd name="connsiteY71" fmla="*/ 76917 h 100908"/>
                <a:gd name="connsiteX72" fmla="*/ 27392 w 38089"/>
                <a:gd name="connsiteY72" fmla="*/ 75584 h 100908"/>
                <a:gd name="connsiteX73" fmla="*/ 27392 w 38089"/>
                <a:gd name="connsiteY73" fmla="*/ 74061 h 100908"/>
                <a:gd name="connsiteX74" fmla="*/ 27392 w 38089"/>
                <a:gd name="connsiteY74" fmla="*/ 72823 h 100908"/>
                <a:gd name="connsiteX75" fmla="*/ 27963 w 38089"/>
                <a:gd name="connsiteY75" fmla="*/ 71681 h 100908"/>
                <a:gd name="connsiteX76" fmla="*/ 27963 w 38089"/>
                <a:gd name="connsiteY76" fmla="*/ 71681 h 100908"/>
                <a:gd name="connsiteX77" fmla="*/ 30153 w 38089"/>
                <a:gd name="connsiteY77" fmla="*/ 68730 h 100908"/>
                <a:gd name="connsiteX78" fmla="*/ 31962 w 38089"/>
                <a:gd name="connsiteY78" fmla="*/ 65779 h 100908"/>
                <a:gd name="connsiteX79" fmla="*/ 32913 w 38089"/>
                <a:gd name="connsiteY79" fmla="*/ 62162 h 100908"/>
                <a:gd name="connsiteX80" fmla="*/ 32913 w 38089"/>
                <a:gd name="connsiteY80" fmla="*/ 59401 h 100908"/>
                <a:gd name="connsiteX81" fmla="*/ 32913 w 38089"/>
                <a:gd name="connsiteY81" fmla="*/ 56736 h 100908"/>
                <a:gd name="connsiteX82" fmla="*/ 32057 w 38089"/>
                <a:gd name="connsiteY82" fmla="*/ 53975 h 100908"/>
                <a:gd name="connsiteX83" fmla="*/ 29677 w 38089"/>
                <a:gd name="connsiteY83" fmla="*/ 50262 h 100908"/>
                <a:gd name="connsiteX84" fmla="*/ 27297 w 38089"/>
                <a:gd name="connsiteY84" fmla="*/ 47978 h 100908"/>
                <a:gd name="connsiteX85" fmla="*/ 24060 w 38089"/>
                <a:gd name="connsiteY85" fmla="*/ 46074 h 100908"/>
                <a:gd name="connsiteX86" fmla="*/ 19491 w 38089"/>
                <a:gd name="connsiteY86" fmla="*/ 45407 h 100908"/>
                <a:gd name="connsiteX87" fmla="*/ 18539 w 38089"/>
                <a:gd name="connsiteY87" fmla="*/ 45407 h 100908"/>
                <a:gd name="connsiteX88" fmla="*/ 14826 w 38089"/>
                <a:gd name="connsiteY88" fmla="*/ 47026 h 100908"/>
                <a:gd name="connsiteX89" fmla="*/ 8353 w 38089"/>
                <a:gd name="connsiteY89" fmla="*/ 51881 h 100908"/>
                <a:gd name="connsiteX90" fmla="*/ 7020 w 38089"/>
                <a:gd name="connsiteY90" fmla="*/ 52642 h 100908"/>
                <a:gd name="connsiteX91" fmla="*/ 6259 w 38089"/>
                <a:gd name="connsiteY91" fmla="*/ 52642 h 100908"/>
                <a:gd name="connsiteX92" fmla="*/ 5688 w 38089"/>
                <a:gd name="connsiteY92" fmla="*/ 52642 h 100908"/>
                <a:gd name="connsiteX93" fmla="*/ 4831 w 38089"/>
                <a:gd name="connsiteY93" fmla="*/ 52642 h 100908"/>
                <a:gd name="connsiteX94" fmla="*/ 3974 w 38089"/>
                <a:gd name="connsiteY94" fmla="*/ 51976 h 100908"/>
                <a:gd name="connsiteX95" fmla="*/ 3974 w 38089"/>
                <a:gd name="connsiteY95" fmla="*/ 51500 h 100908"/>
                <a:gd name="connsiteX96" fmla="*/ 3974 w 38089"/>
                <a:gd name="connsiteY96" fmla="*/ 51500 h 100908"/>
                <a:gd name="connsiteX97" fmla="*/ 3974 w 38089"/>
                <a:gd name="connsiteY97" fmla="*/ 51500 h 100908"/>
                <a:gd name="connsiteX98" fmla="*/ 3974 w 38089"/>
                <a:gd name="connsiteY98" fmla="*/ 50738 h 100908"/>
                <a:gd name="connsiteX99" fmla="*/ 3974 w 38089"/>
                <a:gd name="connsiteY99" fmla="*/ 49215 h 100908"/>
                <a:gd name="connsiteX100" fmla="*/ 4546 w 38089"/>
                <a:gd name="connsiteY100" fmla="*/ 48358 h 100908"/>
                <a:gd name="connsiteX101" fmla="*/ 6925 w 38089"/>
                <a:gd name="connsiteY101" fmla="*/ 46359 h 100908"/>
                <a:gd name="connsiteX102" fmla="*/ 11780 w 38089"/>
                <a:gd name="connsiteY102" fmla="*/ 43028 h 100908"/>
                <a:gd name="connsiteX103" fmla="*/ 14065 w 38089"/>
                <a:gd name="connsiteY103" fmla="*/ 41219 h 100908"/>
                <a:gd name="connsiteX104" fmla="*/ 16159 w 38089"/>
                <a:gd name="connsiteY104" fmla="*/ 38934 h 100908"/>
                <a:gd name="connsiteX105" fmla="*/ 17492 w 38089"/>
                <a:gd name="connsiteY105" fmla="*/ 36935 h 100908"/>
                <a:gd name="connsiteX106" fmla="*/ 18063 w 38089"/>
                <a:gd name="connsiteY106" fmla="*/ 35031 h 100908"/>
                <a:gd name="connsiteX107" fmla="*/ 18539 w 38089"/>
                <a:gd name="connsiteY107" fmla="*/ 31795 h 100908"/>
                <a:gd name="connsiteX108" fmla="*/ 18539 w 38089"/>
                <a:gd name="connsiteY108" fmla="*/ 28558 h 100908"/>
                <a:gd name="connsiteX109" fmla="*/ 17587 w 38089"/>
                <a:gd name="connsiteY109" fmla="*/ 25417 h 100908"/>
                <a:gd name="connsiteX110" fmla="*/ 11495 w 38089"/>
                <a:gd name="connsiteY110" fmla="*/ 18277 h 100908"/>
                <a:gd name="connsiteX111" fmla="*/ 8829 w 38089"/>
                <a:gd name="connsiteY111" fmla="*/ 15612 h 100908"/>
                <a:gd name="connsiteX112" fmla="*/ 7687 w 38089"/>
                <a:gd name="connsiteY112" fmla="*/ 14279 h 100908"/>
                <a:gd name="connsiteX113" fmla="*/ 6640 w 38089"/>
                <a:gd name="connsiteY113" fmla="*/ 12946 h 100908"/>
                <a:gd name="connsiteX114" fmla="*/ 5307 w 38089"/>
                <a:gd name="connsiteY114" fmla="*/ 10186 h 100908"/>
                <a:gd name="connsiteX115" fmla="*/ 4641 w 38089"/>
                <a:gd name="connsiteY115" fmla="*/ 6759 h 100908"/>
                <a:gd name="connsiteX116" fmla="*/ 4641 w 38089"/>
                <a:gd name="connsiteY116" fmla="*/ 4474 h 100908"/>
                <a:gd name="connsiteX117" fmla="*/ 4641 w 38089"/>
                <a:gd name="connsiteY117" fmla="*/ 1999 h 100908"/>
                <a:gd name="connsiteX118" fmla="*/ 4641 w 38089"/>
                <a:gd name="connsiteY118" fmla="*/ 666 h 100908"/>
                <a:gd name="connsiteX119" fmla="*/ 3308 w 38089"/>
                <a:gd name="connsiteY119" fmla="*/ 0 h 100908"/>
                <a:gd name="connsiteX120" fmla="*/ 3308 w 38089"/>
                <a:gd name="connsiteY120" fmla="*/ 0 h 100908"/>
                <a:gd name="connsiteX121" fmla="*/ 2070 w 38089"/>
                <a:gd name="connsiteY121" fmla="*/ 476 h 100908"/>
                <a:gd name="connsiteX122" fmla="*/ 15017 w 38089"/>
                <a:gd name="connsiteY122" fmla="*/ 30747 h 100908"/>
                <a:gd name="connsiteX123" fmla="*/ 15017 w 38089"/>
                <a:gd name="connsiteY123" fmla="*/ 30747 h 100908"/>
                <a:gd name="connsiteX124" fmla="*/ 8639 w 38089"/>
                <a:gd name="connsiteY124" fmla="*/ 40933 h 100908"/>
                <a:gd name="connsiteX125" fmla="*/ 8639 w 38089"/>
                <a:gd name="connsiteY125" fmla="*/ 40933 h 100908"/>
                <a:gd name="connsiteX126" fmla="*/ 8639 w 38089"/>
                <a:gd name="connsiteY126" fmla="*/ 40933 h 100908"/>
                <a:gd name="connsiteX127" fmla="*/ 15778 w 38089"/>
                <a:gd name="connsiteY127" fmla="*/ 51500 h 100908"/>
                <a:gd name="connsiteX128" fmla="*/ 15778 w 38089"/>
                <a:gd name="connsiteY128" fmla="*/ 51500 h 100908"/>
                <a:gd name="connsiteX129" fmla="*/ 4736 w 38089"/>
                <a:gd name="connsiteY129" fmla="*/ 52833 h 100908"/>
                <a:gd name="connsiteX130" fmla="*/ 4736 w 38089"/>
                <a:gd name="connsiteY130" fmla="*/ 52833 h 100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Lst>
              <a:rect l="l" t="t" r="r" b="b"/>
              <a:pathLst>
                <a:path w="38089" h="100908">
                  <a:moveTo>
                    <a:pt x="1975" y="571"/>
                  </a:moveTo>
                  <a:cubicBezTo>
                    <a:pt x="1604" y="866"/>
                    <a:pt x="1385" y="1333"/>
                    <a:pt x="1404" y="1809"/>
                  </a:cubicBezTo>
                  <a:cubicBezTo>
                    <a:pt x="1404" y="2570"/>
                    <a:pt x="1404" y="3332"/>
                    <a:pt x="1404" y="3998"/>
                  </a:cubicBezTo>
                  <a:cubicBezTo>
                    <a:pt x="1309" y="4950"/>
                    <a:pt x="1309" y="5902"/>
                    <a:pt x="1404" y="6854"/>
                  </a:cubicBezTo>
                  <a:cubicBezTo>
                    <a:pt x="1318" y="7673"/>
                    <a:pt x="1318" y="8510"/>
                    <a:pt x="1404" y="9329"/>
                  </a:cubicBezTo>
                  <a:cubicBezTo>
                    <a:pt x="1537" y="10205"/>
                    <a:pt x="1756" y="11071"/>
                    <a:pt x="2070" y="11899"/>
                  </a:cubicBezTo>
                  <a:cubicBezTo>
                    <a:pt x="2556" y="13175"/>
                    <a:pt x="3194" y="14393"/>
                    <a:pt x="3974" y="15517"/>
                  </a:cubicBezTo>
                  <a:lnTo>
                    <a:pt x="5021" y="16945"/>
                  </a:lnTo>
                  <a:lnTo>
                    <a:pt x="7401" y="19515"/>
                  </a:lnTo>
                  <a:lnTo>
                    <a:pt x="10257" y="22085"/>
                  </a:lnTo>
                  <a:lnTo>
                    <a:pt x="10257" y="22085"/>
                  </a:lnTo>
                  <a:lnTo>
                    <a:pt x="10257" y="22085"/>
                  </a:lnTo>
                  <a:lnTo>
                    <a:pt x="10257" y="22085"/>
                  </a:lnTo>
                  <a:lnTo>
                    <a:pt x="11780" y="23608"/>
                  </a:lnTo>
                  <a:cubicBezTo>
                    <a:pt x="12399" y="24170"/>
                    <a:pt x="12942" y="24817"/>
                    <a:pt x="13399" y="25512"/>
                  </a:cubicBezTo>
                  <a:cubicBezTo>
                    <a:pt x="13836" y="26178"/>
                    <a:pt x="14217" y="26883"/>
                    <a:pt x="14541" y="27606"/>
                  </a:cubicBezTo>
                  <a:cubicBezTo>
                    <a:pt x="14541" y="27606"/>
                    <a:pt x="14541" y="28558"/>
                    <a:pt x="14541" y="29129"/>
                  </a:cubicBezTo>
                  <a:cubicBezTo>
                    <a:pt x="14541" y="29700"/>
                    <a:pt x="14541" y="29891"/>
                    <a:pt x="14541" y="30367"/>
                  </a:cubicBezTo>
                  <a:lnTo>
                    <a:pt x="14541" y="32080"/>
                  </a:lnTo>
                  <a:cubicBezTo>
                    <a:pt x="14588" y="32585"/>
                    <a:pt x="14588" y="33099"/>
                    <a:pt x="14541" y="33603"/>
                  </a:cubicBezTo>
                  <a:cubicBezTo>
                    <a:pt x="14398" y="34184"/>
                    <a:pt x="14198" y="34765"/>
                    <a:pt x="13970" y="35317"/>
                  </a:cubicBezTo>
                  <a:cubicBezTo>
                    <a:pt x="13675" y="35917"/>
                    <a:pt x="13294" y="36459"/>
                    <a:pt x="12827" y="36935"/>
                  </a:cubicBezTo>
                  <a:cubicBezTo>
                    <a:pt x="12133" y="37706"/>
                    <a:pt x="11371" y="38411"/>
                    <a:pt x="10543" y="39030"/>
                  </a:cubicBezTo>
                  <a:cubicBezTo>
                    <a:pt x="9762" y="39743"/>
                    <a:pt x="8934" y="40419"/>
                    <a:pt x="8068" y="41029"/>
                  </a:cubicBezTo>
                  <a:lnTo>
                    <a:pt x="5973" y="42361"/>
                  </a:lnTo>
                  <a:lnTo>
                    <a:pt x="3403" y="44170"/>
                  </a:lnTo>
                  <a:cubicBezTo>
                    <a:pt x="2518" y="44903"/>
                    <a:pt x="1718" y="45731"/>
                    <a:pt x="1023" y="46645"/>
                  </a:cubicBezTo>
                  <a:cubicBezTo>
                    <a:pt x="1023" y="46645"/>
                    <a:pt x="1023" y="47311"/>
                    <a:pt x="547" y="47597"/>
                  </a:cubicBezTo>
                  <a:lnTo>
                    <a:pt x="547" y="48454"/>
                  </a:lnTo>
                  <a:cubicBezTo>
                    <a:pt x="309" y="49063"/>
                    <a:pt x="148" y="49710"/>
                    <a:pt x="71" y="50358"/>
                  </a:cubicBezTo>
                  <a:cubicBezTo>
                    <a:pt x="-24" y="50891"/>
                    <a:pt x="-24" y="51443"/>
                    <a:pt x="71" y="51976"/>
                  </a:cubicBezTo>
                  <a:cubicBezTo>
                    <a:pt x="186" y="52690"/>
                    <a:pt x="443" y="53366"/>
                    <a:pt x="833" y="53975"/>
                  </a:cubicBezTo>
                  <a:cubicBezTo>
                    <a:pt x="2109" y="55679"/>
                    <a:pt x="4051" y="56755"/>
                    <a:pt x="6164" y="56926"/>
                  </a:cubicBezTo>
                  <a:lnTo>
                    <a:pt x="8163" y="56926"/>
                  </a:lnTo>
                  <a:lnTo>
                    <a:pt x="9591" y="56260"/>
                  </a:lnTo>
                  <a:lnTo>
                    <a:pt x="11209" y="55308"/>
                  </a:lnTo>
                  <a:lnTo>
                    <a:pt x="15683" y="51690"/>
                  </a:lnTo>
                  <a:lnTo>
                    <a:pt x="15683" y="51690"/>
                  </a:lnTo>
                  <a:cubicBezTo>
                    <a:pt x="16587" y="51071"/>
                    <a:pt x="17549" y="50538"/>
                    <a:pt x="18539" y="50072"/>
                  </a:cubicBezTo>
                  <a:lnTo>
                    <a:pt x="19967" y="50072"/>
                  </a:lnTo>
                  <a:lnTo>
                    <a:pt x="21395" y="50072"/>
                  </a:lnTo>
                  <a:cubicBezTo>
                    <a:pt x="21966" y="50158"/>
                    <a:pt x="22518" y="50358"/>
                    <a:pt x="23013" y="50643"/>
                  </a:cubicBezTo>
                  <a:cubicBezTo>
                    <a:pt x="23956" y="51157"/>
                    <a:pt x="24850" y="51766"/>
                    <a:pt x="25679" y="52452"/>
                  </a:cubicBezTo>
                  <a:lnTo>
                    <a:pt x="26631" y="53404"/>
                  </a:lnTo>
                  <a:cubicBezTo>
                    <a:pt x="27030" y="53804"/>
                    <a:pt x="27383" y="54251"/>
                    <a:pt x="27678" y="54737"/>
                  </a:cubicBezTo>
                  <a:lnTo>
                    <a:pt x="28439" y="55879"/>
                  </a:lnTo>
                  <a:lnTo>
                    <a:pt x="29011" y="57307"/>
                  </a:lnTo>
                  <a:cubicBezTo>
                    <a:pt x="29058" y="58040"/>
                    <a:pt x="29058" y="58763"/>
                    <a:pt x="29011" y="59496"/>
                  </a:cubicBezTo>
                  <a:cubicBezTo>
                    <a:pt x="29058" y="60191"/>
                    <a:pt x="29058" y="60896"/>
                    <a:pt x="29011" y="61591"/>
                  </a:cubicBezTo>
                  <a:cubicBezTo>
                    <a:pt x="29058" y="62257"/>
                    <a:pt x="29058" y="62923"/>
                    <a:pt x="29011" y="63590"/>
                  </a:cubicBezTo>
                  <a:cubicBezTo>
                    <a:pt x="28906" y="64189"/>
                    <a:pt x="28715" y="64761"/>
                    <a:pt x="28439" y="65303"/>
                  </a:cubicBezTo>
                  <a:cubicBezTo>
                    <a:pt x="28001" y="66103"/>
                    <a:pt x="27487" y="66874"/>
                    <a:pt x="26916" y="67588"/>
                  </a:cubicBezTo>
                  <a:lnTo>
                    <a:pt x="26059" y="68635"/>
                  </a:lnTo>
                  <a:cubicBezTo>
                    <a:pt x="25479" y="69320"/>
                    <a:pt x="24993" y="70091"/>
                    <a:pt x="24631" y="70919"/>
                  </a:cubicBezTo>
                  <a:lnTo>
                    <a:pt x="24060" y="72062"/>
                  </a:lnTo>
                  <a:cubicBezTo>
                    <a:pt x="23860" y="72719"/>
                    <a:pt x="23699" y="73385"/>
                    <a:pt x="23584" y="74061"/>
                  </a:cubicBezTo>
                  <a:cubicBezTo>
                    <a:pt x="23289" y="76041"/>
                    <a:pt x="23584" y="78059"/>
                    <a:pt x="24441" y="79868"/>
                  </a:cubicBezTo>
                  <a:cubicBezTo>
                    <a:pt x="25384" y="81696"/>
                    <a:pt x="26602" y="83361"/>
                    <a:pt x="28059" y="84818"/>
                  </a:cubicBezTo>
                  <a:lnTo>
                    <a:pt x="29962" y="86912"/>
                  </a:lnTo>
                  <a:cubicBezTo>
                    <a:pt x="30553" y="87569"/>
                    <a:pt x="31095" y="88264"/>
                    <a:pt x="31581" y="89006"/>
                  </a:cubicBezTo>
                  <a:lnTo>
                    <a:pt x="32723" y="90720"/>
                  </a:lnTo>
                  <a:cubicBezTo>
                    <a:pt x="33542" y="92357"/>
                    <a:pt x="34056" y="94137"/>
                    <a:pt x="34246" y="95955"/>
                  </a:cubicBezTo>
                  <a:cubicBezTo>
                    <a:pt x="34341" y="96774"/>
                    <a:pt x="34341" y="97612"/>
                    <a:pt x="34246" y="98431"/>
                  </a:cubicBezTo>
                  <a:lnTo>
                    <a:pt x="34246" y="98431"/>
                  </a:lnTo>
                  <a:cubicBezTo>
                    <a:pt x="33970" y="99401"/>
                    <a:pt x="34465" y="100420"/>
                    <a:pt x="35388" y="100810"/>
                  </a:cubicBezTo>
                  <a:cubicBezTo>
                    <a:pt x="36359" y="101134"/>
                    <a:pt x="37407" y="100629"/>
                    <a:pt x="37768" y="99668"/>
                  </a:cubicBezTo>
                  <a:cubicBezTo>
                    <a:pt x="38197" y="97726"/>
                    <a:pt x="38197" y="95708"/>
                    <a:pt x="37768" y="93766"/>
                  </a:cubicBezTo>
                  <a:cubicBezTo>
                    <a:pt x="37492" y="91805"/>
                    <a:pt x="36807" y="89930"/>
                    <a:pt x="35769" y="88245"/>
                  </a:cubicBezTo>
                  <a:cubicBezTo>
                    <a:pt x="34760" y="86455"/>
                    <a:pt x="33542" y="84799"/>
                    <a:pt x="32152" y="83295"/>
                  </a:cubicBezTo>
                  <a:lnTo>
                    <a:pt x="30248" y="81200"/>
                  </a:lnTo>
                  <a:lnTo>
                    <a:pt x="28534" y="79106"/>
                  </a:lnTo>
                  <a:lnTo>
                    <a:pt x="27392" y="76917"/>
                  </a:lnTo>
                  <a:cubicBezTo>
                    <a:pt x="27344" y="76469"/>
                    <a:pt x="27344" y="76031"/>
                    <a:pt x="27392" y="75584"/>
                  </a:cubicBezTo>
                  <a:cubicBezTo>
                    <a:pt x="27297" y="75079"/>
                    <a:pt x="27297" y="74566"/>
                    <a:pt x="27392" y="74061"/>
                  </a:cubicBezTo>
                  <a:lnTo>
                    <a:pt x="27392" y="72823"/>
                  </a:lnTo>
                  <a:lnTo>
                    <a:pt x="27963" y="71681"/>
                  </a:lnTo>
                  <a:lnTo>
                    <a:pt x="27963" y="71681"/>
                  </a:lnTo>
                  <a:cubicBezTo>
                    <a:pt x="28639" y="70663"/>
                    <a:pt x="29372" y="69672"/>
                    <a:pt x="30153" y="68730"/>
                  </a:cubicBezTo>
                  <a:cubicBezTo>
                    <a:pt x="30876" y="67826"/>
                    <a:pt x="31485" y="66836"/>
                    <a:pt x="31962" y="65779"/>
                  </a:cubicBezTo>
                  <a:cubicBezTo>
                    <a:pt x="32466" y="64627"/>
                    <a:pt x="32789" y="63409"/>
                    <a:pt x="32913" y="62162"/>
                  </a:cubicBezTo>
                  <a:cubicBezTo>
                    <a:pt x="33009" y="61248"/>
                    <a:pt x="33009" y="60315"/>
                    <a:pt x="32913" y="59401"/>
                  </a:cubicBezTo>
                  <a:cubicBezTo>
                    <a:pt x="32961" y="58516"/>
                    <a:pt x="32961" y="57621"/>
                    <a:pt x="32913" y="56736"/>
                  </a:cubicBezTo>
                  <a:cubicBezTo>
                    <a:pt x="32771" y="55774"/>
                    <a:pt x="32485" y="54851"/>
                    <a:pt x="32057" y="53975"/>
                  </a:cubicBezTo>
                  <a:cubicBezTo>
                    <a:pt x="31447" y="52633"/>
                    <a:pt x="30648" y="51376"/>
                    <a:pt x="29677" y="50262"/>
                  </a:cubicBezTo>
                  <a:cubicBezTo>
                    <a:pt x="28953" y="49434"/>
                    <a:pt x="28163" y="48663"/>
                    <a:pt x="27297" y="47978"/>
                  </a:cubicBezTo>
                  <a:cubicBezTo>
                    <a:pt x="26307" y="47197"/>
                    <a:pt x="25222" y="46559"/>
                    <a:pt x="24060" y="46074"/>
                  </a:cubicBezTo>
                  <a:cubicBezTo>
                    <a:pt x="22613" y="45484"/>
                    <a:pt x="21043" y="45255"/>
                    <a:pt x="19491" y="45407"/>
                  </a:cubicBezTo>
                  <a:lnTo>
                    <a:pt x="18539" y="45407"/>
                  </a:lnTo>
                  <a:cubicBezTo>
                    <a:pt x="17187" y="45645"/>
                    <a:pt x="15921" y="46207"/>
                    <a:pt x="14826" y="47026"/>
                  </a:cubicBezTo>
                  <a:cubicBezTo>
                    <a:pt x="12542" y="48454"/>
                    <a:pt x="10543" y="50358"/>
                    <a:pt x="8353" y="51881"/>
                  </a:cubicBezTo>
                  <a:lnTo>
                    <a:pt x="7020" y="52642"/>
                  </a:lnTo>
                  <a:lnTo>
                    <a:pt x="6259" y="52642"/>
                  </a:lnTo>
                  <a:lnTo>
                    <a:pt x="5688" y="52642"/>
                  </a:lnTo>
                  <a:lnTo>
                    <a:pt x="4831" y="52642"/>
                  </a:lnTo>
                  <a:lnTo>
                    <a:pt x="3974" y="51976"/>
                  </a:lnTo>
                  <a:lnTo>
                    <a:pt x="3974" y="51500"/>
                  </a:lnTo>
                  <a:lnTo>
                    <a:pt x="3974" y="51500"/>
                  </a:lnTo>
                  <a:lnTo>
                    <a:pt x="3974" y="51500"/>
                  </a:lnTo>
                  <a:cubicBezTo>
                    <a:pt x="3936" y="51252"/>
                    <a:pt x="3936" y="50995"/>
                    <a:pt x="3974" y="50738"/>
                  </a:cubicBezTo>
                  <a:cubicBezTo>
                    <a:pt x="3936" y="50234"/>
                    <a:pt x="3936" y="49720"/>
                    <a:pt x="3974" y="49215"/>
                  </a:cubicBezTo>
                  <a:lnTo>
                    <a:pt x="4546" y="48358"/>
                  </a:lnTo>
                  <a:cubicBezTo>
                    <a:pt x="5288" y="47635"/>
                    <a:pt x="6088" y="46969"/>
                    <a:pt x="6925" y="46359"/>
                  </a:cubicBezTo>
                  <a:cubicBezTo>
                    <a:pt x="8639" y="45217"/>
                    <a:pt x="10257" y="44170"/>
                    <a:pt x="11780" y="43028"/>
                  </a:cubicBezTo>
                  <a:lnTo>
                    <a:pt x="14065" y="41219"/>
                  </a:lnTo>
                  <a:cubicBezTo>
                    <a:pt x="14855" y="40553"/>
                    <a:pt x="15559" y="39781"/>
                    <a:pt x="16159" y="38934"/>
                  </a:cubicBezTo>
                  <a:cubicBezTo>
                    <a:pt x="16664" y="38316"/>
                    <a:pt x="17111" y="37640"/>
                    <a:pt x="17492" y="36935"/>
                  </a:cubicBezTo>
                  <a:cubicBezTo>
                    <a:pt x="17768" y="36326"/>
                    <a:pt x="17958" y="35688"/>
                    <a:pt x="18063" y="35031"/>
                  </a:cubicBezTo>
                  <a:cubicBezTo>
                    <a:pt x="18358" y="33975"/>
                    <a:pt x="18520" y="32889"/>
                    <a:pt x="18539" y="31795"/>
                  </a:cubicBezTo>
                  <a:cubicBezTo>
                    <a:pt x="18539" y="30652"/>
                    <a:pt x="18539" y="29605"/>
                    <a:pt x="18539" y="28558"/>
                  </a:cubicBezTo>
                  <a:cubicBezTo>
                    <a:pt x="18377" y="27473"/>
                    <a:pt x="18063" y="26407"/>
                    <a:pt x="17587" y="25417"/>
                  </a:cubicBezTo>
                  <a:cubicBezTo>
                    <a:pt x="16150" y="22589"/>
                    <a:pt x="14055" y="20143"/>
                    <a:pt x="11495" y="18277"/>
                  </a:cubicBezTo>
                  <a:cubicBezTo>
                    <a:pt x="10562" y="17440"/>
                    <a:pt x="9667" y="16545"/>
                    <a:pt x="8829" y="15612"/>
                  </a:cubicBezTo>
                  <a:lnTo>
                    <a:pt x="7687" y="14279"/>
                  </a:lnTo>
                  <a:lnTo>
                    <a:pt x="6640" y="12946"/>
                  </a:lnTo>
                  <a:cubicBezTo>
                    <a:pt x="6116" y="12061"/>
                    <a:pt x="5669" y="11138"/>
                    <a:pt x="5307" y="10186"/>
                  </a:cubicBezTo>
                  <a:cubicBezTo>
                    <a:pt x="4993" y="9062"/>
                    <a:pt x="4774" y="7920"/>
                    <a:pt x="4641" y="6759"/>
                  </a:cubicBezTo>
                  <a:cubicBezTo>
                    <a:pt x="4593" y="5997"/>
                    <a:pt x="4593" y="5236"/>
                    <a:pt x="4641" y="4474"/>
                  </a:cubicBezTo>
                  <a:lnTo>
                    <a:pt x="4641" y="1999"/>
                  </a:lnTo>
                  <a:cubicBezTo>
                    <a:pt x="4831" y="1580"/>
                    <a:pt x="4831" y="1095"/>
                    <a:pt x="4641" y="666"/>
                  </a:cubicBezTo>
                  <a:cubicBezTo>
                    <a:pt x="4298" y="276"/>
                    <a:pt x="3822" y="38"/>
                    <a:pt x="3308" y="0"/>
                  </a:cubicBezTo>
                  <a:lnTo>
                    <a:pt x="3308" y="0"/>
                  </a:lnTo>
                  <a:cubicBezTo>
                    <a:pt x="2851" y="10"/>
                    <a:pt x="2413" y="181"/>
                    <a:pt x="2070" y="476"/>
                  </a:cubicBezTo>
                  <a:close/>
                  <a:moveTo>
                    <a:pt x="15017" y="30747"/>
                  </a:moveTo>
                  <a:lnTo>
                    <a:pt x="15017" y="30747"/>
                  </a:lnTo>
                  <a:close/>
                  <a:moveTo>
                    <a:pt x="8639" y="40933"/>
                  </a:moveTo>
                  <a:lnTo>
                    <a:pt x="8639" y="40933"/>
                  </a:lnTo>
                  <a:lnTo>
                    <a:pt x="8639" y="40933"/>
                  </a:lnTo>
                  <a:close/>
                  <a:moveTo>
                    <a:pt x="15778" y="51500"/>
                  </a:moveTo>
                  <a:lnTo>
                    <a:pt x="15778" y="51500"/>
                  </a:lnTo>
                  <a:close/>
                  <a:moveTo>
                    <a:pt x="4736" y="52833"/>
                  </a:moveTo>
                  <a:lnTo>
                    <a:pt x="4736" y="52833"/>
                  </a:lnTo>
                  <a:close/>
                </a:path>
              </a:pathLst>
            </a:custGeom>
            <a:solidFill>
              <a:srgbClr val="5C2D90"/>
            </a:solidFill>
            <a:ln w="9508" cap="flat">
              <a:noFill/>
              <a:prstDash val="solid"/>
              <a:miter/>
            </a:ln>
          </p:spPr>
          <p:txBody>
            <a:bodyPr rtlCol="0" anchor="ctr"/>
            <a:lstStyle/>
            <a:p>
              <a:endParaRPr lang="en-US"/>
            </a:p>
          </p:txBody>
        </p:sp>
        <p:sp>
          <p:nvSpPr>
            <p:cNvPr id="14" name="Graphic 2">
              <a:extLst>
                <a:ext uri="{FF2B5EF4-FFF2-40B4-BE49-F238E27FC236}">
                  <a16:creationId xmlns:a16="http://schemas.microsoft.com/office/drawing/2014/main" id="{00900D99-8F50-1949-9380-05666DDD6685}"/>
                </a:ext>
              </a:extLst>
            </p:cNvPr>
            <p:cNvSpPr/>
            <p:nvPr/>
          </p:nvSpPr>
          <p:spPr>
            <a:xfrm>
              <a:off x="7435629" y="3973319"/>
              <a:ext cx="30473" cy="23186"/>
            </a:xfrm>
            <a:custGeom>
              <a:avLst/>
              <a:gdLst>
                <a:gd name="connsiteX0" fmla="*/ 23168 w 30473"/>
                <a:gd name="connsiteY0" fmla="*/ 0 h 23186"/>
                <a:gd name="connsiteX1" fmla="*/ 21454 w 30473"/>
                <a:gd name="connsiteY1" fmla="*/ 762 h 23186"/>
                <a:gd name="connsiteX2" fmla="*/ 16885 w 30473"/>
                <a:gd name="connsiteY2" fmla="*/ 4189 h 23186"/>
                <a:gd name="connsiteX3" fmla="*/ 15076 w 30473"/>
                <a:gd name="connsiteY3" fmla="*/ 5997 h 23186"/>
                <a:gd name="connsiteX4" fmla="*/ 12792 w 30473"/>
                <a:gd name="connsiteY4" fmla="*/ 7996 h 23186"/>
                <a:gd name="connsiteX5" fmla="*/ 12221 w 30473"/>
                <a:gd name="connsiteY5" fmla="*/ 7996 h 23186"/>
                <a:gd name="connsiteX6" fmla="*/ 9650 w 30473"/>
                <a:gd name="connsiteY6" fmla="*/ 9329 h 23186"/>
                <a:gd name="connsiteX7" fmla="*/ 7461 w 30473"/>
                <a:gd name="connsiteY7" fmla="*/ 9805 h 23186"/>
                <a:gd name="connsiteX8" fmla="*/ 5938 w 30473"/>
                <a:gd name="connsiteY8" fmla="*/ 9805 h 23186"/>
                <a:gd name="connsiteX9" fmla="*/ 4415 w 30473"/>
                <a:gd name="connsiteY9" fmla="*/ 9805 h 23186"/>
                <a:gd name="connsiteX10" fmla="*/ 2320 w 30473"/>
                <a:gd name="connsiteY10" fmla="*/ 10662 h 23186"/>
                <a:gd name="connsiteX11" fmla="*/ 702 w 30473"/>
                <a:gd name="connsiteY11" fmla="*/ 12280 h 23186"/>
                <a:gd name="connsiteX12" fmla="*/ 36 w 30473"/>
                <a:gd name="connsiteY12" fmla="*/ 13803 h 23186"/>
                <a:gd name="connsiteX13" fmla="*/ 36 w 30473"/>
                <a:gd name="connsiteY13" fmla="*/ 14850 h 23186"/>
                <a:gd name="connsiteX14" fmla="*/ 36 w 30473"/>
                <a:gd name="connsiteY14" fmla="*/ 16183 h 23186"/>
                <a:gd name="connsiteX15" fmla="*/ 36 w 30473"/>
                <a:gd name="connsiteY15" fmla="*/ 18182 h 23186"/>
                <a:gd name="connsiteX16" fmla="*/ 1083 w 30473"/>
                <a:gd name="connsiteY16" fmla="*/ 21704 h 23186"/>
                <a:gd name="connsiteX17" fmla="*/ 1844 w 30473"/>
                <a:gd name="connsiteY17" fmla="*/ 22847 h 23186"/>
                <a:gd name="connsiteX18" fmla="*/ 4367 w 30473"/>
                <a:gd name="connsiteY18" fmla="*/ 22437 h 23186"/>
                <a:gd name="connsiteX19" fmla="*/ 4415 w 30473"/>
                <a:gd name="connsiteY19" fmla="*/ 22371 h 23186"/>
                <a:gd name="connsiteX20" fmla="*/ 4415 w 30473"/>
                <a:gd name="connsiteY20" fmla="*/ 20943 h 23186"/>
                <a:gd name="connsiteX21" fmla="*/ 3463 w 30473"/>
                <a:gd name="connsiteY21" fmla="*/ 17992 h 23186"/>
                <a:gd name="connsiteX22" fmla="*/ 2891 w 30473"/>
                <a:gd name="connsiteY22" fmla="*/ 15421 h 23186"/>
                <a:gd name="connsiteX23" fmla="*/ 2891 w 30473"/>
                <a:gd name="connsiteY23" fmla="*/ 14755 h 23186"/>
                <a:gd name="connsiteX24" fmla="*/ 2891 w 30473"/>
                <a:gd name="connsiteY24" fmla="*/ 14755 h 23186"/>
                <a:gd name="connsiteX25" fmla="*/ 2891 w 30473"/>
                <a:gd name="connsiteY25" fmla="*/ 14755 h 23186"/>
                <a:gd name="connsiteX26" fmla="*/ 3939 w 30473"/>
                <a:gd name="connsiteY26" fmla="*/ 14279 h 23186"/>
                <a:gd name="connsiteX27" fmla="*/ 5747 w 30473"/>
                <a:gd name="connsiteY27" fmla="*/ 14279 h 23186"/>
                <a:gd name="connsiteX28" fmla="*/ 8127 w 30473"/>
                <a:gd name="connsiteY28" fmla="*/ 14279 h 23186"/>
                <a:gd name="connsiteX29" fmla="*/ 14600 w 30473"/>
                <a:gd name="connsiteY29" fmla="*/ 10852 h 23186"/>
                <a:gd name="connsiteX30" fmla="*/ 17551 w 30473"/>
                <a:gd name="connsiteY30" fmla="*/ 8092 h 23186"/>
                <a:gd name="connsiteX31" fmla="*/ 20693 w 30473"/>
                <a:gd name="connsiteY31" fmla="*/ 5331 h 23186"/>
                <a:gd name="connsiteX32" fmla="*/ 22692 w 30473"/>
                <a:gd name="connsiteY32" fmla="*/ 4284 h 23186"/>
                <a:gd name="connsiteX33" fmla="*/ 23929 w 30473"/>
                <a:gd name="connsiteY33" fmla="*/ 4284 h 23186"/>
                <a:gd name="connsiteX34" fmla="*/ 24500 w 30473"/>
                <a:gd name="connsiteY34" fmla="*/ 4284 h 23186"/>
                <a:gd name="connsiteX35" fmla="*/ 25643 w 30473"/>
                <a:gd name="connsiteY35" fmla="*/ 5616 h 23186"/>
                <a:gd name="connsiteX36" fmla="*/ 27071 w 30473"/>
                <a:gd name="connsiteY36" fmla="*/ 8758 h 23186"/>
                <a:gd name="connsiteX37" fmla="*/ 27071 w 30473"/>
                <a:gd name="connsiteY37" fmla="*/ 9234 h 23186"/>
                <a:gd name="connsiteX38" fmla="*/ 27832 w 30473"/>
                <a:gd name="connsiteY38" fmla="*/ 10471 h 23186"/>
                <a:gd name="connsiteX39" fmla="*/ 29260 w 30473"/>
                <a:gd name="connsiteY39" fmla="*/ 10471 h 23186"/>
                <a:gd name="connsiteX40" fmla="*/ 29260 w 30473"/>
                <a:gd name="connsiteY40" fmla="*/ 10471 h 23186"/>
                <a:gd name="connsiteX41" fmla="*/ 29831 w 30473"/>
                <a:gd name="connsiteY41" fmla="*/ 9900 h 23186"/>
                <a:gd name="connsiteX42" fmla="*/ 30403 w 30473"/>
                <a:gd name="connsiteY42" fmla="*/ 9329 h 23186"/>
                <a:gd name="connsiteX43" fmla="*/ 30403 w 30473"/>
                <a:gd name="connsiteY43" fmla="*/ 8282 h 23186"/>
                <a:gd name="connsiteX44" fmla="*/ 29355 w 30473"/>
                <a:gd name="connsiteY44" fmla="*/ 5521 h 23186"/>
                <a:gd name="connsiteX45" fmla="*/ 27928 w 30473"/>
                <a:gd name="connsiteY45" fmla="*/ 2856 h 23186"/>
                <a:gd name="connsiteX46" fmla="*/ 24596 w 30473"/>
                <a:gd name="connsiteY46" fmla="*/ 95 h 23186"/>
                <a:gd name="connsiteX47" fmla="*/ 23739 w 30473"/>
                <a:gd name="connsiteY47" fmla="*/ 95 h 23186"/>
                <a:gd name="connsiteX48" fmla="*/ 22882 w 30473"/>
                <a:gd name="connsiteY48" fmla="*/ 95 h 23186"/>
                <a:gd name="connsiteX49" fmla="*/ 21454 w 30473"/>
                <a:gd name="connsiteY49" fmla="*/ 95 h 23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30473" h="23186">
                  <a:moveTo>
                    <a:pt x="23168" y="0"/>
                  </a:moveTo>
                  <a:lnTo>
                    <a:pt x="21454" y="762"/>
                  </a:lnTo>
                  <a:cubicBezTo>
                    <a:pt x="19769" y="1675"/>
                    <a:pt x="18237" y="2827"/>
                    <a:pt x="16885" y="4189"/>
                  </a:cubicBezTo>
                  <a:lnTo>
                    <a:pt x="15076" y="5997"/>
                  </a:lnTo>
                  <a:lnTo>
                    <a:pt x="12792" y="7996"/>
                  </a:lnTo>
                  <a:lnTo>
                    <a:pt x="12221" y="7996"/>
                  </a:lnTo>
                  <a:cubicBezTo>
                    <a:pt x="11411" y="8529"/>
                    <a:pt x="10554" y="8977"/>
                    <a:pt x="9650" y="9329"/>
                  </a:cubicBezTo>
                  <a:cubicBezTo>
                    <a:pt x="8946" y="9586"/>
                    <a:pt x="8213" y="9748"/>
                    <a:pt x="7461" y="9805"/>
                  </a:cubicBezTo>
                  <a:lnTo>
                    <a:pt x="5938" y="9805"/>
                  </a:lnTo>
                  <a:lnTo>
                    <a:pt x="4415" y="9805"/>
                  </a:lnTo>
                  <a:cubicBezTo>
                    <a:pt x="3682" y="10005"/>
                    <a:pt x="2977" y="10290"/>
                    <a:pt x="2320" y="10662"/>
                  </a:cubicBezTo>
                  <a:cubicBezTo>
                    <a:pt x="1663" y="11071"/>
                    <a:pt x="1111" y="11623"/>
                    <a:pt x="702" y="12280"/>
                  </a:cubicBezTo>
                  <a:cubicBezTo>
                    <a:pt x="359" y="12727"/>
                    <a:pt x="131" y="13251"/>
                    <a:pt x="36" y="13803"/>
                  </a:cubicBezTo>
                  <a:cubicBezTo>
                    <a:pt x="-12" y="14155"/>
                    <a:pt x="-12" y="14498"/>
                    <a:pt x="36" y="14850"/>
                  </a:cubicBezTo>
                  <a:cubicBezTo>
                    <a:pt x="-12" y="15298"/>
                    <a:pt x="-12" y="15736"/>
                    <a:pt x="36" y="16183"/>
                  </a:cubicBezTo>
                  <a:cubicBezTo>
                    <a:pt x="-12" y="16850"/>
                    <a:pt x="-12" y="17516"/>
                    <a:pt x="36" y="18182"/>
                  </a:cubicBezTo>
                  <a:cubicBezTo>
                    <a:pt x="36" y="19324"/>
                    <a:pt x="702" y="20467"/>
                    <a:pt x="1083" y="21704"/>
                  </a:cubicBezTo>
                  <a:cubicBezTo>
                    <a:pt x="1140" y="22180"/>
                    <a:pt x="1426" y="22609"/>
                    <a:pt x="1844" y="22847"/>
                  </a:cubicBezTo>
                  <a:cubicBezTo>
                    <a:pt x="2654" y="23427"/>
                    <a:pt x="3786" y="23247"/>
                    <a:pt x="4367" y="22437"/>
                  </a:cubicBezTo>
                  <a:cubicBezTo>
                    <a:pt x="4386" y="22418"/>
                    <a:pt x="4395" y="22390"/>
                    <a:pt x="4415" y="22371"/>
                  </a:cubicBezTo>
                  <a:cubicBezTo>
                    <a:pt x="4557" y="21904"/>
                    <a:pt x="4557" y="21409"/>
                    <a:pt x="4415" y="20943"/>
                  </a:cubicBezTo>
                  <a:cubicBezTo>
                    <a:pt x="4415" y="19991"/>
                    <a:pt x="3748" y="19039"/>
                    <a:pt x="3463" y="17992"/>
                  </a:cubicBezTo>
                  <a:cubicBezTo>
                    <a:pt x="3225" y="17144"/>
                    <a:pt x="3034" y="16288"/>
                    <a:pt x="2891" y="15421"/>
                  </a:cubicBezTo>
                  <a:cubicBezTo>
                    <a:pt x="2834" y="15203"/>
                    <a:pt x="2834" y="14974"/>
                    <a:pt x="2891" y="14755"/>
                  </a:cubicBezTo>
                  <a:lnTo>
                    <a:pt x="2891" y="14755"/>
                  </a:lnTo>
                  <a:lnTo>
                    <a:pt x="2891" y="14755"/>
                  </a:lnTo>
                  <a:lnTo>
                    <a:pt x="3939" y="14279"/>
                  </a:lnTo>
                  <a:lnTo>
                    <a:pt x="5747" y="14279"/>
                  </a:lnTo>
                  <a:lnTo>
                    <a:pt x="8127" y="14279"/>
                  </a:lnTo>
                  <a:cubicBezTo>
                    <a:pt x="10536" y="13679"/>
                    <a:pt x="12754" y="12508"/>
                    <a:pt x="14600" y="10852"/>
                  </a:cubicBezTo>
                  <a:cubicBezTo>
                    <a:pt x="15647" y="9996"/>
                    <a:pt x="16599" y="9044"/>
                    <a:pt x="17551" y="8092"/>
                  </a:cubicBezTo>
                  <a:cubicBezTo>
                    <a:pt x="18532" y="7101"/>
                    <a:pt x="19579" y="6178"/>
                    <a:pt x="20693" y="5331"/>
                  </a:cubicBezTo>
                  <a:lnTo>
                    <a:pt x="22692" y="4284"/>
                  </a:lnTo>
                  <a:lnTo>
                    <a:pt x="23929" y="4284"/>
                  </a:lnTo>
                  <a:lnTo>
                    <a:pt x="24500" y="4284"/>
                  </a:lnTo>
                  <a:lnTo>
                    <a:pt x="25643" y="5616"/>
                  </a:lnTo>
                  <a:cubicBezTo>
                    <a:pt x="26233" y="6606"/>
                    <a:pt x="26718" y="7663"/>
                    <a:pt x="27071" y="8758"/>
                  </a:cubicBezTo>
                  <a:lnTo>
                    <a:pt x="27071" y="9234"/>
                  </a:lnTo>
                  <a:cubicBezTo>
                    <a:pt x="27071" y="9710"/>
                    <a:pt x="27071" y="10186"/>
                    <a:pt x="27832" y="10471"/>
                  </a:cubicBezTo>
                  <a:cubicBezTo>
                    <a:pt x="28289" y="10652"/>
                    <a:pt x="28803" y="10652"/>
                    <a:pt x="29260" y="10471"/>
                  </a:cubicBezTo>
                  <a:lnTo>
                    <a:pt x="29260" y="10471"/>
                  </a:lnTo>
                  <a:lnTo>
                    <a:pt x="29831" y="9900"/>
                  </a:lnTo>
                  <a:lnTo>
                    <a:pt x="30403" y="9329"/>
                  </a:lnTo>
                  <a:cubicBezTo>
                    <a:pt x="30498" y="8986"/>
                    <a:pt x="30498" y="8625"/>
                    <a:pt x="30403" y="8282"/>
                  </a:cubicBezTo>
                  <a:cubicBezTo>
                    <a:pt x="30107" y="7339"/>
                    <a:pt x="29765" y="6416"/>
                    <a:pt x="29355" y="5521"/>
                  </a:cubicBezTo>
                  <a:cubicBezTo>
                    <a:pt x="28975" y="4588"/>
                    <a:pt x="28499" y="3694"/>
                    <a:pt x="27928" y="2856"/>
                  </a:cubicBezTo>
                  <a:cubicBezTo>
                    <a:pt x="27071" y="1666"/>
                    <a:pt x="25929" y="714"/>
                    <a:pt x="24596" y="95"/>
                  </a:cubicBezTo>
                  <a:lnTo>
                    <a:pt x="23739" y="95"/>
                  </a:lnTo>
                  <a:lnTo>
                    <a:pt x="22882" y="95"/>
                  </a:lnTo>
                  <a:lnTo>
                    <a:pt x="21454" y="95"/>
                  </a:lnTo>
                  <a:close/>
                </a:path>
              </a:pathLst>
            </a:custGeom>
            <a:solidFill>
              <a:srgbClr val="5C2D90"/>
            </a:solidFill>
            <a:ln w="9508" cap="flat">
              <a:noFill/>
              <a:prstDash val="solid"/>
              <a:miter/>
            </a:ln>
          </p:spPr>
          <p:txBody>
            <a:bodyPr rtlCol="0" anchor="ctr"/>
            <a:lstStyle/>
            <a:p>
              <a:endParaRPr lang="en-US"/>
            </a:p>
          </p:txBody>
        </p:sp>
        <p:sp>
          <p:nvSpPr>
            <p:cNvPr id="15" name="Graphic 2">
              <a:extLst>
                <a:ext uri="{FF2B5EF4-FFF2-40B4-BE49-F238E27FC236}">
                  <a16:creationId xmlns:a16="http://schemas.microsoft.com/office/drawing/2014/main" id="{C8E6B99B-F70D-7140-975E-A3972501C045}"/>
                </a:ext>
              </a:extLst>
            </p:cNvPr>
            <p:cNvSpPr/>
            <p:nvPr/>
          </p:nvSpPr>
          <p:spPr>
            <a:xfrm>
              <a:off x="7404119" y="3882313"/>
              <a:ext cx="68535" cy="93806"/>
            </a:xfrm>
            <a:custGeom>
              <a:avLst/>
              <a:gdLst>
                <a:gd name="connsiteX0" fmla="*/ 6891 w 68535"/>
                <a:gd name="connsiteY0" fmla="*/ 0 h 93806"/>
                <a:gd name="connsiteX1" fmla="*/ 6024 w 68535"/>
                <a:gd name="connsiteY1" fmla="*/ 2551 h 93806"/>
                <a:gd name="connsiteX2" fmla="*/ 6034 w 68535"/>
                <a:gd name="connsiteY2" fmla="*/ 2570 h 93806"/>
                <a:gd name="connsiteX3" fmla="*/ 6034 w 68535"/>
                <a:gd name="connsiteY3" fmla="*/ 2570 h 93806"/>
                <a:gd name="connsiteX4" fmla="*/ 6034 w 68535"/>
                <a:gd name="connsiteY4" fmla="*/ 3237 h 93806"/>
                <a:gd name="connsiteX5" fmla="*/ 6034 w 68535"/>
                <a:gd name="connsiteY5" fmla="*/ 5902 h 93806"/>
                <a:gd name="connsiteX6" fmla="*/ 4987 w 68535"/>
                <a:gd name="connsiteY6" fmla="*/ 9044 h 93806"/>
                <a:gd name="connsiteX7" fmla="*/ 3939 w 68535"/>
                <a:gd name="connsiteY7" fmla="*/ 11709 h 93806"/>
                <a:gd name="connsiteX8" fmla="*/ 2797 w 68535"/>
                <a:gd name="connsiteY8" fmla="*/ 14374 h 93806"/>
                <a:gd name="connsiteX9" fmla="*/ 1560 w 68535"/>
                <a:gd name="connsiteY9" fmla="*/ 16850 h 93806"/>
                <a:gd name="connsiteX10" fmla="*/ 608 w 68535"/>
                <a:gd name="connsiteY10" fmla="*/ 19705 h 93806"/>
                <a:gd name="connsiteX11" fmla="*/ 132 w 68535"/>
                <a:gd name="connsiteY11" fmla="*/ 22942 h 93806"/>
                <a:gd name="connsiteX12" fmla="*/ 1845 w 68535"/>
                <a:gd name="connsiteY12" fmla="*/ 29320 h 93806"/>
                <a:gd name="connsiteX13" fmla="*/ 5272 w 68535"/>
                <a:gd name="connsiteY13" fmla="*/ 30748 h 93806"/>
                <a:gd name="connsiteX14" fmla="*/ 6224 w 68535"/>
                <a:gd name="connsiteY14" fmla="*/ 30748 h 93806"/>
                <a:gd name="connsiteX15" fmla="*/ 7176 w 68535"/>
                <a:gd name="connsiteY15" fmla="*/ 30748 h 93806"/>
                <a:gd name="connsiteX16" fmla="*/ 8509 w 68535"/>
                <a:gd name="connsiteY16" fmla="*/ 29891 h 93806"/>
                <a:gd name="connsiteX17" fmla="*/ 8985 w 68535"/>
                <a:gd name="connsiteY17" fmla="*/ 29891 h 93806"/>
                <a:gd name="connsiteX18" fmla="*/ 8985 w 68535"/>
                <a:gd name="connsiteY18" fmla="*/ 29891 h 93806"/>
                <a:gd name="connsiteX19" fmla="*/ 8985 w 68535"/>
                <a:gd name="connsiteY19" fmla="*/ 29891 h 93806"/>
                <a:gd name="connsiteX20" fmla="*/ 10127 w 68535"/>
                <a:gd name="connsiteY20" fmla="*/ 32366 h 93806"/>
                <a:gd name="connsiteX21" fmla="*/ 11364 w 68535"/>
                <a:gd name="connsiteY21" fmla="*/ 34270 h 93806"/>
                <a:gd name="connsiteX22" fmla="*/ 12412 w 68535"/>
                <a:gd name="connsiteY22" fmla="*/ 35127 h 93806"/>
                <a:gd name="connsiteX23" fmla="*/ 14220 w 68535"/>
                <a:gd name="connsiteY23" fmla="*/ 35698 h 93806"/>
                <a:gd name="connsiteX24" fmla="*/ 15553 w 68535"/>
                <a:gd name="connsiteY24" fmla="*/ 35698 h 93806"/>
                <a:gd name="connsiteX25" fmla="*/ 16219 w 68535"/>
                <a:gd name="connsiteY25" fmla="*/ 35698 h 93806"/>
                <a:gd name="connsiteX26" fmla="*/ 16981 w 68535"/>
                <a:gd name="connsiteY26" fmla="*/ 35698 h 93806"/>
                <a:gd name="connsiteX27" fmla="*/ 18599 w 68535"/>
                <a:gd name="connsiteY27" fmla="*/ 33699 h 93806"/>
                <a:gd name="connsiteX28" fmla="*/ 19932 w 68535"/>
                <a:gd name="connsiteY28" fmla="*/ 31319 h 93806"/>
                <a:gd name="connsiteX29" fmla="*/ 19932 w 68535"/>
                <a:gd name="connsiteY29" fmla="*/ 31319 h 93806"/>
                <a:gd name="connsiteX30" fmla="*/ 19932 w 68535"/>
                <a:gd name="connsiteY30" fmla="*/ 32271 h 93806"/>
                <a:gd name="connsiteX31" fmla="*/ 19932 w 68535"/>
                <a:gd name="connsiteY31" fmla="*/ 33508 h 93806"/>
                <a:gd name="connsiteX32" fmla="*/ 19361 w 68535"/>
                <a:gd name="connsiteY32" fmla="*/ 35317 h 93806"/>
                <a:gd name="connsiteX33" fmla="*/ 17743 w 68535"/>
                <a:gd name="connsiteY33" fmla="*/ 37982 h 93806"/>
                <a:gd name="connsiteX34" fmla="*/ 15648 w 68535"/>
                <a:gd name="connsiteY34" fmla="*/ 40743 h 93806"/>
                <a:gd name="connsiteX35" fmla="*/ 11841 w 68535"/>
                <a:gd name="connsiteY35" fmla="*/ 44646 h 93806"/>
                <a:gd name="connsiteX36" fmla="*/ 9842 w 68535"/>
                <a:gd name="connsiteY36" fmla="*/ 46645 h 93806"/>
                <a:gd name="connsiteX37" fmla="*/ 8890 w 68535"/>
                <a:gd name="connsiteY37" fmla="*/ 47692 h 93806"/>
                <a:gd name="connsiteX38" fmla="*/ 8033 w 68535"/>
                <a:gd name="connsiteY38" fmla="*/ 49406 h 93806"/>
                <a:gd name="connsiteX39" fmla="*/ 7462 w 68535"/>
                <a:gd name="connsiteY39" fmla="*/ 51214 h 93806"/>
                <a:gd name="connsiteX40" fmla="*/ 7462 w 68535"/>
                <a:gd name="connsiteY40" fmla="*/ 53690 h 93806"/>
                <a:gd name="connsiteX41" fmla="*/ 8223 w 68535"/>
                <a:gd name="connsiteY41" fmla="*/ 56641 h 93806"/>
                <a:gd name="connsiteX42" fmla="*/ 8794 w 68535"/>
                <a:gd name="connsiteY42" fmla="*/ 57973 h 93806"/>
                <a:gd name="connsiteX43" fmla="*/ 9461 w 68535"/>
                <a:gd name="connsiteY43" fmla="*/ 59211 h 93806"/>
                <a:gd name="connsiteX44" fmla="*/ 10317 w 68535"/>
                <a:gd name="connsiteY44" fmla="*/ 60353 h 93806"/>
                <a:gd name="connsiteX45" fmla="*/ 11269 w 68535"/>
                <a:gd name="connsiteY45" fmla="*/ 61305 h 93806"/>
                <a:gd name="connsiteX46" fmla="*/ 12412 w 68535"/>
                <a:gd name="connsiteY46" fmla="*/ 61971 h 93806"/>
                <a:gd name="connsiteX47" fmla="*/ 15744 w 68535"/>
                <a:gd name="connsiteY47" fmla="*/ 62828 h 93806"/>
                <a:gd name="connsiteX48" fmla="*/ 17457 w 68535"/>
                <a:gd name="connsiteY48" fmla="*/ 62828 h 93806"/>
                <a:gd name="connsiteX49" fmla="*/ 19361 w 68535"/>
                <a:gd name="connsiteY49" fmla="*/ 61781 h 93806"/>
                <a:gd name="connsiteX50" fmla="*/ 21455 w 68535"/>
                <a:gd name="connsiteY50" fmla="*/ 59687 h 93806"/>
                <a:gd name="connsiteX51" fmla="*/ 23740 w 68535"/>
                <a:gd name="connsiteY51" fmla="*/ 53309 h 93806"/>
                <a:gd name="connsiteX52" fmla="*/ 23740 w 68535"/>
                <a:gd name="connsiteY52" fmla="*/ 52547 h 93806"/>
                <a:gd name="connsiteX53" fmla="*/ 24216 w 68535"/>
                <a:gd name="connsiteY53" fmla="*/ 52071 h 93806"/>
                <a:gd name="connsiteX54" fmla="*/ 25168 w 68535"/>
                <a:gd name="connsiteY54" fmla="*/ 51595 h 93806"/>
                <a:gd name="connsiteX55" fmla="*/ 26120 w 68535"/>
                <a:gd name="connsiteY55" fmla="*/ 51595 h 93806"/>
                <a:gd name="connsiteX56" fmla="*/ 27357 w 68535"/>
                <a:gd name="connsiteY56" fmla="*/ 51595 h 93806"/>
                <a:gd name="connsiteX57" fmla="*/ 28785 w 68535"/>
                <a:gd name="connsiteY57" fmla="*/ 52071 h 93806"/>
                <a:gd name="connsiteX58" fmla="*/ 30213 w 68535"/>
                <a:gd name="connsiteY58" fmla="*/ 53023 h 93806"/>
                <a:gd name="connsiteX59" fmla="*/ 31165 w 68535"/>
                <a:gd name="connsiteY59" fmla="*/ 54070 h 93806"/>
                <a:gd name="connsiteX60" fmla="*/ 31165 w 68535"/>
                <a:gd name="connsiteY60" fmla="*/ 54927 h 93806"/>
                <a:gd name="connsiteX61" fmla="*/ 31165 w 68535"/>
                <a:gd name="connsiteY61" fmla="*/ 56164 h 93806"/>
                <a:gd name="connsiteX62" fmla="*/ 31165 w 68535"/>
                <a:gd name="connsiteY62" fmla="*/ 57783 h 93806"/>
                <a:gd name="connsiteX63" fmla="*/ 30308 w 68535"/>
                <a:gd name="connsiteY63" fmla="*/ 60544 h 93806"/>
                <a:gd name="connsiteX64" fmla="*/ 26596 w 68535"/>
                <a:gd name="connsiteY64" fmla="*/ 65398 h 93806"/>
                <a:gd name="connsiteX65" fmla="*/ 24787 w 68535"/>
                <a:gd name="connsiteY65" fmla="*/ 68730 h 93806"/>
                <a:gd name="connsiteX66" fmla="*/ 24787 w 68535"/>
                <a:gd name="connsiteY66" fmla="*/ 70349 h 93806"/>
                <a:gd name="connsiteX67" fmla="*/ 24787 w 68535"/>
                <a:gd name="connsiteY67" fmla="*/ 72728 h 93806"/>
                <a:gd name="connsiteX68" fmla="*/ 25263 w 68535"/>
                <a:gd name="connsiteY68" fmla="*/ 74346 h 93806"/>
                <a:gd name="connsiteX69" fmla="*/ 26405 w 68535"/>
                <a:gd name="connsiteY69" fmla="*/ 76536 h 93806"/>
                <a:gd name="connsiteX70" fmla="*/ 29166 w 68535"/>
                <a:gd name="connsiteY70" fmla="*/ 79297 h 93806"/>
                <a:gd name="connsiteX71" fmla="*/ 34497 w 68535"/>
                <a:gd name="connsiteY71" fmla="*/ 82343 h 93806"/>
                <a:gd name="connsiteX72" fmla="*/ 38305 w 68535"/>
                <a:gd name="connsiteY72" fmla="*/ 83390 h 93806"/>
                <a:gd name="connsiteX73" fmla="*/ 42112 w 68535"/>
                <a:gd name="connsiteY73" fmla="*/ 83961 h 93806"/>
                <a:gd name="connsiteX74" fmla="*/ 49252 w 68535"/>
                <a:gd name="connsiteY74" fmla="*/ 83961 h 93806"/>
                <a:gd name="connsiteX75" fmla="*/ 52203 w 68535"/>
                <a:gd name="connsiteY75" fmla="*/ 84818 h 93806"/>
                <a:gd name="connsiteX76" fmla="*/ 55154 w 68535"/>
                <a:gd name="connsiteY76" fmla="*/ 86151 h 93806"/>
                <a:gd name="connsiteX77" fmla="*/ 58200 w 68535"/>
                <a:gd name="connsiteY77" fmla="*/ 87959 h 93806"/>
                <a:gd name="connsiteX78" fmla="*/ 61341 w 68535"/>
                <a:gd name="connsiteY78" fmla="*/ 90149 h 93806"/>
                <a:gd name="connsiteX79" fmla="*/ 64007 w 68535"/>
                <a:gd name="connsiteY79" fmla="*/ 92338 h 93806"/>
                <a:gd name="connsiteX80" fmla="*/ 65625 w 68535"/>
                <a:gd name="connsiteY80" fmla="*/ 93671 h 93806"/>
                <a:gd name="connsiteX81" fmla="*/ 67053 w 68535"/>
                <a:gd name="connsiteY81" fmla="*/ 93671 h 93806"/>
                <a:gd name="connsiteX82" fmla="*/ 68195 w 68535"/>
                <a:gd name="connsiteY82" fmla="*/ 92814 h 93806"/>
                <a:gd name="connsiteX83" fmla="*/ 67786 w 68535"/>
                <a:gd name="connsiteY83" fmla="*/ 90292 h 93806"/>
                <a:gd name="connsiteX84" fmla="*/ 67719 w 68535"/>
                <a:gd name="connsiteY84" fmla="*/ 90244 h 93806"/>
                <a:gd name="connsiteX85" fmla="*/ 66672 w 68535"/>
                <a:gd name="connsiteY85" fmla="*/ 89482 h 93806"/>
                <a:gd name="connsiteX86" fmla="*/ 64673 w 68535"/>
                <a:gd name="connsiteY86" fmla="*/ 87864 h 93806"/>
                <a:gd name="connsiteX87" fmla="*/ 60199 w 68535"/>
                <a:gd name="connsiteY87" fmla="*/ 84437 h 93806"/>
                <a:gd name="connsiteX88" fmla="*/ 54773 w 68535"/>
                <a:gd name="connsiteY88" fmla="*/ 81581 h 93806"/>
                <a:gd name="connsiteX89" fmla="*/ 48966 w 68535"/>
                <a:gd name="connsiteY89" fmla="*/ 79868 h 93806"/>
                <a:gd name="connsiteX90" fmla="*/ 46491 w 68535"/>
                <a:gd name="connsiteY90" fmla="*/ 79868 h 93806"/>
                <a:gd name="connsiteX91" fmla="*/ 43826 w 68535"/>
                <a:gd name="connsiteY91" fmla="*/ 79868 h 93806"/>
                <a:gd name="connsiteX92" fmla="*/ 38780 w 68535"/>
                <a:gd name="connsiteY92" fmla="*/ 79297 h 93806"/>
                <a:gd name="connsiteX93" fmla="*/ 36496 w 68535"/>
                <a:gd name="connsiteY93" fmla="*/ 78726 h 93806"/>
                <a:gd name="connsiteX94" fmla="*/ 34116 w 68535"/>
                <a:gd name="connsiteY94" fmla="*/ 77678 h 93806"/>
                <a:gd name="connsiteX95" fmla="*/ 32403 w 68535"/>
                <a:gd name="connsiteY95" fmla="*/ 76726 h 93806"/>
                <a:gd name="connsiteX96" fmla="*/ 30784 w 68535"/>
                <a:gd name="connsiteY96" fmla="*/ 75394 h 93806"/>
                <a:gd name="connsiteX97" fmla="*/ 29356 w 68535"/>
                <a:gd name="connsiteY97" fmla="*/ 73871 h 93806"/>
                <a:gd name="connsiteX98" fmla="*/ 28690 w 68535"/>
                <a:gd name="connsiteY98" fmla="*/ 72443 h 93806"/>
                <a:gd name="connsiteX99" fmla="*/ 28690 w 68535"/>
                <a:gd name="connsiteY99" fmla="*/ 70729 h 93806"/>
                <a:gd name="connsiteX100" fmla="*/ 28690 w 68535"/>
                <a:gd name="connsiteY100" fmla="*/ 69777 h 93806"/>
                <a:gd name="connsiteX101" fmla="*/ 29166 w 68535"/>
                <a:gd name="connsiteY101" fmla="*/ 68540 h 93806"/>
                <a:gd name="connsiteX102" fmla="*/ 32307 w 68535"/>
                <a:gd name="connsiteY102" fmla="*/ 64351 h 93806"/>
                <a:gd name="connsiteX103" fmla="*/ 33355 w 68535"/>
                <a:gd name="connsiteY103" fmla="*/ 62923 h 93806"/>
                <a:gd name="connsiteX104" fmla="*/ 34687 w 68535"/>
                <a:gd name="connsiteY104" fmla="*/ 60353 h 93806"/>
                <a:gd name="connsiteX105" fmla="*/ 35163 w 68535"/>
                <a:gd name="connsiteY105" fmla="*/ 58640 h 93806"/>
                <a:gd name="connsiteX106" fmla="*/ 35163 w 68535"/>
                <a:gd name="connsiteY106" fmla="*/ 56641 h 93806"/>
                <a:gd name="connsiteX107" fmla="*/ 35163 w 68535"/>
                <a:gd name="connsiteY107" fmla="*/ 54451 h 93806"/>
                <a:gd name="connsiteX108" fmla="*/ 33355 w 68535"/>
                <a:gd name="connsiteY108" fmla="*/ 50739 h 93806"/>
                <a:gd name="connsiteX109" fmla="*/ 29737 w 68535"/>
                <a:gd name="connsiteY109" fmla="*/ 48073 h 93806"/>
                <a:gd name="connsiteX110" fmla="*/ 29356 w 68535"/>
                <a:gd name="connsiteY110" fmla="*/ 46455 h 93806"/>
                <a:gd name="connsiteX111" fmla="*/ 27262 w 68535"/>
                <a:gd name="connsiteY111" fmla="*/ 46455 h 93806"/>
                <a:gd name="connsiteX112" fmla="*/ 25263 w 68535"/>
                <a:gd name="connsiteY112" fmla="*/ 46931 h 93806"/>
                <a:gd name="connsiteX113" fmla="*/ 23264 w 68535"/>
                <a:gd name="connsiteY113" fmla="*/ 48073 h 93806"/>
                <a:gd name="connsiteX114" fmla="*/ 21931 w 68535"/>
                <a:gd name="connsiteY114" fmla="*/ 49501 h 93806"/>
                <a:gd name="connsiteX115" fmla="*/ 21170 w 68535"/>
                <a:gd name="connsiteY115" fmla="*/ 51119 h 93806"/>
                <a:gd name="connsiteX116" fmla="*/ 20694 w 68535"/>
                <a:gd name="connsiteY116" fmla="*/ 52452 h 93806"/>
                <a:gd name="connsiteX117" fmla="*/ 19742 w 68535"/>
                <a:gd name="connsiteY117" fmla="*/ 55689 h 93806"/>
                <a:gd name="connsiteX118" fmla="*/ 19742 w 68535"/>
                <a:gd name="connsiteY118" fmla="*/ 55689 h 93806"/>
                <a:gd name="connsiteX119" fmla="*/ 19170 w 68535"/>
                <a:gd name="connsiteY119" fmla="*/ 56641 h 93806"/>
                <a:gd name="connsiteX120" fmla="*/ 18123 w 68535"/>
                <a:gd name="connsiteY120" fmla="*/ 57497 h 93806"/>
                <a:gd name="connsiteX121" fmla="*/ 17457 w 68535"/>
                <a:gd name="connsiteY121" fmla="*/ 57497 h 93806"/>
                <a:gd name="connsiteX122" fmla="*/ 16696 w 68535"/>
                <a:gd name="connsiteY122" fmla="*/ 57497 h 93806"/>
                <a:gd name="connsiteX123" fmla="*/ 16124 w 68535"/>
                <a:gd name="connsiteY123" fmla="*/ 57497 h 93806"/>
                <a:gd name="connsiteX124" fmla="*/ 15458 w 68535"/>
                <a:gd name="connsiteY124" fmla="*/ 57497 h 93806"/>
                <a:gd name="connsiteX125" fmla="*/ 14316 w 68535"/>
                <a:gd name="connsiteY125" fmla="*/ 56736 h 93806"/>
                <a:gd name="connsiteX126" fmla="*/ 13744 w 68535"/>
                <a:gd name="connsiteY126" fmla="*/ 56069 h 93806"/>
                <a:gd name="connsiteX127" fmla="*/ 12507 w 68535"/>
                <a:gd name="connsiteY127" fmla="*/ 53499 h 93806"/>
                <a:gd name="connsiteX128" fmla="*/ 12507 w 68535"/>
                <a:gd name="connsiteY128" fmla="*/ 51690 h 93806"/>
                <a:gd name="connsiteX129" fmla="*/ 12507 w 68535"/>
                <a:gd name="connsiteY129" fmla="*/ 50453 h 93806"/>
                <a:gd name="connsiteX130" fmla="*/ 12507 w 68535"/>
                <a:gd name="connsiteY130" fmla="*/ 49310 h 93806"/>
                <a:gd name="connsiteX131" fmla="*/ 13268 w 68535"/>
                <a:gd name="connsiteY131" fmla="*/ 48168 h 93806"/>
                <a:gd name="connsiteX132" fmla="*/ 15077 w 68535"/>
                <a:gd name="connsiteY132" fmla="*/ 46264 h 93806"/>
                <a:gd name="connsiteX133" fmla="*/ 17171 w 68535"/>
                <a:gd name="connsiteY133" fmla="*/ 44265 h 93806"/>
                <a:gd name="connsiteX134" fmla="*/ 21074 w 68535"/>
                <a:gd name="connsiteY134" fmla="*/ 39791 h 93806"/>
                <a:gd name="connsiteX135" fmla="*/ 24501 w 68535"/>
                <a:gd name="connsiteY135" fmla="*/ 33128 h 93806"/>
                <a:gd name="connsiteX136" fmla="*/ 24501 w 68535"/>
                <a:gd name="connsiteY136" fmla="*/ 31129 h 93806"/>
                <a:gd name="connsiteX137" fmla="*/ 24501 w 68535"/>
                <a:gd name="connsiteY137" fmla="*/ 29129 h 93806"/>
                <a:gd name="connsiteX138" fmla="*/ 23550 w 68535"/>
                <a:gd name="connsiteY138" fmla="*/ 27226 h 93806"/>
                <a:gd name="connsiteX139" fmla="*/ 22883 w 68535"/>
                <a:gd name="connsiteY139" fmla="*/ 26559 h 93806"/>
                <a:gd name="connsiteX140" fmla="*/ 21836 w 68535"/>
                <a:gd name="connsiteY140" fmla="*/ 25893 h 93806"/>
                <a:gd name="connsiteX141" fmla="*/ 20979 w 68535"/>
                <a:gd name="connsiteY141" fmla="*/ 25893 h 93806"/>
                <a:gd name="connsiteX142" fmla="*/ 19742 w 68535"/>
                <a:gd name="connsiteY142" fmla="*/ 25893 h 93806"/>
                <a:gd name="connsiteX143" fmla="*/ 18218 w 68535"/>
                <a:gd name="connsiteY143" fmla="*/ 26845 h 93806"/>
                <a:gd name="connsiteX144" fmla="*/ 16886 w 68535"/>
                <a:gd name="connsiteY144" fmla="*/ 28844 h 93806"/>
                <a:gd name="connsiteX145" fmla="*/ 15648 w 68535"/>
                <a:gd name="connsiteY145" fmla="*/ 30938 h 93806"/>
                <a:gd name="connsiteX146" fmla="*/ 15648 w 68535"/>
                <a:gd name="connsiteY146" fmla="*/ 30938 h 93806"/>
                <a:gd name="connsiteX147" fmla="*/ 15172 w 68535"/>
                <a:gd name="connsiteY147" fmla="*/ 30938 h 93806"/>
                <a:gd name="connsiteX148" fmla="*/ 15172 w 68535"/>
                <a:gd name="connsiteY148" fmla="*/ 30938 h 93806"/>
                <a:gd name="connsiteX149" fmla="*/ 14411 w 68535"/>
                <a:gd name="connsiteY149" fmla="*/ 29320 h 93806"/>
                <a:gd name="connsiteX150" fmla="*/ 14411 w 68535"/>
                <a:gd name="connsiteY150" fmla="*/ 28653 h 93806"/>
                <a:gd name="connsiteX151" fmla="*/ 13364 w 68535"/>
                <a:gd name="connsiteY151" fmla="*/ 26749 h 93806"/>
                <a:gd name="connsiteX152" fmla="*/ 12602 w 68535"/>
                <a:gd name="connsiteY152" fmla="*/ 26083 h 93806"/>
                <a:gd name="connsiteX153" fmla="*/ 11555 w 68535"/>
                <a:gd name="connsiteY153" fmla="*/ 25512 h 93806"/>
                <a:gd name="connsiteX154" fmla="*/ 9365 w 68535"/>
                <a:gd name="connsiteY154" fmla="*/ 25512 h 93806"/>
                <a:gd name="connsiteX155" fmla="*/ 7176 w 68535"/>
                <a:gd name="connsiteY155" fmla="*/ 26845 h 93806"/>
                <a:gd name="connsiteX156" fmla="*/ 6510 w 68535"/>
                <a:gd name="connsiteY156" fmla="*/ 26845 h 93806"/>
                <a:gd name="connsiteX157" fmla="*/ 6034 w 68535"/>
                <a:gd name="connsiteY157" fmla="*/ 26845 h 93806"/>
                <a:gd name="connsiteX158" fmla="*/ 6034 w 68535"/>
                <a:gd name="connsiteY158" fmla="*/ 26845 h 93806"/>
                <a:gd name="connsiteX159" fmla="*/ 6034 w 68535"/>
                <a:gd name="connsiteY159" fmla="*/ 26845 h 93806"/>
                <a:gd name="connsiteX160" fmla="*/ 6034 w 68535"/>
                <a:gd name="connsiteY160" fmla="*/ 26274 h 93806"/>
                <a:gd name="connsiteX161" fmla="*/ 6034 w 68535"/>
                <a:gd name="connsiteY161" fmla="*/ 25322 h 93806"/>
                <a:gd name="connsiteX162" fmla="*/ 6034 w 68535"/>
                <a:gd name="connsiteY162" fmla="*/ 21990 h 93806"/>
                <a:gd name="connsiteX163" fmla="*/ 6034 w 68535"/>
                <a:gd name="connsiteY163" fmla="*/ 19991 h 93806"/>
                <a:gd name="connsiteX164" fmla="*/ 6891 w 68535"/>
                <a:gd name="connsiteY164" fmla="*/ 17992 h 93806"/>
                <a:gd name="connsiteX165" fmla="*/ 8794 w 68535"/>
                <a:gd name="connsiteY165" fmla="*/ 13898 h 93806"/>
                <a:gd name="connsiteX166" fmla="*/ 10413 w 68535"/>
                <a:gd name="connsiteY166" fmla="*/ 9615 h 93806"/>
                <a:gd name="connsiteX167" fmla="*/ 11364 w 68535"/>
                <a:gd name="connsiteY167" fmla="*/ 5712 h 93806"/>
                <a:gd name="connsiteX168" fmla="*/ 11364 w 68535"/>
                <a:gd name="connsiteY168" fmla="*/ 4093 h 93806"/>
                <a:gd name="connsiteX169" fmla="*/ 11364 w 68535"/>
                <a:gd name="connsiteY169" fmla="*/ 2380 h 93806"/>
                <a:gd name="connsiteX170" fmla="*/ 10889 w 68535"/>
                <a:gd name="connsiteY170" fmla="*/ 1047 h 93806"/>
                <a:gd name="connsiteX171" fmla="*/ 9175 w 68535"/>
                <a:gd name="connsiteY171" fmla="*/ 0 h 93806"/>
                <a:gd name="connsiteX172" fmla="*/ 8413 w 68535"/>
                <a:gd name="connsiteY172" fmla="*/ 0 h 93806"/>
                <a:gd name="connsiteX173" fmla="*/ 21074 w 68535"/>
                <a:gd name="connsiteY173" fmla="*/ 29415 h 93806"/>
                <a:gd name="connsiteX174" fmla="*/ 21074 w 68535"/>
                <a:gd name="connsiteY174" fmla="*/ 29415 h 93806"/>
                <a:gd name="connsiteX175" fmla="*/ 20122 w 68535"/>
                <a:gd name="connsiteY175" fmla="*/ 29415 h 93806"/>
                <a:gd name="connsiteX176" fmla="*/ 20122 w 68535"/>
                <a:gd name="connsiteY176" fmla="*/ 29415 h 93806"/>
                <a:gd name="connsiteX177" fmla="*/ 19266 w 68535"/>
                <a:gd name="connsiteY177" fmla="*/ 55593 h 93806"/>
                <a:gd name="connsiteX178" fmla="*/ 19266 w 68535"/>
                <a:gd name="connsiteY178" fmla="*/ 55593 h 93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Lst>
              <a:rect l="l" t="t" r="r" b="b"/>
              <a:pathLst>
                <a:path w="68535" h="93806">
                  <a:moveTo>
                    <a:pt x="6891" y="0"/>
                  </a:moveTo>
                  <a:cubicBezTo>
                    <a:pt x="5948" y="467"/>
                    <a:pt x="5558" y="1609"/>
                    <a:pt x="6024" y="2551"/>
                  </a:cubicBezTo>
                  <a:cubicBezTo>
                    <a:pt x="6024" y="2561"/>
                    <a:pt x="6034" y="2561"/>
                    <a:pt x="6034" y="2570"/>
                  </a:cubicBezTo>
                  <a:lnTo>
                    <a:pt x="6034" y="2570"/>
                  </a:lnTo>
                  <a:cubicBezTo>
                    <a:pt x="6034" y="2570"/>
                    <a:pt x="6034" y="3046"/>
                    <a:pt x="6034" y="3237"/>
                  </a:cubicBezTo>
                  <a:cubicBezTo>
                    <a:pt x="6129" y="4122"/>
                    <a:pt x="6129" y="5017"/>
                    <a:pt x="6034" y="5902"/>
                  </a:cubicBezTo>
                  <a:cubicBezTo>
                    <a:pt x="5767" y="6978"/>
                    <a:pt x="5424" y="8025"/>
                    <a:pt x="4987" y="9044"/>
                  </a:cubicBezTo>
                  <a:cubicBezTo>
                    <a:pt x="4987" y="9900"/>
                    <a:pt x="4320" y="10852"/>
                    <a:pt x="3939" y="11709"/>
                  </a:cubicBezTo>
                  <a:lnTo>
                    <a:pt x="2797" y="14374"/>
                  </a:lnTo>
                  <a:cubicBezTo>
                    <a:pt x="2797" y="15231"/>
                    <a:pt x="1940" y="15993"/>
                    <a:pt x="1560" y="16850"/>
                  </a:cubicBezTo>
                  <a:cubicBezTo>
                    <a:pt x="1179" y="17706"/>
                    <a:pt x="893" y="18753"/>
                    <a:pt x="608" y="19705"/>
                  </a:cubicBezTo>
                  <a:cubicBezTo>
                    <a:pt x="322" y="20657"/>
                    <a:pt x="608" y="21800"/>
                    <a:pt x="132" y="22942"/>
                  </a:cubicBezTo>
                  <a:cubicBezTo>
                    <a:pt x="-297" y="25217"/>
                    <a:pt x="332" y="27568"/>
                    <a:pt x="1845" y="29320"/>
                  </a:cubicBezTo>
                  <a:cubicBezTo>
                    <a:pt x="2702" y="30300"/>
                    <a:pt x="3968" y="30833"/>
                    <a:pt x="5272" y="30748"/>
                  </a:cubicBezTo>
                  <a:lnTo>
                    <a:pt x="6224" y="30748"/>
                  </a:lnTo>
                  <a:lnTo>
                    <a:pt x="7176" y="30748"/>
                  </a:lnTo>
                  <a:cubicBezTo>
                    <a:pt x="7642" y="30500"/>
                    <a:pt x="8090" y="30205"/>
                    <a:pt x="8509" y="29891"/>
                  </a:cubicBezTo>
                  <a:lnTo>
                    <a:pt x="8985" y="29891"/>
                  </a:lnTo>
                  <a:lnTo>
                    <a:pt x="8985" y="29891"/>
                  </a:lnTo>
                  <a:lnTo>
                    <a:pt x="8985" y="29891"/>
                  </a:lnTo>
                  <a:cubicBezTo>
                    <a:pt x="8985" y="30652"/>
                    <a:pt x="9746" y="31604"/>
                    <a:pt x="10127" y="32366"/>
                  </a:cubicBezTo>
                  <a:cubicBezTo>
                    <a:pt x="10479" y="33032"/>
                    <a:pt x="10898" y="33670"/>
                    <a:pt x="11364" y="34270"/>
                  </a:cubicBezTo>
                  <a:cubicBezTo>
                    <a:pt x="11641" y="34632"/>
                    <a:pt x="12002" y="34927"/>
                    <a:pt x="12412" y="35127"/>
                  </a:cubicBezTo>
                  <a:cubicBezTo>
                    <a:pt x="12964" y="35460"/>
                    <a:pt x="13583" y="35660"/>
                    <a:pt x="14220" y="35698"/>
                  </a:cubicBezTo>
                  <a:cubicBezTo>
                    <a:pt x="14658" y="35831"/>
                    <a:pt x="15115" y="35831"/>
                    <a:pt x="15553" y="35698"/>
                  </a:cubicBezTo>
                  <a:cubicBezTo>
                    <a:pt x="15553" y="35698"/>
                    <a:pt x="15553" y="35698"/>
                    <a:pt x="16219" y="35698"/>
                  </a:cubicBezTo>
                  <a:lnTo>
                    <a:pt x="16981" y="35698"/>
                  </a:lnTo>
                  <a:cubicBezTo>
                    <a:pt x="17657" y="35146"/>
                    <a:pt x="18200" y="34470"/>
                    <a:pt x="18599" y="33699"/>
                  </a:cubicBezTo>
                  <a:cubicBezTo>
                    <a:pt x="18971" y="32861"/>
                    <a:pt x="19408" y="32071"/>
                    <a:pt x="19932" y="31319"/>
                  </a:cubicBezTo>
                  <a:lnTo>
                    <a:pt x="19932" y="31319"/>
                  </a:lnTo>
                  <a:cubicBezTo>
                    <a:pt x="19989" y="31633"/>
                    <a:pt x="19989" y="31957"/>
                    <a:pt x="19932" y="32271"/>
                  </a:cubicBezTo>
                  <a:cubicBezTo>
                    <a:pt x="19980" y="32680"/>
                    <a:pt x="19980" y="33099"/>
                    <a:pt x="19932" y="33508"/>
                  </a:cubicBezTo>
                  <a:cubicBezTo>
                    <a:pt x="19789" y="34127"/>
                    <a:pt x="19599" y="34727"/>
                    <a:pt x="19361" y="35317"/>
                  </a:cubicBezTo>
                  <a:cubicBezTo>
                    <a:pt x="18875" y="36240"/>
                    <a:pt x="18333" y="37126"/>
                    <a:pt x="17743" y="37982"/>
                  </a:cubicBezTo>
                  <a:lnTo>
                    <a:pt x="15648" y="40743"/>
                  </a:lnTo>
                  <a:lnTo>
                    <a:pt x="11841" y="44646"/>
                  </a:lnTo>
                  <a:lnTo>
                    <a:pt x="9842" y="46645"/>
                  </a:lnTo>
                  <a:lnTo>
                    <a:pt x="8890" y="47692"/>
                  </a:lnTo>
                  <a:cubicBezTo>
                    <a:pt x="8509" y="48216"/>
                    <a:pt x="8223" y="48787"/>
                    <a:pt x="8033" y="49406"/>
                  </a:cubicBezTo>
                  <a:cubicBezTo>
                    <a:pt x="7757" y="49977"/>
                    <a:pt x="7566" y="50586"/>
                    <a:pt x="7462" y="51214"/>
                  </a:cubicBezTo>
                  <a:cubicBezTo>
                    <a:pt x="7366" y="52033"/>
                    <a:pt x="7366" y="52871"/>
                    <a:pt x="7462" y="53690"/>
                  </a:cubicBezTo>
                  <a:cubicBezTo>
                    <a:pt x="7566" y="54708"/>
                    <a:pt x="7823" y="55698"/>
                    <a:pt x="8223" y="56641"/>
                  </a:cubicBezTo>
                  <a:lnTo>
                    <a:pt x="8794" y="57973"/>
                  </a:lnTo>
                  <a:lnTo>
                    <a:pt x="9461" y="59211"/>
                  </a:lnTo>
                  <a:lnTo>
                    <a:pt x="10317" y="60353"/>
                  </a:lnTo>
                  <a:lnTo>
                    <a:pt x="11269" y="61305"/>
                  </a:lnTo>
                  <a:lnTo>
                    <a:pt x="12412" y="61971"/>
                  </a:lnTo>
                  <a:cubicBezTo>
                    <a:pt x="13411" y="62590"/>
                    <a:pt x="14573" y="62885"/>
                    <a:pt x="15744" y="62828"/>
                  </a:cubicBezTo>
                  <a:lnTo>
                    <a:pt x="17457" y="62828"/>
                  </a:lnTo>
                  <a:cubicBezTo>
                    <a:pt x="18162" y="62609"/>
                    <a:pt x="18809" y="62257"/>
                    <a:pt x="19361" y="61781"/>
                  </a:cubicBezTo>
                  <a:cubicBezTo>
                    <a:pt x="20170" y="61210"/>
                    <a:pt x="20884" y="60496"/>
                    <a:pt x="21455" y="59687"/>
                  </a:cubicBezTo>
                  <a:cubicBezTo>
                    <a:pt x="22369" y="57621"/>
                    <a:pt x="23140" y="55489"/>
                    <a:pt x="23740" y="53309"/>
                  </a:cubicBezTo>
                  <a:cubicBezTo>
                    <a:pt x="23692" y="53061"/>
                    <a:pt x="23692" y="52795"/>
                    <a:pt x="23740" y="52547"/>
                  </a:cubicBezTo>
                  <a:lnTo>
                    <a:pt x="24216" y="52071"/>
                  </a:lnTo>
                  <a:lnTo>
                    <a:pt x="25168" y="51595"/>
                  </a:lnTo>
                  <a:lnTo>
                    <a:pt x="26120" y="51595"/>
                  </a:lnTo>
                  <a:lnTo>
                    <a:pt x="27357" y="51595"/>
                  </a:lnTo>
                  <a:lnTo>
                    <a:pt x="28785" y="52071"/>
                  </a:lnTo>
                  <a:lnTo>
                    <a:pt x="30213" y="53023"/>
                  </a:lnTo>
                  <a:lnTo>
                    <a:pt x="31165" y="54070"/>
                  </a:lnTo>
                  <a:lnTo>
                    <a:pt x="31165" y="54927"/>
                  </a:lnTo>
                  <a:cubicBezTo>
                    <a:pt x="31213" y="55336"/>
                    <a:pt x="31213" y="55755"/>
                    <a:pt x="31165" y="56164"/>
                  </a:cubicBezTo>
                  <a:cubicBezTo>
                    <a:pt x="31260" y="56697"/>
                    <a:pt x="31260" y="57250"/>
                    <a:pt x="31165" y="57783"/>
                  </a:cubicBezTo>
                  <a:cubicBezTo>
                    <a:pt x="30984" y="58735"/>
                    <a:pt x="30689" y="59658"/>
                    <a:pt x="30308" y="60544"/>
                  </a:cubicBezTo>
                  <a:cubicBezTo>
                    <a:pt x="29261" y="62352"/>
                    <a:pt x="27738" y="63780"/>
                    <a:pt x="26596" y="65398"/>
                  </a:cubicBezTo>
                  <a:cubicBezTo>
                    <a:pt x="25796" y="66388"/>
                    <a:pt x="25177" y="67521"/>
                    <a:pt x="24787" y="68730"/>
                  </a:cubicBezTo>
                  <a:lnTo>
                    <a:pt x="24787" y="70349"/>
                  </a:lnTo>
                  <a:cubicBezTo>
                    <a:pt x="24692" y="71138"/>
                    <a:pt x="24692" y="71938"/>
                    <a:pt x="24787" y="72728"/>
                  </a:cubicBezTo>
                  <a:cubicBezTo>
                    <a:pt x="24892" y="73280"/>
                    <a:pt x="25044" y="73823"/>
                    <a:pt x="25263" y="74346"/>
                  </a:cubicBezTo>
                  <a:cubicBezTo>
                    <a:pt x="25567" y="75118"/>
                    <a:pt x="25948" y="75851"/>
                    <a:pt x="26405" y="76536"/>
                  </a:cubicBezTo>
                  <a:cubicBezTo>
                    <a:pt x="27224" y="77545"/>
                    <a:pt x="28157" y="78478"/>
                    <a:pt x="29166" y="79297"/>
                  </a:cubicBezTo>
                  <a:cubicBezTo>
                    <a:pt x="30756" y="80601"/>
                    <a:pt x="32564" y="81629"/>
                    <a:pt x="34497" y="82343"/>
                  </a:cubicBezTo>
                  <a:cubicBezTo>
                    <a:pt x="35725" y="82838"/>
                    <a:pt x="37000" y="83190"/>
                    <a:pt x="38305" y="83390"/>
                  </a:cubicBezTo>
                  <a:cubicBezTo>
                    <a:pt x="39561" y="83676"/>
                    <a:pt x="40827" y="83866"/>
                    <a:pt x="42112" y="83961"/>
                  </a:cubicBezTo>
                  <a:cubicBezTo>
                    <a:pt x="44492" y="83961"/>
                    <a:pt x="46872" y="83961"/>
                    <a:pt x="49252" y="83961"/>
                  </a:cubicBezTo>
                  <a:lnTo>
                    <a:pt x="52203" y="84818"/>
                  </a:lnTo>
                  <a:lnTo>
                    <a:pt x="55154" y="86151"/>
                  </a:lnTo>
                  <a:cubicBezTo>
                    <a:pt x="56201" y="86693"/>
                    <a:pt x="57220" y="87302"/>
                    <a:pt x="58200" y="87959"/>
                  </a:cubicBezTo>
                  <a:lnTo>
                    <a:pt x="61341" y="90149"/>
                  </a:lnTo>
                  <a:cubicBezTo>
                    <a:pt x="62189" y="90929"/>
                    <a:pt x="63074" y="91662"/>
                    <a:pt x="64007" y="92338"/>
                  </a:cubicBezTo>
                  <a:lnTo>
                    <a:pt x="65625" y="93671"/>
                  </a:lnTo>
                  <a:cubicBezTo>
                    <a:pt x="66082" y="93852"/>
                    <a:pt x="66596" y="93852"/>
                    <a:pt x="67053" y="93671"/>
                  </a:cubicBezTo>
                  <a:cubicBezTo>
                    <a:pt x="67510" y="93499"/>
                    <a:pt x="67900" y="93205"/>
                    <a:pt x="68195" y="92814"/>
                  </a:cubicBezTo>
                  <a:cubicBezTo>
                    <a:pt x="68776" y="92005"/>
                    <a:pt x="68595" y="90872"/>
                    <a:pt x="67786" y="90292"/>
                  </a:cubicBezTo>
                  <a:cubicBezTo>
                    <a:pt x="67767" y="90272"/>
                    <a:pt x="67739" y="90263"/>
                    <a:pt x="67719" y="90244"/>
                  </a:cubicBezTo>
                  <a:lnTo>
                    <a:pt x="66672" y="89482"/>
                  </a:lnTo>
                  <a:lnTo>
                    <a:pt x="64673" y="87864"/>
                  </a:lnTo>
                  <a:cubicBezTo>
                    <a:pt x="63264" y="86617"/>
                    <a:pt x="61770" y="85475"/>
                    <a:pt x="60199" y="84437"/>
                  </a:cubicBezTo>
                  <a:cubicBezTo>
                    <a:pt x="58448" y="83371"/>
                    <a:pt x="56639" y="82419"/>
                    <a:pt x="54773" y="81581"/>
                  </a:cubicBezTo>
                  <a:cubicBezTo>
                    <a:pt x="52917" y="80772"/>
                    <a:pt x="50965" y="80192"/>
                    <a:pt x="48966" y="79868"/>
                  </a:cubicBezTo>
                  <a:lnTo>
                    <a:pt x="46491" y="79868"/>
                  </a:lnTo>
                  <a:lnTo>
                    <a:pt x="43826" y="79868"/>
                  </a:lnTo>
                  <a:cubicBezTo>
                    <a:pt x="42131" y="79868"/>
                    <a:pt x="40437" y="79677"/>
                    <a:pt x="38780" y="79297"/>
                  </a:cubicBezTo>
                  <a:lnTo>
                    <a:pt x="36496" y="78726"/>
                  </a:lnTo>
                  <a:lnTo>
                    <a:pt x="34116" y="77678"/>
                  </a:lnTo>
                  <a:lnTo>
                    <a:pt x="32403" y="76726"/>
                  </a:lnTo>
                  <a:lnTo>
                    <a:pt x="30784" y="75394"/>
                  </a:lnTo>
                  <a:cubicBezTo>
                    <a:pt x="30261" y="74937"/>
                    <a:pt x="29785" y="74423"/>
                    <a:pt x="29356" y="73871"/>
                  </a:cubicBezTo>
                  <a:cubicBezTo>
                    <a:pt x="29099" y="73414"/>
                    <a:pt x="28871" y="72938"/>
                    <a:pt x="28690" y="72443"/>
                  </a:cubicBezTo>
                  <a:cubicBezTo>
                    <a:pt x="28652" y="71872"/>
                    <a:pt x="28652" y="71300"/>
                    <a:pt x="28690" y="70729"/>
                  </a:cubicBezTo>
                  <a:cubicBezTo>
                    <a:pt x="28737" y="70415"/>
                    <a:pt x="28737" y="70091"/>
                    <a:pt x="28690" y="69777"/>
                  </a:cubicBezTo>
                  <a:cubicBezTo>
                    <a:pt x="28795" y="69349"/>
                    <a:pt x="28947" y="68930"/>
                    <a:pt x="29166" y="68540"/>
                  </a:cubicBezTo>
                  <a:cubicBezTo>
                    <a:pt x="30127" y="67083"/>
                    <a:pt x="31175" y="65684"/>
                    <a:pt x="32307" y="64351"/>
                  </a:cubicBezTo>
                  <a:cubicBezTo>
                    <a:pt x="32726" y="63932"/>
                    <a:pt x="33088" y="63456"/>
                    <a:pt x="33355" y="62923"/>
                  </a:cubicBezTo>
                  <a:cubicBezTo>
                    <a:pt x="33888" y="62114"/>
                    <a:pt x="34335" y="61257"/>
                    <a:pt x="34687" y="60353"/>
                  </a:cubicBezTo>
                  <a:cubicBezTo>
                    <a:pt x="34687" y="59782"/>
                    <a:pt x="34687" y="59211"/>
                    <a:pt x="35163" y="58640"/>
                  </a:cubicBezTo>
                  <a:cubicBezTo>
                    <a:pt x="35211" y="57973"/>
                    <a:pt x="35211" y="57307"/>
                    <a:pt x="35163" y="56641"/>
                  </a:cubicBezTo>
                  <a:cubicBezTo>
                    <a:pt x="35258" y="55917"/>
                    <a:pt x="35258" y="55174"/>
                    <a:pt x="35163" y="54451"/>
                  </a:cubicBezTo>
                  <a:cubicBezTo>
                    <a:pt x="34877" y="53080"/>
                    <a:pt x="34259" y="51805"/>
                    <a:pt x="33355" y="50739"/>
                  </a:cubicBezTo>
                  <a:cubicBezTo>
                    <a:pt x="32345" y="49615"/>
                    <a:pt x="31108" y="48711"/>
                    <a:pt x="29737" y="48073"/>
                  </a:cubicBezTo>
                  <a:cubicBezTo>
                    <a:pt x="29642" y="47530"/>
                    <a:pt x="29518" y="46988"/>
                    <a:pt x="29356" y="46455"/>
                  </a:cubicBezTo>
                  <a:cubicBezTo>
                    <a:pt x="28661" y="46359"/>
                    <a:pt x="27957" y="46359"/>
                    <a:pt x="27262" y="46455"/>
                  </a:cubicBezTo>
                  <a:cubicBezTo>
                    <a:pt x="26577" y="46512"/>
                    <a:pt x="25901" y="46674"/>
                    <a:pt x="25263" y="46931"/>
                  </a:cubicBezTo>
                  <a:cubicBezTo>
                    <a:pt x="24549" y="47216"/>
                    <a:pt x="23873" y="47597"/>
                    <a:pt x="23264" y="48073"/>
                  </a:cubicBezTo>
                  <a:cubicBezTo>
                    <a:pt x="22750" y="48473"/>
                    <a:pt x="22302" y="48958"/>
                    <a:pt x="21931" y="49501"/>
                  </a:cubicBezTo>
                  <a:cubicBezTo>
                    <a:pt x="21617" y="50015"/>
                    <a:pt x="21370" y="50558"/>
                    <a:pt x="21170" y="51119"/>
                  </a:cubicBezTo>
                  <a:lnTo>
                    <a:pt x="20694" y="52452"/>
                  </a:lnTo>
                  <a:cubicBezTo>
                    <a:pt x="20475" y="53556"/>
                    <a:pt x="20161" y="54641"/>
                    <a:pt x="19742" y="55689"/>
                  </a:cubicBezTo>
                  <a:lnTo>
                    <a:pt x="19742" y="55689"/>
                  </a:lnTo>
                  <a:lnTo>
                    <a:pt x="19170" y="56641"/>
                  </a:lnTo>
                  <a:lnTo>
                    <a:pt x="18123" y="57497"/>
                  </a:lnTo>
                  <a:lnTo>
                    <a:pt x="17457" y="57497"/>
                  </a:lnTo>
                  <a:lnTo>
                    <a:pt x="16696" y="57497"/>
                  </a:lnTo>
                  <a:lnTo>
                    <a:pt x="16124" y="57497"/>
                  </a:lnTo>
                  <a:lnTo>
                    <a:pt x="15458" y="57497"/>
                  </a:lnTo>
                  <a:lnTo>
                    <a:pt x="14316" y="56736"/>
                  </a:lnTo>
                  <a:lnTo>
                    <a:pt x="13744" y="56069"/>
                  </a:lnTo>
                  <a:cubicBezTo>
                    <a:pt x="13268" y="55213"/>
                    <a:pt x="12888" y="54356"/>
                    <a:pt x="12507" y="53499"/>
                  </a:cubicBezTo>
                  <a:cubicBezTo>
                    <a:pt x="12459" y="52899"/>
                    <a:pt x="12459" y="52290"/>
                    <a:pt x="12507" y="51690"/>
                  </a:cubicBezTo>
                  <a:cubicBezTo>
                    <a:pt x="12459" y="51281"/>
                    <a:pt x="12459" y="50862"/>
                    <a:pt x="12507" y="50453"/>
                  </a:cubicBezTo>
                  <a:cubicBezTo>
                    <a:pt x="12469" y="50072"/>
                    <a:pt x="12469" y="49691"/>
                    <a:pt x="12507" y="49310"/>
                  </a:cubicBezTo>
                  <a:lnTo>
                    <a:pt x="13268" y="48168"/>
                  </a:lnTo>
                  <a:lnTo>
                    <a:pt x="15077" y="46264"/>
                  </a:lnTo>
                  <a:lnTo>
                    <a:pt x="17171" y="44265"/>
                  </a:lnTo>
                  <a:cubicBezTo>
                    <a:pt x="18571" y="42866"/>
                    <a:pt x="19875" y="41371"/>
                    <a:pt x="21074" y="39791"/>
                  </a:cubicBezTo>
                  <a:cubicBezTo>
                    <a:pt x="22712" y="37859"/>
                    <a:pt x="23883" y="35584"/>
                    <a:pt x="24501" y="33128"/>
                  </a:cubicBezTo>
                  <a:cubicBezTo>
                    <a:pt x="24597" y="32461"/>
                    <a:pt x="24597" y="31795"/>
                    <a:pt x="24501" y="31129"/>
                  </a:cubicBezTo>
                  <a:cubicBezTo>
                    <a:pt x="24597" y="30462"/>
                    <a:pt x="24597" y="29796"/>
                    <a:pt x="24501" y="29129"/>
                  </a:cubicBezTo>
                  <a:cubicBezTo>
                    <a:pt x="24321" y="28434"/>
                    <a:pt x="23997" y="27787"/>
                    <a:pt x="23550" y="27226"/>
                  </a:cubicBezTo>
                  <a:lnTo>
                    <a:pt x="22883" y="26559"/>
                  </a:lnTo>
                  <a:cubicBezTo>
                    <a:pt x="22569" y="26283"/>
                    <a:pt x="22217" y="26055"/>
                    <a:pt x="21836" y="25893"/>
                  </a:cubicBezTo>
                  <a:lnTo>
                    <a:pt x="20979" y="25893"/>
                  </a:lnTo>
                  <a:cubicBezTo>
                    <a:pt x="20579" y="25750"/>
                    <a:pt x="20142" y="25750"/>
                    <a:pt x="19742" y="25893"/>
                  </a:cubicBezTo>
                  <a:cubicBezTo>
                    <a:pt x="19170" y="26093"/>
                    <a:pt x="18647" y="26416"/>
                    <a:pt x="18218" y="26845"/>
                  </a:cubicBezTo>
                  <a:cubicBezTo>
                    <a:pt x="17657" y="27426"/>
                    <a:pt x="17210" y="28101"/>
                    <a:pt x="16886" y="28844"/>
                  </a:cubicBezTo>
                  <a:cubicBezTo>
                    <a:pt x="16534" y="29577"/>
                    <a:pt x="16115" y="30272"/>
                    <a:pt x="15648" y="30938"/>
                  </a:cubicBezTo>
                  <a:lnTo>
                    <a:pt x="15648" y="30938"/>
                  </a:lnTo>
                  <a:lnTo>
                    <a:pt x="15172" y="30938"/>
                  </a:lnTo>
                  <a:lnTo>
                    <a:pt x="15172" y="30938"/>
                  </a:lnTo>
                  <a:cubicBezTo>
                    <a:pt x="14877" y="30415"/>
                    <a:pt x="14630" y="29881"/>
                    <a:pt x="14411" y="29320"/>
                  </a:cubicBezTo>
                  <a:lnTo>
                    <a:pt x="14411" y="28653"/>
                  </a:lnTo>
                  <a:cubicBezTo>
                    <a:pt x="14097" y="27997"/>
                    <a:pt x="13744" y="27368"/>
                    <a:pt x="13364" y="26749"/>
                  </a:cubicBezTo>
                  <a:lnTo>
                    <a:pt x="12602" y="26083"/>
                  </a:lnTo>
                  <a:cubicBezTo>
                    <a:pt x="12298" y="25817"/>
                    <a:pt x="11936" y="25626"/>
                    <a:pt x="11555" y="25512"/>
                  </a:cubicBezTo>
                  <a:cubicBezTo>
                    <a:pt x="10841" y="25322"/>
                    <a:pt x="10080" y="25322"/>
                    <a:pt x="9365" y="25512"/>
                  </a:cubicBezTo>
                  <a:cubicBezTo>
                    <a:pt x="8575" y="25845"/>
                    <a:pt x="7833" y="26293"/>
                    <a:pt x="7176" y="26845"/>
                  </a:cubicBezTo>
                  <a:lnTo>
                    <a:pt x="6510" y="26845"/>
                  </a:lnTo>
                  <a:lnTo>
                    <a:pt x="6034" y="26845"/>
                  </a:lnTo>
                  <a:lnTo>
                    <a:pt x="6034" y="26845"/>
                  </a:lnTo>
                  <a:lnTo>
                    <a:pt x="6034" y="26845"/>
                  </a:lnTo>
                  <a:cubicBezTo>
                    <a:pt x="5996" y="26654"/>
                    <a:pt x="5996" y="26464"/>
                    <a:pt x="6034" y="26274"/>
                  </a:cubicBezTo>
                  <a:cubicBezTo>
                    <a:pt x="5986" y="25959"/>
                    <a:pt x="5986" y="25636"/>
                    <a:pt x="6034" y="25322"/>
                  </a:cubicBezTo>
                  <a:cubicBezTo>
                    <a:pt x="5891" y="24217"/>
                    <a:pt x="5891" y="23094"/>
                    <a:pt x="6034" y="21990"/>
                  </a:cubicBezTo>
                  <a:cubicBezTo>
                    <a:pt x="5986" y="21323"/>
                    <a:pt x="5986" y="20657"/>
                    <a:pt x="6034" y="19991"/>
                  </a:cubicBezTo>
                  <a:cubicBezTo>
                    <a:pt x="6281" y="19305"/>
                    <a:pt x="6567" y="18639"/>
                    <a:pt x="6891" y="17992"/>
                  </a:cubicBezTo>
                  <a:cubicBezTo>
                    <a:pt x="7462" y="16659"/>
                    <a:pt x="8223" y="15231"/>
                    <a:pt x="8794" y="13898"/>
                  </a:cubicBezTo>
                  <a:cubicBezTo>
                    <a:pt x="9365" y="12566"/>
                    <a:pt x="9937" y="11043"/>
                    <a:pt x="10413" y="9615"/>
                  </a:cubicBezTo>
                  <a:cubicBezTo>
                    <a:pt x="10965" y="8387"/>
                    <a:pt x="11288" y="7063"/>
                    <a:pt x="11364" y="5712"/>
                  </a:cubicBezTo>
                  <a:cubicBezTo>
                    <a:pt x="11364" y="5141"/>
                    <a:pt x="11364" y="4664"/>
                    <a:pt x="11364" y="4093"/>
                  </a:cubicBezTo>
                  <a:cubicBezTo>
                    <a:pt x="11412" y="3522"/>
                    <a:pt x="11412" y="2951"/>
                    <a:pt x="11364" y="2380"/>
                  </a:cubicBezTo>
                  <a:cubicBezTo>
                    <a:pt x="11260" y="1914"/>
                    <a:pt x="11108" y="1466"/>
                    <a:pt x="10889" y="1047"/>
                  </a:cubicBezTo>
                  <a:cubicBezTo>
                    <a:pt x="10546" y="419"/>
                    <a:pt x="9889" y="19"/>
                    <a:pt x="9175" y="0"/>
                  </a:cubicBezTo>
                  <a:lnTo>
                    <a:pt x="8413" y="0"/>
                  </a:lnTo>
                  <a:close/>
                  <a:moveTo>
                    <a:pt x="21074" y="29415"/>
                  </a:moveTo>
                  <a:lnTo>
                    <a:pt x="21074" y="29415"/>
                  </a:lnTo>
                  <a:close/>
                  <a:moveTo>
                    <a:pt x="20122" y="29415"/>
                  </a:moveTo>
                  <a:lnTo>
                    <a:pt x="20122" y="29415"/>
                  </a:lnTo>
                  <a:close/>
                  <a:moveTo>
                    <a:pt x="19266" y="55593"/>
                  </a:moveTo>
                  <a:lnTo>
                    <a:pt x="19266" y="55593"/>
                  </a:lnTo>
                  <a:close/>
                </a:path>
              </a:pathLst>
            </a:custGeom>
            <a:solidFill>
              <a:srgbClr val="5C2D90"/>
            </a:solidFill>
            <a:ln w="9508" cap="flat">
              <a:noFill/>
              <a:prstDash val="solid"/>
              <a:miter/>
            </a:ln>
          </p:spPr>
          <p:txBody>
            <a:bodyPr rtlCol="0" anchor="ctr"/>
            <a:lstStyle/>
            <a:p>
              <a:endParaRPr lang="en-US"/>
            </a:p>
          </p:txBody>
        </p:sp>
        <p:sp>
          <p:nvSpPr>
            <p:cNvPr id="16" name="Graphic 2">
              <a:extLst>
                <a:ext uri="{FF2B5EF4-FFF2-40B4-BE49-F238E27FC236}">
                  <a16:creationId xmlns:a16="http://schemas.microsoft.com/office/drawing/2014/main" id="{A1367E8E-3765-344B-A9AD-3EF8776131BB}"/>
                </a:ext>
              </a:extLst>
            </p:cNvPr>
            <p:cNvSpPr/>
            <p:nvPr/>
          </p:nvSpPr>
          <p:spPr>
            <a:xfrm>
              <a:off x="7444696" y="3899448"/>
              <a:ext cx="35835" cy="65923"/>
            </a:xfrm>
            <a:custGeom>
              <a:avLst/>
              <a:gdLst>
                <a:gd name="connsiteX0" fmla="*/ 24287 w 35835"/>
                <a:gd name="connsiteY0" fmla="*/ 0 h 65923"/>
                <a:gd name="connsiteX1" fmla="*/ 23810 w 35835"/>
                <a:gd name="connsiteY1" fmla="*/ 0 h 65923"/>
                <a:gd name="connsiteX2" fmla="*/ 23144 w 35835"/>
                <a:gd name="connsiteY2" fmla="*/ 0 h 65923"/>
                <a:gd name="connsiteX3" fmla="*/ 23144 w 35835"/>
                <a:gd name="connsiteY3" fmla="*/ 0 h 65923"/>
                <a:gd name="connsiteX4" fmla="*/ 22383 w 35835"/>
                <a:gd name="connsiteY4" fmla="*/ 0 h 65923"/>
                <a:gd name="connsiteX5" fmla="*/ 18765 w 35835"/>
                <a:gd name="connsiteY5" fmla="*/ 761 h 65923"/>
                <a:gd name="connsiteX6" fmla="*/ 16861 w 35835"/>
                <a:gd name="connsiteY6" fmla="*/ 1237 h 65923"/>
                <a:gd name="connsiteX7" fmla="*/ 14862 w 35835"/>
                <a:gd name="connsiteY7" fmla="*/ 2094 h 65923"/>
                <a:gd name="connsiteX8" fmla="*/ 12863 w 35835"/>
                <a:gd name="connsiteY8" fmla="*/ 4093 h 65923"/>
                <a:gd name="connsiteX9" fmla="*/ 12197 w 35835"/>
                <a:gd name="connsiteY9" fmla="*/ 6568 h 65923"/>
                <a:gd name="connsiteX10" fmla="*/ 13053 w 35835"/>
                <a:gd name="connsiteY10" fmla="*/ 9710 h 65923"/>
                <a:gd name="connsiteX11" fmla="*/ 16861 w 35835"/>
                <a:gd name="connsiteY11" fmla="*/ 12851 h 65923"/>
                <a:gd name="connsiteX12" fmla="*/ 19051 w 35835"/>
                <a:gd name="connsiteY12" fmla="*/ 13613 h 65923"/>
                <a:gd name="connsiteX13" fmla="*/ 20955 w 35835"/>
                <a:gd name="connsiteY13" fmla="*/ 14469 h 65923"/>
                <a:gd name="connsiteX14" fmla="*/ 24572 w 35835"/>
                <a:gd name="connsiteY14" fmla="*/ 16754 h 65923"/>
                <a:gd name="connsiteX15" fmla="*/ 25619 w 35835"/>
                <a:gd name="connsiteY15" fmla="*/ 17992 h 65923"/>
                <a:gd name="connsiteX16" fmla="*/ 25619 w 35835"/>
                <a:gd name="connsiteY16" fmla="*/ 18848 h 65923"/>
                <a:gd name="connsiteX17" fmla="*/ 25619 w 35835"/>
                <a:gd name="connsiteY17" fmla="*/ 20371 h 65923"/>
                <a:gd name="connsiteX18" fmla="*/ 25619 w 35835"/>
                <a:gd name="connsiteY18" fmla="*/ 21895 h 65923"/>
                <a:gd name="connsiteX19" fmla="*/ 25619 w 35835"/>
                <a:gd name="connsiteY19" fmla="*/ 22847 h 65923"/>
                <a:gd name="connsiteX20" fmla="*/ 25619 w 35835"/>
                <a:gd name="connsiteY20" fmla="*/ 23322 h 65923"/>
                <a:gd name="connsiteX21" fmla="*/ 25048 w 35835"/>
                <a:gd name="connsiteY21" fmla="*/ 23322 h 65923"/>
                <a:gd name="connsiteX22" fmla="*/ 24287 w 35835"/>
                <a:gd name="connsiteY22" fmla="*/ 23322 h 65923"/>
                <a:gd name="connsiteX23" fmla="*/ 21907 w 35835"/>
                <a:gd name="connsiteY23" fmla="*/ 21419 h 65923"/>
                <a:gd name="connsiteX24" fmla="*/ 17337 w 35835"/>
                <a:gd name="connsiteY24" fmla="*/ 19800 h 65923"/>
                <a:gd name="connsiteX25" fmla="*/ 14196 w 35835"/>
                <a:gd name="connsiteY25" fmla="*/ 19134 h 65923"/>
                <a:gd name="connsiteX26" fmla="*/ 11245 w 35835"/>
                <a:gd name="connsiteY26" fmla="*/ 19134 h 65923"/>
                <a:gd name="connsiteX27" fmla="*/ 8484 w 35835"/>
                <a:gd name="connsiteY27" fmla="*/ 19134 h 65923"/>
                <a:gd name="connsiteX28" fmla="*/ 5152 w 35835"/>
                <a:gd name="connsiteY28" fmla="*/ 19134 h 65923"/>
                <a:gd name="connsiteX29" fmla="*/ 2106 w 35835"/>
                <a:gd name="connsiteY29" fmla="*/ 20562 h 65923"/>
                <a:gd name="connsiteX30" fmla="*/ 869 w 35835"/>
                <a:gd name="connsiteY30" fmla="*/ 21990 h 65923"/>
                <a:gd name="connsiteX31" fmla="*/ 107 w 35835"/>
                <a:gd name="connsiteY31" fmla="*/ 24084 h 65923"/>
                <a:gd name="connsiteX32" fmla="*/ 107 w 35835"/>
                <a:gd name="connsiteY32" fmla="*/ 25702 h 65923"/>
                <a:gd name="connsiteX33" fmla="*/ 678 w 35835"/>
                <a:gd name="connsiteY33" fmla="*/ 27130 h 65923"/>
                <a:gd name="connsiteX34" fmla="*/ 3534 w 35835"/>
                <a:gd name="connsiteY34" fmla="*/ 30176 h 65923"/>
                <a:gd name="connsiteX35" fmla="*/ 9246 w 35835"/>
                <a:gd name="connsiteY35" fmla="*/ 31890 h 65923"/>
                <a:gd name="connsiteX36" fmla="*/ 12197 w 35835"/>
                <a:gd name="connsiteY36" fmla="*/ 31890 h 65923"/>
                <a:gd name="connsiteX37" fmla="*/ 17433 w 35835"/>
                <a:gd name="connsiteY37" fmla="*/ 32461 h 65923"/>
                <a:gd name="connsiteX38" fmla="*/ 20003 w 35835"/>
                <a:gd name="connsiteY38" fmla="*/ 33318 h 65923"/>
                <a:gd name="connsiteX39" fmla="*/ 21145 w 35835"/>
                <a:gd name="connsiteY39" fmla="*/ 34079 h 65923"/>
                <a:gd name="connsiteX40" fmla="*/ 22287 w 35835"/>
                <a:gd name="connsiteY40" fmla="*/ 35222 h 65923"/>
                <a:gd name="connsiteX41" fmla="*/ 23239 w 35835"/>
                <a:gd name="connsiteY41" fmla="*/ 36554 h 65923"/>
                <a:gd name="connsiteX42" fmla="*/ 25334 w 35835"/>
                <a:gd name="connsiteY42" fmla="*/ 40362 h 65923"/>
                <a:gd name="connsiteX43" fmla="*/ 26761 w 35835"/>
                <a:gd name="connsiteY43" fmla="*/ 44265 h 65923"/>
                <a:gd name="connsiteX44" fmla="*/ 28570 w 35835"/>
                <a:gd name="connsiteY44" fmla="*/ 50548 h 65923"/>
                <a:gd name="connsiteX45" fmla="*/ 30379 w 35835"/>
                <a:gd name="connsiteY45" fmla="*/ 56355 h 65923"/>
                <a:gd name="connsiteX46" fmla="*/ 32188 w 35835"/>
                <a:gd name="connsiteY46" fmla="*/ 64446 h 65923"/>
                <a:gd name="connsiteX47" fmla="*/ 34301 w 35835"/>
                <a:gd name="connsiteY47" fmla="*/ 65893 h 65923"/>
                <a:gd name="connsiteX48" fmla="*/ 34377 w 35835"/>
                <a:gd name="connsiteY48" fmla="*/ 65874 h 65923"/>
                <a:gd name="connsiteX49" fmla="*/ 35805 w 35835"/>
                <a:gd name="connsiteY49" fmla="*/ 63685 h 65923"/>
                <a:gd name="connsiteX50" fmla="*/ 34853 w 35835"/>
                <a:gd name="connsiteY50" fmla="*/ 58925 h 65923"/>
                <a:gd name="connsiteX51" fmla="*/ 34377 w 35835"/>
                <a:gd name="connsiteY51" fmla="*/ 56736 h 65923"/>
                <a:gd name="connsiteX52" fmla="*/ 33615 w 35835"/>
                <a:gd name="connsiteY52" fmla="*/ 54356 h 65923"/>
                <a:gd name="connsiteX53" fmla="*/ 31997 w 35835"/>
                <a:gd name="connsiteY53" fmla="*/ 49215 h 65923"/>
                <a:gd name="connsiteX54" fmla="*/ 30284 w 35835"/>
                <a:gd name="connsiteY54" fmla="*/ 43028 h 65923"/>
                <a:gd name="connsiteX55" fmla="*/ 28190 w 35835"/>
                <a:gd name="connsiteY55" fmla="*/ 37697 h 65923"/>
                <a:gd name="connsiteX56" fmla="*/ 24762 w 35835"/>
                <a:gd name="connsiteY56" fmla="*/ 32461 h 65923"/>
                <a:gd name="connsiteX57" fmla="*/ 23049 w 35835"/>
                <a:gd name="connsiteY57" fmla="*/ 30843 h 65923"/>
                <a:gd name="connsiteX58" fmla="*/ 20003 w 35835"/>
                <a:gd name="connsiteY58" fmla="*/ 29320 h 65923"/>
                <a:gd name="connsiteX59" fmla="*/ 15814 w 35835"/>
                <a:gd name="connsiteY59" fmla="*/ 28463 h 65923"/>
                <a:gd name="connsiteX60" fmla="*/ 12102 w 35835"/>
                <a:gd name="connsiteY60" fmla="*/ 28463 h 65923"/>
                <a:gd name="connsiteX61" fmla="*/ 7818 w 35835"/>
                <a:gd name="connsiteY61" fmla="*/ 28463 h 65923"/>
                <a:gd name="connsiteX62" fmla="*/ 6295 w 35835"/>
                <a:gd name="connsiteY62" fmla="*/ 27892 h 65923"/>
                <a:gd name="connsiteX63" fmla="*/ 4772 w 35835"/>
                <a:gd name="connsiteY63" fmla="*/ 26844 h 65923"/>
                <a:gd name="connsiteX64" fmla="*/ 4010 w 35835"/>
                <a:gd name="connsiteY64" fmla="*/ 25893 h 65923"/>
                <a:gd name="connsiteX65" fmla="*/ 4010 w 35835"/>
                <a:gd name="connsiteY65" fmla="*/ 25321 h 65923"/>
                <a:gd name="connsiteX66" fmla="*/ 4010 w 35835"/>
                <a:gd name="connsiteY66" fmla="*/ 24560 h 65923"/>
                <a:gd name="connsiteX67" fmla="*/ 4010 w 35835"/>
                <a:gd name="connsiteY67" fmla="*/ 24560 h 65923"/>
                <a:gd name="connsiteX68" fmla="*/ 4010 w 35835"/>
                <a:gd name="connsiteY68" fmla="*/ 24560 h 65923"/>
                <a:gd name="connsiteX69" fmla="*/ 4867 w 35835"/>
                <a:gd name="connsiteY69" fmla="*/ 24084 h 65923"/>
                <a:gd name="connsiteX70" fmla="*/ 7151 w 35835"/>
                <a:gd name="connsiteY70" fmla="*/ 24084 h 65923"/>
                <a:gd name="connsiteX71" fmla="*/ 10864 w 35835"/>
                <a:gd name="connsiteY71" fmla="*/ 24084 h 65923"/>
                <a:gd name="connsiteX72" fmla="*/ 14577 w 35835"/>
                <a:gd name="connsiteY72" fmla="*/ 24084 h 65923"/>
                <a:gd name="connsiteX73" fmla="*/ 16766 w 35835"/>
                <a:gd name="connsiteY73" fmla="*/ 24750 h 65923"/>
                <a:gd name="connsiteX74" fmla="*/ 19432 w 35835"/>
                <a:gd name="connsiteY74" fmla="*/ 26749 h 65923"/>
                <a:gd name="connsiteX75" fmla="*/ 20479 w 35835"/>
                <a:gd name="connsiteY75" fmla="*/ 27606 h 65923"/>
                <a:gd name="connsiteX76" fmla="*/ 23049 w 35835"/>
                <a:gd name="connsiteY76" fmla="*/ 28939 h 65923"/>
                <a:gd name="connsiteX77" fmla="*/ 26571 w 35835"/>
                <a:gd name="connsiteY77" fmla="*/ 28463 h 65923"/>
                <a:gd name="connsiteX78" fmla="*/ 27333 w 35835"/>
                <a:gd name="connsiteY78" fmla="*/ 27892 h 65923"/>
                <a:gd name="connsiteX79" fmla="*/ 27904 w 35835"/>
                <a:gd name="connsiteY79" fmla="*/ 27130 h 65923"/>
                <a:gd name="connsiteX80" fmla="*/ 27904 w 35835"/>
                <a:gd name="connsiteY80" fmla="*/ 26464 h 65923"/>
                <a:gd name="connsiteX81" fmla="*/ 28380 w 35835"/>
                <a:gd name="connsiteY81" fmla="*/ 25417 h 65923"/>
                <a:gd name="connsiteX82" fmla="*/ 28380 w 35835"/>
                <a:gd name="connsiteY82" fmla="*/ 22370 h 65923"/>
                <a:gd name="connsiteX83" fmla="*/ 28380 w 35835"/>
                <a:gd name="connsiteY83" fmla="*/ 19800 h 65923"/>
                <a:gd name="connsiteX84" fmla="*/ 27523 w 35835"/>
                <a:gd name="connsiteY84" fmla="*/ 17896 h 65923"/>
                <a:gd name="connsiteX85" fmla="*/ 26571 w 35835"/>
                <a:gd name="connsiteY85" fmla="*/ 16564 h 65923"/>
                <a:gd name="connsiteX86" fmla="*/ 24477 w 35835"/>
                <a:gd name="connsiteY86" fmla="*/ 14755 h 65923"/>
                <a:gd name="connsiteX87" fmla="*/ 22097 w 35835"/>
                <a:gd name="connsiteY87" fmla="*/ 13327 h 65923"/>
                <a:gd name="connsiteX88" fmla="*/ 19146 w 35835"/>
                <a:gd name="connsiteY88" fmla="*/ 11994 h 65923"/>
                <a:gd name="connsiteX89" fmla="*/ 17337 w 35835"/>
                <a:gd name="connsiteY89" fmla="*/ 10281 h 65923"/>
                <a:gd name="connsiteX90" fmla="*/ 16195 w 35835"/>
                <a:gd name="connsiteY90" fmla="*/ 9614 h 65923"/>
                <a:gd name="connsiteX91" fmla="*/ 16195 w 35835"/>
                <a:gd name="connsiteY91" fmla="*/ 9614 h 65923"/>
                <a:gd name="connsiteX92" fmla="*/ 16195 w 35835"/>
                <a:gd name="connsiteY92" fmla="*/ 8853 h 65923"/>
                <a:gd name="connsiteX93" fmla="*/ 16195 w 35835"/>
                <a:gd name="connsiteY93" fmla="*/ 8282 h 65923"/>
                <a:gd name="connsiteX94" fmla="*/ 16195 w 35835"/>
                <a:gd name="connsiteY94" fmla="*/ 8282 h 65923"/>
                <a:gd name="connsiteX95" fmla="*/ 16195 w 35835"/>
                <a:gd name="connsiteY95" fmla="*/ 8282 h 65923"/>
                <a:gd name="connsiteX96" fmla="*/ 16195 w 35835"/>
                <a:gd name="connsiteY96" fmla="*/ 8282 h 65923"/>
                <a:gd name="connsiteX97" fmla="*/ 16195 w 35835"/>
                <a:gd name="connsiteY97" fmla="*/ 8282 h 65923"/>
                <a:gd name="connsiteX98" fmla="*/ 17433 w 35835"/>
                <a:gd name="connsiteY98" fmla="*/ 7711 h 65923"/>
                <a:gd name="connsiteX99" fmla="*/ 21621 w 35835"/>
                <a:gd name="connsiteY99" fmla="*/ 6854 h 65923"/>
                <a:gd name="connsiteX100" fmla="*/ 24001 w 35835"/>
                <a:gd name="connsiteY100" fmla="*/ 6092 h 65923"/>
                <a:gd name="connsiteX101" fmla="*/ 24667 w 35835"/>
                <a:gd name="connsiteY101" fmla="*/ 6092 h 65923"/>
                <a:gd name="connsiteX102" fmla="*/ 25429 w 35835"/>
                <a:gd name="connsiteY102" fmla="*/ 6092 h 65923"/>
                <a:gd name="connsiteX103" fmla="*/ 26000 w 35835"/>
                <a:gd name="connsiteY103" fmla="*/ 4855 h 65923"/>
                <a:gd name="connsiteX104" fmla="*/ 26000 w 35835"/>
                <a:gd name="connsiteY104" fmla="*/ 3427 h 65923"/>
                <a:gd name="connsiteX105" fmla="*/ 24762 w 35835"/>
                <a:gd name="connsiteY105" fmla="*/ 2856 h 65923"/>
                <a:gd name="connsiteX106" fmla="*/ 4105 w 35835"/>
                <a:gd name="connsiteY106" fmla="*/ 23418 h 65923"/>
                <a:gd name="connsiteX107" fmla="*/ 4105 w 35835"/>
                <a:gd name="connsiteY107" fmla="*/ 23418 h 65923"/>
                <a:gd name="connsiteX108" fmla="*/ 33615 w 35835"/>
                <a:gd name="connsiteY108" fmla="*/ 54356 h 65923"/>
                <a:gd name="connsiteX109" fmla="*/ 33615 w 35835"/>
                <a:gd name="connsiteY109" fmla="*/ 54356 h 65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Lst>
              <a:rect l="l" t="t" r="r" b="b"/>
              <a:pathLst>
                <a:path w="35835" h="65923">
                  <a:moveTo>
                    <a:pt x="24287" y="0"/>
                  </a:moveTo>
                  <a:lnTo>
                    <a:pt x="23810" y="0"/>
                  </a:lnTo>
                  <a:lnTo>
                    <a:pt x="23144" y="0"/>
                  </a:lnTo>
                  <a:lnTo>
                    <a:pt x="23144" y="0"/>
                  </a:lnTo>
                  <a:lnTo>
                    <a:pt x="22383" y="0"/>
                  </a:lnTo>
                  <a:cubicBezTo>
                    <a:pt x="21202" y="343"/>
                    <a:pt x="19993" y="600"/>
                    <a:pt x="18765" y="761"/>
                  </a:cubicBezTo>
                  <a:lnTo>
                    <a:pt x="16861" y="1237"/>
                  </a:lnTo>
                  <a:cubicBezTo>
                    <a:pt x="16167" y="1447"/>
                    <a:pt x="15491" y="1732"/>
                    <a:pt x="14862" y="2094"/>
                  </a:cubicBezTo>
                  <a:cubicBezTo>
                    <a:pt x="14015" y="2561"/>
                    <a:pt x="13330" y="3246"/>
                    <a:pt x="12863" y="4093"/>
                  </a:cubicBezTo>
                  <a:cubicBezTo>
                    <a:pt x="12454" y="4855"/>
                    <a:pt x="12225" y="5702"/>
                    <a:pt x="12197" y="6568"/>
                  </a:cubicBezTo>
                  <a:cubicBezTo>
                    <a:pt x="12235" y="7663"/>
                    <a:pt x="12530" y="8748"/>
                    <a:pt x="13053" y="9710"/>
                  </a:cubicBezTo>
                  <a:cubicBezTo>
                    <a:pt x="13949" y="11147"/>
                    <a:pt x="15281" y="12251"/>
                    <a:pt x="16861" y="12851"/>
                  </a:cubicBezTo>
                  <a:lnTo>
                    <a:pt x="19051" y="13613"/>
                  </a:lnTo>
                  <a:lnTo>
                    <a:pt x="20955" y="14469"/>
                  </a:lnTo>
                  <a:cubicBezTo>
                    <a:pt x="22211" y="15136"/>
                    <a:pt x="23430" y="15907"/>
                    <a:pt x="24572" y="16754"/>
                  </a:cubicBezTo>
                  <a:lnTo>
                    <a:pt x="25619" y="17992"/>
                  </a:lnTo>
                  <a:cubicBezTo>
                    <a:pt x="25657" y="18277"/>
                    <a:pt x="25657" y="18563"/>
                    <a:pt x="25619" y="18848"/>
                  </a:cubicBezTo>
                  <a:cubicBezTo>
                    <a:pt x="25705" y="19353"/>
                    <a:pt x="25705" y="19867"/>
                    <a:pt x="25619" y="20371"/>
                  </a:cubicBezTo>
                  <a:lnTo>
                    <a:pt x="25619" y="21895"/>
                  </a:lnTo>
                  <a:cubicBezTo>
                    <a:pt x="25676" y="22209"/>
                    <a:pt x="25676" y="22532"/>
                    <a:pt x="25619" y="22847"/>
                  </a:cubicBezTo>
                  <a:lnTo>
                    <a:pt x="25619" y="23322"/>
                  </a:lnTo>
                  <a:lnTo>
                    <a:pt x="25048" y="23322"/>
                  </a:lnTo>
                  <a:lnTo>
                    <a:pt x="24287" y="23322"/>
                  </a:lnTo>
                  <a:cubicBezTo>
                    <a:pt x="23449" y="22742"/>
                    <a:pt x="22659" y="22104"/>
                    <a:pt x="21907" y="21419"/>
                  </a:cubicBezTo>
                  <a:cubicBezTo>
                    <a:pt x="20517" y="20562"/>
                    <a:pt x="18956" y="20010"/>
                    <a:pt x="17337" y="19800"/>
                  </a:cubicBezTo>
                  <a:cubicBezTo>
                    <a:pt x="16309" y="19486"/>
                    <a:pt x="15262" y="19267"/>
                    <a:pt x="14196" y="19134"/>
                  </a:cubicBezTo>
                  <a:lnTo>
                    <a:pt x="11245" y="19134"/>
                  </a:lnTo>
                  <a:lnTo>
                    <a:pt x="8484" y="19134"/>
                  </a:lnTo>
                  <a:cubicBezTo>
                    <a:pt x="7380" y="18991"/>
                    <a:pt x="6257" y="18991"/>
                    <a:pt x="5152" y="19134"/>
                  </a:cubicBezTo>
                  <a:cubicBezTo>
                    <a:pt x="4048" y="19391"/>
                    <a:pt x="3011" y="19876"/>
                    <a:pt x="2106" y="20562"/>
                  </a:cubicBezTo>
                  <a:cubicBezTo>
                    <a:pt x="1621" y="20971"/>
                    <a:pt x="1202" y="21457"/>
                    <a:pt x="869" y="21990"/>
                  </a:cubicBezTo>
                  <a:cubicBezTo>
                    <a:pt x="459" y="22618"/>
                    <a:pt x="202" y="23342"/>
                    <a:pt x="107" y="24084"/>
                  </a:cubicBezTo>
                  <a:cubicBezTo>
                    <a:pt x="-36" y="24617"/>
                    <a:pt x="-36" y="25169"/>
                    <a:pt x="107" y="25702"/>
                  </a:cubicBezTo>
                  <a:cubicBezTo>
                    <a:pt x="193" y="26216"/>
                    <a:pt x="393" y="26702"/>
                    <a:pt x="678" y="27130"/>
                  </a:cubicBezTo>
                  <a:cubicBezTo>
                    <a:pt x="1421" y="28320"/>
                    <a:pt x="2392" y="29358"/>
                    <a:pt x="3534" y="30176"/>
                  </a:cubicBezTo>
                  <a:cubicBezTo>
                    <a:pt x="5248" y="31252"/>
                    <a:pt x="7218" y="31852"/>
                    <a:pt x="9246" y="31890"/>
                  </a:cubicBezTo>
                  <a:lnTo>
                    <a:pt x="12197" y="31890"/>
                  </a:lnTo>
                  <a:cubicBezTo>
                    <a:pt x="13949" y="31985"/>
                    <a:pt x="15700" y="32175"/>
                    <a:pt x="17433" y="32461"/>
                  </a:cubicBezTo>
                  <a:cubicBezTo>
                    <a:pt x="18327" y="32632"/>
                    <a:pt x="19184" y="32918"/>
                    <a:pt x="20003" y="33318"/>
                  </a:cubicBezTo>
                  <a:cubicBezTo>
                    <a:pt x="20422" y="33518"/>
                    <a:pt x="20802" y="33775"/>
                    <a:pt x="21145" y="34079"/>
                  </a:cubicBezTo>
                  <a:lnTo>
                    <a:pt x="22287" y="35222"/>
                  </a:lnTo>
                  <a:lnTo>
                    <a:pt x="23239" y="36554"/>
                  </a:lnTo>
                  <a:cubicBezTo>
                    <a:pt x="24029" y="37773"/>
                    <a:pt x="24734" y="39039"/>
                    <a:pt x="25334" y="40362"/>
                  </a:cubicBezTo>
                  <a:cubicBezTo>
                    <a:pt x="25905" y="41628"/>
                    <a:pt x="26390" y="42932"/>
                    <a:pt x="26761" y="44265"/>
                  </a:cubicBezTo>
                  <a:cubicBezTo>
                    <a:pt x="27428" y="46359"/>
                    <a:pt x="27904" y="48454"/>
                    <a:pt x="28570" y="50548"/>
                  </a:cubicBezTo>
                  <a:cubicBezTo>
                    <a:pt x="29237" y="52642"/>
                    <a:pt x="29712" y="54451"/>
                    <a:pt x="30379" y="56355"/>
                  </a:cubicBezTo>
                  <a:cubicBezTo>
                    <a:pt x="31159" y="59011"/>
                    <a:pt x="31769" y="61714"/>
                    <a:pt x="32188" y="64446"/>
                  </a:cubicBezTo>
                  <a:cubicBezTo>
                    <a:pt x="32369" y="65427"/>
                    <a:pt x="33320" y="66074"/>
                    <a:pt x="34301" y="65893"/>
                  </a:cubicBezTo>
                  <a:cubicBezTo>
                    <a:pt x="34329" y="65884"/>
                    <a:pt x="34348" y="65884"/>
                    <a:pt x="34377" y="65874"/>
                  </a:cubicBezTo>
                  <a:cubicBezTo>
                    <a:pt x="35358" y="65636"/>
                    <a:pt x="35986" y="64675"/>
                    <a:pt x="35805" y="63685"/>
                  </a:cubicBezTo>
                  <a:cubicBezTo>
                    <a:pt x="35805" y="62066"/>
                    <a:pt x="35234" y="60448"/>
                    <a:pt x="34853" y="58925"/>
                  </a:cubicBezTo>
                  <a:cubicBezTo>
                    <a:pt x="34748" y="58183"/>
                    <a:pt x="34587" y="57449"/>
                    <a:pt x="34377" y="56736"/>
                  </a:cubicBezTo>
                  <a:cubicBezTo>
                    <a:pt x="34377" y="55879"/>
                    <a:pt x="33806" y="55117"/>
                    <a:pt x="33615" y="54356"/>
                  </a:cubicBezTo>
                  <a:cubicBezTo>
                    <a:pt x="33425" y="53594"/>
                    <a:pt x="32473" y="50929"/>
                    <a:pt x="31997" y="49215"/>
                  </a:cubicBezTo>
                  <a:cubicBezTo>
                    <a:pt x="31521" y="47502"/>
                    <a:pt x="30950" y="45027"/>
                    <a:pt x="30284" y="43028"/>
                  </a:cubicBezTo>
                  <a:cubicBezTo>
                    <a:pt x="29617" y="41029"/>
                    <a:pt x="28951" y="39410"/>
                    <a:pt x="28190" y="37697"/>
                  </a:cubicBezTo>
                  <a:cubicBezTo>
                    <a:pt x="27276" y="35812"/>
                    <a:pt x="26124" y="34051"/>
                    <a:pt x="24762" y="32461"/>
                  </a:cubicBezTo>
                  <a:cubicBezTo>
                    <a:pt x="24239" y="31871"/>
                    <a:pt x="23668" y="31338"/>
                    <a:pt x="23049" y="30843"/>
                  </a:cubicBezTo>
                  <a:cubicBezTo>
                    <a:pt x="22173" y="30091"/>
                    <a:pt x="21126" y="29567"/>
                    <a:pt x="20003" y="29320"/>
                  </a:cubicBezTo>
                  <a:cubicBezTo>
                    <a:pt x="18641" y="28891"/>
                    <a:pt x="17233" y="28606"/>
                    <a:pt x="15814" y="28463"/>
                  </a:cubicBezTo>
                  <a:lnTo>
                    <a:pt x="12102" y="28463"/>
                  </a:lnTo>
                  <a:cubicBezTo>
                    <a:pt x="10674" y="28558"/>
                    <a:pt x="9246" y="28558"/>
                    <a:pt x="7818" y="28463"/>
                  </a:cubicBezTo>
                  <a:lnTo>
                    <a:pt x="6295" y="27892"/>
                  </a:lnTo>
                  <a:cubicBezTo>
                    <a:pt x="5752" y="27597"/>
                    <a:pt x="5238" y="27245"/>
                    <a:pt x="4772" y="26844"/>
                  </a:cubicBezTo>
                  <a:cubicBezTo>
                    <a:pt x="4467" y="26569"/>
                    <a:pt x="4210" y="26254"/>
                    <a:pt x="4010" y="25893"/>
                  </a:cubicBezTo>
                  <a:lnTo>
                    <a:pt x="4010" y="25321"/>
                  </a:lnTo>
                  <a:lnTo>
                    <a:pt x="4010" y="24560"/>
                  </a:lnTo>
                  <a:cubicBezTo>
                    <a:pt x="4010" y="24560"/>
                    <a:pt x="4010" y="24560"/>
                    <a:pt x="4010" y="24560"/>
                  </a:cubicBezTo>
                  <a:lnTo>
                    <a:pt x="4010" y="24560"/>
                  </a:lnTo>
                  <a:lnTo>
                    <a:pt x="4867" y="24084"/>
                  </a:lnTo>
                  <a:lnTo>
                    <a:pt x="7151" y="24084"/>
                  </a:lnTo>
                  <a:cubicBezTo>
                    <a:pt x="8389" y="23941"/>
                    <a:pt x="9627" y="23941"/>
                    <a:pt x="10864" y="24084"/>
                  </a:cubicBezTo>
                  <a:lnTo>
                    <a:pt x="14577" y="24084"/>
                  </a:lnTo>
                  <a:lnTo>
                    <a:pt x="16766" y="24750"/>
                  </a:lnTo>
                  <a:cubicBezTo>
                    <a:pt x="17689" y="25360"/>
                    <a:pt x="18584" y="26026"/>
                    <a:pt x="19432" y="26749"/>
                  </a:cubicBezTo>
                  <a:lnTo>
                    <a:pt x="20479" y="27606"/>
                  </a:lnTo>
                  <a:cubicBezTo>
                    <a:pt x="21250" y="28196"/>
                    <a:pt x="22116" y="28653"/>
                    <a:pt x="23049" y="28939"/>
                  </a:cubicBezTo>
                  <a:cubicBezTo>
                    <a:pt x="24239" y="29310"/>
                    <a:pt x="25524" y="29139"/>
                    <a:pt x="26571" y="28463"/>
                  </a:cubicBezTo>
                  <a:lnTo>
                    <a:pt x="27333" y="27892"/>
                  </a:lnTo>
                  <a:lnTo>
                    <a:pt x="27904" y="27130"/>
                  </a:lnTo>
                  <a:cubicBezTo>
                    <a:pt x="27951" y="26911"/>
                    <a:pt x="27951" y="26683"/>
                    <a:pt x="27904" y="26464"/>
                  </a:cubicBezTo>
                  <a:cubicBezTo>
                    <a:pt x="28123" y="26140"/>
                    <a:pt x="28275" y="25788"/>
                    <a:pt x="28380" y="25417"/>
                  </a:cubicBezTo>
                  <a:cubicBezTo>
                    <a:pt x="28522" y="24408"/>
                    <a:pt x="28522" y="23380"/>
                    <a:pt x="28380" y="22370"/>
                  </a:cubicBezTo>
                  <a:cubicBezTo>
                    <a:pt x="28475" y="21514"/>
                    <a:pt x="28475" y="20657"/>
                    <a:pt x="28380" y="19800"/>
                  </a:cubicBezTo>
                  <a:cubicBezTo>
                    <a:pt x="28190" y="19124"/>
                    <a:pt x="27904" y="18487"/>
                    <a:pt x="27523" y="17896"/>
                  </a:cubicBezTo>
                  <a:lnTo>
                    <a:pt x="26571" y="16564"/>
                  </a:lnTo>
                  <a:lnTo>
                    <a:pt x="24477" y="14755"/>
                  </a:lnTo>
                  <a:cubicBezTo>
                    <a:pt x="23715" y="14184"/>
                    <a:pt x="22858" y="13803"/>
                    <a:pt x="22097" y="13327"/>
                  </a:cubicBezTo>
                  <a:cubicBezTo>
                    <a:pt x="21164" y="12784"/>
                    <a:pt x="20174" y="12337"/>
                    <a:pt x="19146" y="11994"/>
                  </a:cubicBezTo>
                  <a:lnTo>
                    <a:pt x="17337" y="10281"/>
                  </a:lnTo>
                  <a:cubicBezTo>
                    <a:pt x="16918" y="10138"/>
                    <a:pt x="16528" y="9910"/>
                    <a:pt x="16195" y="9614"/>
                  </a:cubicBezTo>
                  <a:lnTo>
                    <a:pt x="16195" y="9614"/>
                  </a:lnTo>
                  <a:cubicBezTo>
                    <a:pt x="16233" y="9358"/>
                    <a:pt x="16233" y="9110"/>
                    <a:pt x="16195" y="8853"/>
                  </a:cubicBezTo>
                  <a:cubicBezTo>
                    <a:pt x="16195" y="8853"/>
                    <a:pt x="16195" y="8853"/>
                    <a:pt x="16195" y="8282"/>
                  </a:cubicBezTo>
                  <a:lnTo>
                    <a:pt x="16195" y="8282"/>
                  </a:lnTo>
                  <a:cubicBezTo>
                    <a:pt x="16195" y="8282"/>
                    <a:pt x="16195" y="8282"/>
                    <a:pt x="16195" y="8282"/>
                  </a:cubicBezTo>
                  <a:lnTo>
                    <a:pt x="16195" y="8282"/>
                  </a:lnTo>
                  <a:lnTo>
                    <a:pt x="16195" y="8282"/>
                  </a:lnTo>
                  <a:lnTo>
                    <a:pt x="17433" y="7711"/>
                  </a:lnTo>
                  <a:cubicBezTo>
                    <a:pt x="18765" y="7711"/>
                    <a:pt x="20193" y="7140"/>
                    <a:pt x="21621" y="6854"/>
                  </a:cubicBezTo>
                  <a:cubicBezTo>
                    <a:pt x="22440" y="6683"/>
                    <a:pt x="23239" y="6435"/>
                    <a:pt x="24001" y="6092"/>
                  </a:cubicBezTo>
                  <a:lnTo>
                    <a:pt x="24667" y="6092"/>
                  </a:lnTo>
                  <a:cubicBezTo>
                    <a:pt x="24915" y="6178"/>
                    <a:pt x="25181" y="6178"/>
                    <a:pt x="25429" y="6092"/>
                  </a:cubicBezTo>
                  <a:cubicBezTo>
                    <a:pt x="25800" y="5797"/>
                    <a:pt x="26019" y="5331"/>
                    <a:pt x="26000" y="4855"/>
                  </a:cubicBezTo>
                  <a:cubicBezTo>
                    <a:pt x="26181" y="4398"/>
                    <a:pt x="26181" y="3884"/>
                    <a:pt x="26000" y="3427"/>
                  </a:cubicBezTo>
                  <a:cubicBezTo>
                    <a:pt x="25667" y="3103"/>
                    <a:pt x="25229" y="2903"/>
                    <a:pt x="24762" y="2856"/>
                  </a:cubicBezTo>
                  <a:close/>
                  <a:moveTo>
                    <a:pt x="4105" y="23418"/>
                  </a:moveTo>
                  <a:lnTo>
                    <a:pt x="4105" y="23418"/>
                  </a:lnTo>
                  <a:close/>
                  <a:moveTo>
                    <a:pt x="33615" y="54356"/>
                  </a:moveTo>
                  <a:lnTo>
                    <a:pt x="33615" y="54356"/>
                  </a:lnTo>
                  <a:close/>
                </a:path>
              </a:pathLst>
            </a:custGeom>
            <a:solidFill>
              <a:srgbClr val="5C2D90"/>
            </a:solidFill>
            <a:ln w="9508" cap="flat">
              <a:noFill/>
              <a:prstDash val="solid"/>
              <a:miter/>
            </a:ln>
          </p:spPr>
          <p:txBody>
            <a:bodyPr rtlCol="0" anchor="ctr"/>
            <a:lstStyle/>
            <a:p>
              <a:endParaRPr lang="en-US"/>
            </a:p>
          </p:txBody>
        </p:sp>
      </p:grpSp>
    </p:spTree>
    <p:extLst>
      <p:ext uri="{BB962C8B-B14F-4D97-AF65-F5344CB8AC3E}">
        <p14:creationId xmlns:p14="http://schemas.microsoft.com/office/powerpoint/2010/main" val="14870455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315BAE42-C69A-384A-9907-31B848B4F67A}"/>
              </a:ext>
            </a:extLst>
          </p:cNvPr>
          <p:cNvSpPr>
            <a:spLocks noGrp="1"/>
          </p:cNvSpPr>
          <p:nvPr>
            <p:ph type="body" sz="quarter" idx="11"/>
          </p:nvPr>
        </p:nvSpPr>
        <p:spPr>
          <a:xfrm>
            <a:off x="8271206" y="1119117"/>
            <a:ext cx="3276310" cy="4544704"/>
          </a:xfrm>
        </p:spPr>
        <p:txBody>
          <a:bodyPr anchor="ctr">
            <a:noAutofit/>
          </a:bodyPr>
          <a:lstStyle/>
          <a:p>
            <a:pPr>
              <a:lnSpc>
                <a:spcPct val="100000"/>
              </a:lnSpc>
            </a:pPr>
            <a:r>
              <a:rPr lang="nl-NL" sz="1600" b="0" dirty="0"/>
              <a:t>Een persconferentie geeft veel informatie. Bijvoorbeeld of de scholen open of dicht moeten. Maar soms heb je nog wat meer informatie nodig. Informatie die niet voor iedereen, maar wel voor jou belangrijk is. Bijvoorbeeld of je ouders je naar school mogen brengen? Of dat jij een mondkapje op moet, of juist niet? Soms wil de meester of juf nog wat extra vertellen.</a:t>
            </a:r>
          </a:p>
          <a:p>
            <a:pPr marL="285750" indent="-285750">
              <a:lnSpc>
                <a:spcPct val="100000"/>
              </a:lnSpc>
              <a:buFont typeface="Arial" panose="020B0604020202020204" pitchFamily="34" charset="0"/>
              <a:buChar char="•"/>
            </a:pPr>
            <a:r>
              <a:rPr lang="nl-NL" sz="1600" b="0" dirty="0"/>
              <a:t> Waar vind je informatie over de regels van jouw school?</a:t>
            </a:r>
          </a:p>
        </p:txBody>
      </p:sp>
      <p:pic>
        <p:nvPicPr>
          <p:cNvPr id="5" name="Tijdelijke aanduiding voor afbeelding 4" descr="Afbeelding met persoon, tafel, binnen  Automatisch gegenereerde beschrijving">
            <a:extLst>
              <a:ext uri="{FF2B5EF4-FFF2-40B4-BE49-F238E27FC236}">
                <a16:creationId xmlns:a16="http://schemas.microsoft.com/office/drawing/2014/main" id="{3E8BE22C-2C71-ED4F-A445-6AF52044932D}"/>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12793" r="15075" b="1"/>
          <a:stretch/>
        </p:blipFill>
        <p:spPr>
          <a:xfrm>
            <a:off x="-308882" y="1"/>
            <a:ext cx="7448954" cy="6867261"/>
          </a:xfrm>
          <a:noFill/>
        </p:spPr>
      </p:pic>
    </p:spTree>
    <p:extLst>
      <p:ext uri="{BB962C8B-B14F-4D97-AF65-F5344CB8AC3E}">
        <p14:creationId xmlns:p14="http://schemas.microsoft.com/office/powerpoint/2010/main" val="38504365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afbeelding 4" descr="Afbeelding met tekst  Automatisch gegenereerde beschrijving">
            <a:extLst>
              <a:ext uri="{FF2B5EF4-FFF2-40B4-BE49-F238E27FC236}">
                <a16:creationId xmlns:a16="http://schemas.microsoft.com/office/drawing/2014/main" id="{47A8F8C7-948F-3F4C-9B9E-70D0AE99A2C7}"/>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16537" r="22932" b="-1"/>
          <a:stretch/>
        </p:blipFill>
        <p:spPr>
          <a:xfrm>
            <a:off x="7055538" y="679132"/>
            <a:ext cx="5136462" cy="5770275"/>
          </a:xfrm>
          <a:noFill/>
        </p:spPr>
      </p:pic>
      <p:sp>
        <p:nvSpPr>
          <p:cNvPr id="10" name="Text Placeholder 2">
            <a:extLst>
              <a:ext uri="{FF2B5EF4-FFF2-40B4-BE49-F238E27FC236}">
                <a16:creationId xmlns:a16="http://schemas.microsoft.com/office/drawing/2014/main" id="{38D80DF1-6BE3-4656-9157-8FC55FCC1CD8}"/>
              </a:ext>
            </a:extLst>
          </p:cNvPr>
          <p:cNvSpPr>
            <a:spLocks noGrp="1"/>
          </p:cNvSpPr>
          <p:nvPr>
            <p:ph type="body" sz="quarter" idx="11"/>
          </p:nvPr>
        </p:nvSpPr>
        <p:spPr>
          <a:xfrm>
            <a:off x="591060" y="495393"/>
            <a:ext cx="3298552" cy="60909"/>
          </a:xfrm>
        </p:spPr>
        <p:txBody>
          <a:bodyPr>
            <a:normAutofit fontScale="25000" lnSpcReduction="20000"/>
          </a:bodyPr>
          <a:lstStyle/>
          <a:p>
            <a:endParaRPr lang="en-US" dirty="0"/>
          </a:p>
        </p:txBody>
      </p:sp>
      <p:sp>
        <p:nvSpPr>
          <p:cNvPr id="12" name="Text Placeholder 3">
            <a:extLst>
              <a:ext uri="{FF2B5EF4-FFF2-40B4-BE49-F238E27FC236}">
                <a16:creationId xmlns:a16="http://schemas.microsoft.com/office/drawing/2014/main" id="{2C407560-AD9A-4F94-9836-AFF332BCACD2}"/>
              </a:ext>
            </a:extLst>
          </p:cNvPr>
          <p:cNvSpPr>
            <a:spLocks noGrp="1"/>
          </p:cNvSpPr>
          <p:nvPr>
            <p:ph type="body" sz="quarter" idx="12"/>
          </p:nvPr>
        </p:nvSpPr>
        <p:spPr>
          <a:xfrm>
            <a:off x="591060" y="1719618"/>
            <a:ext cx="5504940" cy="4023957"/>
          </a:xfrm>
        </p:spPr>
        <p:txBody>
          <a:bodyPr>
            <a:normAutofit fontScale="92500"/>
          </a:bodyPr>
          <a:lstStyle/>
          <a:p>
            <a:r>
              <a:rPr lang="en-US" dirty="0"/>
              <a:t>Ook </a:t>
            </a:r>
            <a:r>
              <a:rPr lang="en-US" dirty="0" err="1"/>
              <a:t>scholen</a:t>
            </a:r>
            <a:r>
              <a:rPr lang="en-US" dirty="0"/>
              <a:t> </a:t>
            </a:r>
            <a:r>
              <a:rPr lang="en-US" dirty="0" err="1"/>
              <a:t>geven</a:t>
            </a:r>
            <a:r>
              <a:rPr lang="en-US" dirty="0"/>
              <a:t> </a:t>
            </a:r>
            <a:r>
              <a:rPr lang="en-US" dirty="0" err="1"/>
              <a:t>informatie</a:t>
            </a:r>
            <a:r>
              <a:rPr lang="en-US" dirty="0"/>
              <a:t> </a:t>
            </a:r>
            <a:r>
              <a:rPr lang="en-US" dirty="0" err="1"/>
              <a:t>aan</a:t>
            </a:r>
            <a:r>
              <a:rPr lang="en-US" dirty="0"/>
              <a:t> </a:t>
            </a:r>
            <a:r>
              <a:rPr lang="en-US" dirty="0" err="1"/>
              <a:t>ouders</a:t>
            </a:r>
            <a:r>
              <a:rPr lang="en-US" dirty="0"/>
              <a:t>. </a:t>
            </a:r>
            <a:r>
              <a:rPr lang="en-US" dirty="0" err="1"/>
              <a:t>Dat</a:t>
            </a:r>
            <a:r>
              <a:rPr lang="en-US" dirty="0"/>
              <a:t> </a:t>
            </a:r>
            <a:r>
              <a:rPr lang="en-US" dirty="0" err="1"/>
              <a:t>gebeurt</a:t>
            </a:r>
            <a:r>
              <a:rPr lang="en-US" dirty="0"/>
              <a:t> </a:t>
            </a:r>
            <a:r>
              <a:rPr lang="en-US" dirty="0" err="1"/>
              <a:t>bijna</a:t>
            </a:r>
            <a:r>
              <a:rPr lang="en-US" dirty="0"/>
              <a:t> </a:t>
            </a:r>
            <a:r>
              <a:rPr lang="en-US" dirty="0" err="1"/>
              <a:t>altijd</a:t>
            </a:r>
            <a:r>
              <a:rPr lang="en-US" dirty="0"/>
              <a:t> online. Je </a:t>
            </a:r>
            <a:r>
              <a:rPr lang="en-US" dirty="0" err="1"/>
              <a:t>ouders</a:t>
            </a:r>
            <a:r>
              <a:rPr lang="en-US" dirty="0"/>
              <a:t> </a:t>
            </a:r>
            <a:r>
              <a:rPr lang="en-US" dirty="0" err="1"/>
              <a:t>krijgen</a:t>
            </a:r>
            <a:r>
              <a:rPr lang="en-US" dirty="0"/>
              <a:t> dan </a:t>
            </a:r>
            <a:r>
              <a:rPr lang="en-US" dirty="0" err="1"/>
              <a:t>een</a:t>
            </a:r>
            <a:r>
              <a:rPr lang="en-US" dirty="0"/>
              <a:t> mail of er is </a:t>
            </a:r>
            <a:r>
              <a:rPr lang="en-US" dirty="0" err="1"/>
              <a:t>een</a:t>
            </a:r>
            <a:r>
              <a:rPr lang="en-US" dirty="0"/>
              <a:t> school-app </a:t>
            </a:r>
            <a:r>
              <a:rPr lang="en-US" dirty="0" err="1"/>
              <a:t>waarin</a:t>
            </a:r>
            <a:r>
              <a:rPr lang="en-US" dirty="0"/>
              <a:t> de </a:t>
            </a:r>
            <a:r>
              <a:rPr lang="en-US" dirty="0" err="1"/>
              <a:t>nieuwe</a:t>
            </a:r>
            <a:r>
              <a:rPr lang="en-US" dirty="0"/>
              <a:t> regels </a:t>
            </a:r>
            <a:r>
              <a:rPr lang="en-US" dirty="0" err="1"/>
              <a:t>staan</a:t>
            </a:r>
            <a:r>
              <a:rPr lang="en-US" dirty="0"/>
              <a:t>. </a:t>
            </a:r>
          </a:p>
          <a:p>
            <a:endParaRPr lang="en-US" dirty="0"/>
          </a:p>
          <a:p>
            <a:pPr marL="342900" indent="-342900">
              <a:buFont typeface="Arial" panose="020B0604020202020204" pitchFamily="34" charset="0"/>
              <a:buChar char="•"/>
            </a:pPr>
            <a:r>
              <a:rPr lang="en-US" dirty="0"/>
              <a:t>Hoe </a:t>
            </a:r>
            <a:r>
              <a:rPr lang="en-US" dirty="0" err="1"/>
              <a:t>gebeurt</a:t>
            </a:r>
            <a:r>
              <a:rPr lang="en-US" dirty="0"/>
              <a:t> </a:t>
            </a:r>
            <a:r>
              <a:rPr lang="en-US" dirty="0" err="1"/>
              <a:t>dat</a:t>
            </a:r>
            <a:r>
              <a:rPr lang="en-US" dirty="0"/>
              <a:t> op </a:t>
            </a:r>
            <a:r>
              <a:rPr lang="en-US" dirty="0" err="1"/>
              <a:t>jullie</a:t>
            </a:r>
            <a:r>
              <a:rPr lang="en-US" dirty="0"/>
              <a:t> school?</a:t>
            </a:r>
          </a:p>
          <a:p>
            <a:pPr marL="342900" indent="-342900">
              <a:buFont typeface="Arial" panose="020B0604020202020204" pitchFamily="34" charset="0"/>
              <a:buChar char="•"/>
            </a:pPr>
            <a:r>
              <a:rPr lang="en-US" dirty="0"/>
              <a:t>Hoe </a:t>
            </a:r>
            <a:r>
              <a:rPr lang="en-US" dirty="0" err="1"/>
              <a:t>denk</a:t>
            </a:r>
            <a:r>
              <a:rPr lang="en-US" dirty="0"/>
              <a:t> je </a:t>
            </a:r>
            <a:r>
              <a:rPr lang="en-US" dirty="0" err="1"/>
              <a:t>dat</a:t>
            </a:r>
            <a:r>
              <a:rPr lang="en-US" dirty="0"/>
              <a:t> </a:t>
            </a:r>
            <a:r>
              <a:rPr lang="en-US" dirty="0" err="1"/>
              <a:t>dit</a:t>
            </a:r>
            <a:r>
              <a:rPr lang="en-US" dirty="0"/>
              <a:t> </a:t>
            </a:r>
            <a:r>
              <a:rPr lang="en-US" dirty="0" err="1"/>
              <a:t>gebeurde</a:t>
            </a:r>
            <a:r>
              <a:rPr lang="en-US" dirty="0"/>
              <a:t> </a:t>
            </a:r>
            <a:r>
              <a:rPr lang="en-US" dirty="0" err="1"/>
              <a:t>toen</a:t>
            </a:r>
            <a:r>
              <a:rPr lang="en-US" dirty="0"/>
              <a:t> er </a:t>
            </a:r>
            <a:r>
              <a:rPr lang="en-US" dirty="0" err="1"/>
              <a:t>nog</a:t>
            </a:r>
            <a:r>
              <a:rPr lang="en-US" dirty="0"/>
              <a:t> </a:t>
            </a:r>
            <a:r>
              <a:rPr lang="en-US" dirty="0" err="1"/>
              <a:t>geen</a:t>
            </a:r>
            <a:r>
              <a:rPr lang="en-US" dirty="0"/>
              <a:t> internet was? </a:t>
            </a:r>
          </a:p>
        </p:txBody>
      </p:sp>
      <p:grpSp>
        <p:nvGrpSpPr>
          <p:cNvPr id="8" name="Group 215">
            <a:extLst>
              <a:ext uri="{FF2B5EF4-FFF2-40B4-BE49-F238E27FC236}">
                <a16:creationId xmlns:a16="http://schemas.microsoft.com/office/drawing/2014/main" id="{7BDEA07B-2E23-554E-BBD4-3F866C2F3C42}"/>
              </a:ext>
            </a:extLst>
          </p:cNvPr>
          <p:cNvGrpSpPr/>
          <p:nvPr/>
        </p:nvGrpSpPr>
        <p:grpSpPr>
          <a:xfrm>
            <a:off x="5147847" y="651810"/>
            <a:ext cx="763757" cy="925229"/>
            <a:chOff x="7092840" y="1258957"/>
            <a:chExt cx="421664" cy="510811"/>
          </a:xfrm>
        </p:grpSpPr>
        <p:sp>
          <p:nvSpPr>
            <p:cNvPr id="9" name="Graphic 2">
              <a:extLst>
                <a:ext uri="{FF2B5EF4-FFF2-40B4-BE49-F238E27FC236}">
                  <a16:creationId xmlns:a16="http://schemas.microsoft.com/office/drawing/2014/main" id="{5362DAFF-4E4E-2F44-9802-715D204A5F4A}"/>
                </a:ext>
              </a:extLst>
            </p:cNvPr>
            <p:cNvSpPr/>
            <p:nvPr/>
          </p:nvSpPr>
          <p:spPr>
            <a:xfrm>
              <a:off x="7157413" y="1518456"/>
              <a:ext cx="297005" cy="251312"/>
            </a:xfrm>
            <a:custGeom>
              <a:avLst/>
              <a:gdLst>
                <a:gd name="connsiteX0" fmla="*/ 288438 w 297005"/>
                <a:gd name="connsiteY0" fmla="*/ 121943 h 251312"/>
                <a:gd name="connsiteX1" fmla="*/ 288438 w 297005"/>
                <a:gd name="connsiteY1" fmla="*/ 222754 h 251312"/>
                <a:gd name="connsiteX2" fmla="*/ 269399 w 297005"/>
                <a:gd name="connsiteY2" fmla="*/ 241793 h 251312"/>
                <a:gd name="connsiteX3" fmla="*/ 28558 w 297005"/>
                <a:gd name="connsiteY3" fmla="*/ 241793 h 251312"/>
                <a:gd name="connsiteX4" fmla="*/ 9519 w 297005"/>
                <a:gd name="connsiteY4" fmla="*/ 222754 h 251312"/>
                <a:gd name="connsiteX5" fmla="*/ 9519 w 297005"/>
                <a:gd name="connsiteY5" fmla="*/ 1904 h 251312"/>
                <a:gd name="connsiteX6" fmla="*/ 0 w 297005"/>
                <a:gd name="connsiteY6" fmla="*/ 0 h 251312"/>
                <a:gd name="connsiteX7" fmla="*/ 0 w 297005"/>
                <a:gd name="connsiteY7" fmla="*/ 222754 h 251312"/>
                <a:gd name="connsiteX8" fmla="*/ 28082 w 297005"/>
                <a:gd name="connsiteY8" fmla="*/ 251312 h 251312"/>
                <a:gd name="connsiteX9" fmla="*/ 268923 w 297005"/>
                <a:gd name="connsiteY9" fmla="*/ 251312 h 251312"/>
                <a:gd name="connsiteX10" fmla="*/ 297005 w 297005"/>
                <a:gd name="connsiteY10" fmla="*/ 222754 h 251312"/>
                <a:gd name="connsiteX11" fmla="*/ 297005 w 297005"/>
                <a:gd name="connsiteY11" fmla="*/ 116137 h 251312"/>
                <a:gd name="connsiteX12" fmla="*/ 288438 w 297005"/>
                <a:gd name="connsiteY12" fmla="*/ 121943 h 251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7005" h="251312">
                  <a:moveTo>
                    <a:pt x="288438" y="121943"/>
                  </a:moveTo>
                  <a:lnTo>
                    <a:pt x="288438" y="222754"/>
                  </a:lnTo>
                  <a:cubicBezTo>
                    <a:pt x="288438" y="233273"/>
                    <a:pt x="279918" y="241793"/>
                    <a:pt x="269399" y="241793"/>
                  </a:cubicBezTo>
                  <a:lnTo>
                    <a:pt x="28558" y="241793"/>
                  </a:lnTo>
                  <a:cubicBezTo>
                    <a:pt x="18039" y="241793"/>
                    <a:pt x="9519" y="233273"/>
                    <a:pt x="9519" y="222754"/>
                  </a:cubicBezTo>
                  <a:lnTo>
                    <a:pt x="9519" y="1904"/>
                  </a:lnTo>
                  <a:cubicBezTo>
                    <a:pt x="6283" y="1612"/>
                    <a:pt x="3094" y="974"/>
                    <a:pt x="0" y="0"/>
                  </a:cubicBezTo>
                  <a:lnTo>
                    <a:pt x="0" y="222754"/>
                  </a:lnTo>
                  <a:cubicBezTo>
                    <a:pt x="0" y="238347"/>
                    <a:pt x="12499" y="251055"/>
                    <a:pt x="28082" y="251312"/>
                  </a:cubicBezTo>
                  <a:lnTo>
                    <a:pt x="268923" y="251312"/>
                  </a:lnTo>
                  <a:cubicBezTo>
                    <a:pt x="284506" y="251055"/>
                    <a:pt x="297005" y="238347"/>
                    <a:pt x="297005" y="222754"/>
                  </a:cubicBezTo>
                  <a:lnTo>
                    <a:pt x="297005" y="116137"/>
                  </a:lnTo>
                  <a:cubicBezTo>
                    <a:pt x="294416" y="118438"/>
                    <a:pt x="291532" y="120391"/>
                    <a:pt x="288438" y="121943"/>
                  </a:cubicBezTo>
                  <a:close/>
                </a:path>
              </a:pathLst>
            </a:custGeom>
            <a:solidFill>
              <a:srgbClr val="5C2D90"/>
            </a:solidFill>
            <a:ln w="9508" cap="flat">
              <a:noFill/>
              <a:prstDash val="solid"/>
              <a:miter/>
            </a:ln>
          </p:spPr>
          <p:txBody>
            <a:bodyPr rtlCol="0" anchor="ctr"/>
            <a:lstStyle/>
            <a:p>
              <a:endParaRPr lang="en-US"/>
            </a:p>
          </p:txBody>
        </p:sp>
        <p:sp>
          <p:nvSpPr>
            <p:cNvPr id="11" name="Graphic 2">
              <a:extLst>
                <a:ext uri="{FF2B5EF4-FFF2-40B4-BE49-F238E27FC236}">
                  <a16:creationId xmlns:a16="http://schemas.microsoft.com/office/drawing/2014/main" id="{CDC28385-96AC-CE46-A024-9FABBF6B0B24}"/>
                </a:ext>
              </a:extLst>
            </p:cNvPr>
            <p:cNvSpPr/>
            <p:nvPr/>
          </p:nvSpPr>
          <p:spPr>
            <a:xfrm>
              <a:off x="7157888" y="1258957"/>
              <a:ext cx="297481" cy="205904"/>
            </a:xfrm>
            <a:custGeom>
              <a:avLst/>
              <a:gdLst>
                <a:gd name="connsiteX0" fmla="*/ 287962 w 297481"/>
                <a:gd name="connsiteY0" fmla="*/ 28558 h 205904"/>
                <a:gd name="connsiteX1" fmla="*/ 287962 w 297481"/>
                <a:gd name="connsiteY1" fmla="*/ 201716 h 205904"/>
                <a:gd name="connsiteX2" fmla="*/ 297481 w 297481"/>
                <a:gd name="connsiteY2" fmla="*/ 205905 h 205904"/>
                <a:gd name="connsiteX3" fmla="*/ 297481 w 297481"/>
                <a:gd name="connsiteY3" fmla="*/ 28558 h 205904"/>
                <a:gd name="connsiteX4" fmla="*/ 269399 w 297481"/>
                <a:gd name="connsiteY4" fmla="*/ 0 h 205904"/>
                <a:gd name="connsiteX5" fmla="*/ 28082 w 297481"/>
                <a:gd name="connsiteY5" fmla="*/ 0 h 205904"/>
                <a:gd name="connsiteX6" fmla="*/ 0 w 297481"/>
                <a:gd name="connsiteY6" fmla="*/ 28558 h 205904"/>
                <a:gd name="connsiteX7" fmla="*/ 0 w 297481"/>
                <a:gd name="connsiteY7" fmla="*/ 79487 h 205904"/>
                <a:gd name="connsiteX8" fmla="*/ 9519 w 297481"/>
                <a:gd name="connsiteY8" fmla="*/ 76155 h 205904"/>
                <a:gd name="connsiteX9" fmla="*/ 9519 w 297481"/>
                <a:gd name="connsiteY9" fmla="*/ 28558 h 205904"/>
                <a:gd name="connsiteX10" fmla="*/ 28558 w 297481"/>
                <a:gd name="connsiteY10" fmla="*/ 9519 h 205904"/>
                <a:gd name="connsiteX11" fmla="*/ 269399 w 297481"/>
                <a:gd name="connsiteY11" fmla="*/ 9519 h 205904"/>
                <a:gd name="connsiteX12" fmla="*/ 287962 w 297481"/>
                <a:gd name="connsiteY12" fmla="*/ 28558 h 205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7481" h="205904">
                  <a:moveTo>
                    <a:pt x="287962" y="28558"/>
                  </a:moveTo>
                  <a:lnTo>
                    <a:pt x="287962" y="201716"/>
                  </a:lnTo>
                  <a:cubicBezTo>
                    <a:pt x="291303" y="202693"/>
                    <a:pt x="294502" y="204101"/>
                    <a:pt x="297481" y="205905"/>
                  </a:cubicBezTo>
                  <a:lnTo>
                    <a:pt x="297481" y="28558"/>
                  </a:lnTo>
                  <a:cubicBezTo>
                    <a:pt x="297481" y="12970"/>
                    <a:pt x="284982" y="260"/>
                    <a:pt x="269399" y="0"/>
                  </a:cubicBezTo>
                  <a:lnTo>
                    <a:pt x="28082" y="0"/>
                  </a:lnTo>
                  <a:cubicBezTo>
                    <a:pt x="12499" y="260"/>
                    <a:pt x="0" y="12970"/>
                    <a:pt x="0" y="28558"/>
                  </a:cubicBezTo>
                  <a:lnTo>
                    <a:pt x="0" y="79487"/>
                  </a:lnTo>
                  <a:cubicBezTo>
                    <a:pt x="3027" y="77988"/>
                    <a:pt x="6216" y="76868"/>
                    <a:pt x="9519" y="76155"/>
                  </a:cubicBezTo>
                  <a:lnTo>
                    <a:pt x="9519" y="28558"/>
                  </a:lnTo>
                  <a:cubicBezTo>
                    <a:pt x="9519" y="18043"/>
                    <a:pt x="18039" y="9519"/>
                    <a:pt x="28558" y="9519"/>
                  </a:cubicBezTo>
                  <a:lnTo>
                    <a:pt x="269399" y="9519"/>
                  </a:lnTo>
                  <a:cubicBezTo>
                    <a:pt x="279728" y="9777"/>
                    <a:pt x="287962" y="18227"/>
                    <a:pt x="287962" y="28558"/>
                  </a:cubicBezTo>
                  <a:close/>
                </a:path>
              </a:pathLst>
            </a:custGeom>
            <a:solidFill>
              <a:srgbClr val="5C2D90"/>
            </a:solidFill>
            <a:ln w="9508" cap="flat">
              <a:noFill/>
              <a:prstDash val="solid"/>
              <a:miter/>
            </a:ln>
          </p:spPr>
          <p:txBody>
            <a:bodyPr rtlCol="0" anchor="ctr"/>
            <a:lstStyle/>
            <a:p>
              <a:endParaRPr lang="en-US"/>
            </a:p>
          </p:txBody>
        </p:sp>
        <p:sp>
          <p:nvSpPr>
            <p:cNvPr id="13" name="Graphic 2">
              <a:extLst>
                <a:ext uri="{FF2B5EF4-FFF2-40B4-BE49-F238E27FC236}">
                  <a16:creationId xmlns:a16="http://schemas.microsoft.com/office/drawing/2014/main" id="{15D4C277-F70A-D349-8265-C5BA41FE608D}"/>
                </a:ext>
              </a:extLst>
            </p:cNvPr>
            <p:cNvSpPr/>
            <p:nvPr/>
          </p:nvSpPr>
          <p:spPr>
            <a:xfrm>
              <a:off x="7181401" y="1517028"/>
              <a:ext cx="250074" cy="189626"/>
            </a:xfrm>
            <a:custGeom>
              <a:avLst/>
              <a:gdLst>
                <a:gd name="connsiteX0" fmla="*/ 245696 w 250074"/>
                <a:gd name="connsiteY0" fmla="*/ 127084 h 189626"/>
                <a:gd name="connsiteX1" fmla="*/ 241127 w 250074"/>
                <a:gd name="connsiteY1" fmla="*/ 127084 h 189626"/>
                <a:gd name="connsiteX2" fmla="*/ 241127 w 250074"/>
                <a:gd name="connsiteY2" fmla="*/ 165162 h 189626"/>
                <a:gd name="connsiteX3" fmla="*/ 225895 w 250074"/>
                <a:gd name="connsiteY3" fmla="*/ 180393 h 189626"/>
                <a:gd name="connsiteX4" fmla="*/ 24750 w 250074"/>
                <a:gd name="connsiteY4" fmla="*/ 180393 h 189626"/>
                <a:gd name="connsiteX5" fmla="*/ 9519 w 250074"/>
                <a:gd name="connsiteY5" fmla="*/ 165162 h 189626"/>
                <a:gd name="connsiteX6" fmla="*/ 9519 w 250074"/>
                <a:gd name="connsiteY6" fmla="*/ 0 h 189626"/>
                <a:gd name="connsiteX7" fmla="*/ 0 w 250074"/>
                <a:gd name="connsiteY7" fmla="*/ 2665 h 189626"/>
                <a:gd name="connsiteX8" fmla="*/ 0 w 250074"/>
                <a:gd name="connsiteY8" fmla="*/ 165162 h 189626"/>
                <a:gd name="connsiteX9" fmla="*/ 24465 w 250074"/>
                <a:gd name="connsiteY9" fmla="*/ 189626 h 189626"/>
                <a:gd name="connsiteX10" fmla="*/ 225610 w 250074"/>
                <a:gd name="connsiteY10" fmla="*/ 189626 h 189626"/>
                <a:gd name="connsiteX11" fmla="*/ 250075 w 250074"/>
                <a:gd name="connsiteY11" fmla="*/ 165162 h 189626"/>
                <a:gd name="connsiteX12" fmla="*/ 250075 w 250074"/>
                <a:gd name="connsiteY12" fmla="*/ 127084 h 189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0074" h="189626">
                  <a:moveTo>
                    <a:pt x="245696" y="127084"/>
                  </a:moveTo>
                  <a:lnTo>
                    <a:pt x="241127" y="127084"/>
                  </a:lnTo>
                  <a:lnTo>
                    <a:pt x="241127" y="165162"/>
                  </a:lnTo>
                  <a:cubicBezTo>
                    <a:pt x="241127" y="173577"/>
                    <a:pt x="234311" y="180393"/>
                    <a:pt x="225895" y="180393"/>
                  </a:cubicBezTo>
                  <a:lnTo>
                    <a:pt x="24750" y="180393"/>
                  </a:lnTo>
                  <a:cubicBezTo>
                    <a:pt x="16335" y="180393"/>
                    <a:pt x="9519" y="173577"/>
                    <a:pt x="9519" y="165162"/>
                  </a:cubicBezTo>
                  <a:lnTo>
                    <a:pt x="9519" y="0"/>
                  </a:lnTo>
                  <a:cubicBezTo>
                    <a:pt x="6473" y="1278"/>
                    <a:pt x="3275" y="2174"/>
                    <a:pt x="0" y="2665"/>
                  </a:cubicBezTo>
                  <a:lnTo>
                    <a:pt x="0" y="165162"/>
                  </a:lnTo>
                  <a:cubicBezTo>
                    <a:pt x="0" y="178670"/>
                    <a:pt x="10957" y="189626"/>
                    <a:pt x="24465" y="189626"/>
                  </a:cubicBezTo>
                  <a:lnTo>
                    <a:pt x="225610" y="189626"/>
                  </a:lnTo>
                  <a:cubicBezTo>
                    <a:pt x="239118" y="189626"/>
                    <a:pt x="250075" y="178670"/>
                    <a:pt x="250075" y="165162"/>
                  </a:cubicBezTo>
                  <a:lnTo>
                    <a:pt x="250075" y="127084"/>
                  </a:lnTo>
                  <a:close/>
                </a:path>
              </a:pathLst>
            </a:custGeom>
            <a:solidFill>
              <a:srgbClr val="5C2D90"/>
            </a:solidFill>
            <a:ln w="9508" cap="flat">
              <a:noFill/>
              <a:prstDash val="solid"/>
              <a:miter/>
            </a:ln>
          </p:spPr>
          <p:txBody>
            <a:bodyPr rtlCol="0" anchor="ctr"/>
            <a:lstStyle/>
            <a:p>
              <a:endParaRPr lang="en-US"/>
            </a:p>
          </p:txBody>
        </p:sp>
        <p:sp>
          <p:nvSpPr>
            <p:cNvPr id="14" name="Graphic 2">
              <a:extLst>
                <a:ext uri="{FF2B5EF4-FFF2-40B4-BE49-F238E27FC236}">
                  <a16:creationId xmlns:a16="http://schemas.microsoft.com/office/drawing/2014/main" id="{93B95551-E5B8-D441-82E2-05A47B01B259}"/>
                </a:ext>
              </a:extLst>
            </p:cNvPr>
            <p:cNvSpPr/>
            <p:nvPr/>
          </p:nvSpPr>
          <p:spPr>
            <a:xfrm>
              <a:off x="7181687" y="1279995"/>
              <a:ext cx="250074" cy="179155"/>
            </a:xfrm>
            <a:custGeom>
              <a:avLst/>
              <a:gdLst>
                <a:gd name="connsiteX0" fmla="*/ 240841 w 250074"/>
                <a:gd name="connsiteY0" fmla="*/ 24465 h 179155"/>
                <a:gd name="connsiteX1" fmla="*/ 240841 w 250074"/>
                <a:gd name="connsiteY1" fmla="*/ 179155 h 179155"/>
                <a:gd name="connsiteX2" fmla="*/ 249313 w 250074"/>
                <a:gd name="connsiteY2" fmla="*/ 178489 h 179155"/>
                <a:gd name="connsiteX3" fmla="*/ 250075 w 250074"/>
                <a:gd name="connsiteY3" fmla="*/ 178489 h 179155"/>
                <a:gd name="connsiteX4" fmla="*/ 250075 w 250074"/>
                <a:gd name="connsiteY4" fmla="*/ 24465 h 179155"/>
                <a:gd name="connsiteX5" fmla="*/ 225610 w 250074"/>
                <a:gd name="connsiteY5" fmla="*/ 0 h 179155"/>
                <a:gd name="connsiteX6" fmla="*/ 24465 w 250074"/>
                <a:gd name="connsiteY6" fmla="*/ 0 h 179155"/>
                <a:gd name="connsiteX7" fmla="*/ 0 w 250074"/>
                <a:gd name="connsiteY7" fmla="*/ 24465 h 179155"/>
                <a:gd name="connsiteX8" fmla="*/ 0 w 250074"/>
                <a:gd name="connsiteY8" fmla="*/ 53880 h 179155"/>
                <a:gd name="connsiteX9" fmla="*/ 9519 w 250074"/>
                <a:gd name="connsiteY9" fmla="*/ 55117 h 179155"/>
                <a:gd name="connsiteX10" fmla="*/ 9519 w 250074"/>
                <a:gd name="connsiteY10" fmla="*/ 24465 h 179155"/>
                <a:gd name="connsiteX11" fmla="*/ 24750 w 250074"/>
                <a:gd name="connsiteY11" fmla="*/ 9234 h 179155"/>
                <a:gd name="connsiteX12" fmla="*/ 225895 w 250074"/>
                <a:gd name="connsiteY12" fmla="*/ 9234 h 179155"/>
                <a:gd name="connsiteX13" fmla="*/ 240841 w 250074"/>
                <a:gd name="connsiteY13" fmla="*/ 24465 h 179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0074" h="179155">
                  <a:moveTo>
                    <a:pt x="240841" y="24465"/>
                  </a:moveTo>
                  <a:lnTo>
                    <a:pt x="240841" y="179155"/>
                  </a:lnTo>
                  <a:cubicBezTo>
                    <a:pt x="243649" y="178736"/>
                    <a:pt x="246476" y="178514"/>
                    <a:pt x="249313" y="178489"/>
                  </a:cubicBezTo>
                  <a:lnTo>
                    <a:pt x="250075" y="178489"/>
                  </a:lnTo>
                  <a:lnTo>
                    <a:pt x="250075" y="24465"/>
                  </a:lnTo>
                  <a:cubicBezTo>
                    <a:pt x="250027" y="10975"/>
                    <a:pt x="239099" y="52"/>
                    <a:pt x="225610" y="0"/>
                  </a:cubicBezTo>
                  <a:lnTo>
                    <a:pt x="24465" y="0"/>
                  </a:lnTo>
                  <a:cubicBezTo>
                    <a:pt x="10976" y="52"/>
                    <a:pt x="48" y="10975"/>
                    <a:pt x="0" y="24465"/>
                  </a:cubicBezTo>
                  <a:lnTo>
                    <a:pt x="0" y="53880"/>
                  </a:lnTo>
                  <a:cubicBezTo>
                    <a:pt x="3208" y="53966"/>
                    <a:pt x="6397" y="54381"/>
                    <a:pt x="9519" y="55117"/>
                  </a:cubicBezTo>
                  <a:lnTo>
                    <a:pt x="9519" y="24465"/>
                  </a:lnTo>
                  <a:cubicBezTo>
                    <a:pt x="9519" y="16053"/>
                    <a:pt x="16335" y="9234"/>
                    <a:pt x="24750" y="9234"/>
                  </a:cubicBezTo>
                  <a:lnTo>
                    <a:pt x="225895" y="9234"/>
                  </a:lnTo>
                  <a:cubicBezTo>
                    <a:pt x="234196" y="9390"/>
                    <a:pt x="240841" y="16163"/>
                    <a:pt x="240841" y="24465"/>
                  </a:cubicBezTo>
                  <a:close/>
                </a:path>
              </a:pathLst>
            </a:custGeom>
            <a:solidFill>
              <a:srgbClr val="5C2D90"/>
            </a:solidFill>
            <a:ln w="9508" cap="flat">
              <a:noFill/>
              <a:prstDash val="solid"/>
              <a:miter/>
            </a:ln>
          </p:spPr>
          <p:txBody>
            <a:bodyPr rtlCol="0" anchor="ctr"/>
            <a:lstStyle/>
            <a:p>
              <a:endParaRPr lang="en-US"/>
            </a:p>
          </p:txBody>
        </p:sp>
        <p:sp>
          <p:nvSpPr>
            <p:cNvPr id="15" name="Graphic 2">
              <a:extLst>
                <a:ext uri="{FF2B5EF4-FFF2-40B4-BE49-F238E27FC236}">
                  <a16:creationId xmlns:a16="http://schemas.microsoft.com/office/drawing/2014/main" id="{3BE0256F-C99B-AF44-AA14-DA0660717698}"/>
                </a:ext>
              </a:extLst>
            </p:cNvPr>
            <p:cNvSpPr/>
            <p:nvPr/>
          </p:nvSpPr>
          <p:spPr>
            <a:xfrm>
              <a:off x="7288209" y="1713604"/>
              <a:ext cx="35983" cy="35983"/>
            </a:xfrm>
            <a:custGeom>
              <a:avLst/>
              <a:gdLst>
                <a:gd name="connsiteX0" fmla="*/ 17992 w 35983"/>
                <a:gd name="connsiteY0" fmla="*/ 35983 h 35983"/>
                <a:gd name="connsiteX1" fmla="*/ 0 w 35983"/>
                <a:gd name="connsiteY1" fmla="*/ 17992 h 35983"/>
                <a:gd name="connsiteX2" fmla="*/ 17992 w 35983"/>
                <a:gd name="connsiteY2" fmla="*/ 0 h 35983"/>
                <a:gd name="connsiteX3" fmla="*/ 35983 w 35983"/>
                <a:gd name="connsiteY3" fmla="*/ 17992 h 35983"/>
                <a:gd name="connsiteX4" fmla="*/ 17992 w 35983"/>
                <a:gd name="connsiteY4" fmla="*/ 35983 h 35983"/>
                <a:gd name="connsiteX5" fmla="*/ 17992 w 35983"/>
                <a:gd name="connsiteY5" fmla="*/ 9234 h 35983"/>
                <a:gd name="connsiteX6" fmla="*/ 9234 w 35983"/>
                <a:gd name="connsiteY6" fmla="*/ 17992 h 35983"/>
                <a:gd name="connsiteX7" fmla="*/ 17992 w 35983"/>
                <a:gd name="connsiteY7" fmla="*/ 26749 h 35983"/>
                <a:gd name="connsiteX8" fmla="*/ 26749 w 35983"/>
                <a:gd name="connsiteY8" fmla="*/ 17992 h 35983"/>
                <a:gd name="connsiteX9" fmla="*/ 17992 w 35983"/>
                <a:gd name="connsiteY9" fmla="*/ 9234 h 35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983" h="35983">
                  <a:moveTo>
                    <a:pt x="17992" y="35983"/>
                  </a:moveTo>
                  <a:cubicBezTo>
                    <a:pt x="8053" y="35983"/>
                    <a:pt x="0" y="27930"/>
                    <a:pt x="0" y="17992"/>
                  </a:cubicBezTo>
                  <a:cubicBezTo>
                    <a:pt x="0" y="8053"/>
                    <a:pt x="8053" y="0"/>
                    <a:pt x="17992" y="0"/>
                  </a:cubicBezTo>
                  <a:cubicBezTo>
                    <a:pt x="27930" y="0"/>
                    <a:pt x="35983" y="8053"/>
                    <a:pt x="35983" y="17992"/>
                  </a:cubicBezTo>
                  <a:cubicBezTo>
                    <a:pt x="35983" y="27930"/>
                    <a:pt x="27930" y="35983"/>
                    <a:pt x="17992" y="35983"/>
                  </a:cubicBezTo>
                  <a:close/>
                  <a:moveTo>
                    <a:pt x="17992" y="9234"/>
                  </a:moveTo>
                  <a:cubicBezTo>
                    <a:pt x="13156" y="9234"/>
                    <a:pt x="9234" y="13156"/>
                    <a:pt x="9234" y="17992"/>
                  </a:cubicBezTo>
                  <a:cubicBezTo>
                    <a:pt x="9234" y="22827"/>
                    <a:pt x="13156" y="26749"/>
                    <a:pt x="17992" y="26749"/>
                  </a:cubicBezTo>
                  <a:cubicBezTo>
                    <a:pt x="22828" y="26749"/>
                    <a:pt x="26749" y="22827"/>
                    <a:pt x="26749" y="17992"/>
                  </a:cubicBezTo>
                  <a:cubicBezTo>
                    <a:pt x="26749" y="13156"/>
                    <a:pt x="22828" y="9234"/>
                    <a:pt x="17992" y="9234"/>
                  </a:cubicBezTo>
                  <a:close/>
                </a:path>
              </a:pathLst>
            </a:custGeom>
            <a:solidFill>
              <a:srgbClr val="5C2D90"/>
            </a:solidFill>
            <a:ln w="9508" cap="flat">
              <a:noFill/>
              <a:prstDash val="solid"/>
              <a:miter/>
            </a:ln>
          </p:spPr>
          <p:txBody>
            <a:bodyPr rtlCol="0" anchor="ctr"/>
            <a:lstStyle/>
            <a:p>
              <a:endParaRPr lang="en-US"/>
            </a:p>
          </p:txBody>
        </p:sp>
        <p:sp>
          <p:nvSpPr>
            <p:cNvPr id="16" name="Graphic 2">
              <a:extLst>
                <a:ext uri="{FF2B5EF4-FFF2-40B4-BE49-F238E27FC236}">
                  <a16:creationId xmlns:a16="http://schemas.microsoft.com/office/drawing/2014/main" id="{AD9CCF98-F9C7-4647-9CC0-34FF1B8ADBF1}"/>
                </a:ext>
              </a:extLst>
            </p:cNvPr>
            <p:cNvSpPr/>
            <p:nvPr/>
          </p:nvSpPr>
          <p:spPr>
            <a:xfrm>
              <a:off x="7092840" y="1332279"/>
              <a:ext cx="174636" cy="194856"/>
            </a:xfrm>
            <a:custGeom>
              <a:avLst/>
              <a:gdLst>
                <a:gd name="connsiteX0" fmla="*/ 84088 w 174636"/>
                <a:gd name="connsiteY0" fmla="*/ 194745 h 194856"/>
                <a:gd name="connsiteX1" fmla="*/ 22117 w 174636"/>
                <a:gd name="connsiteY1" fmla="*/ 170470 h 194856"/>
                <a:gd name="connsiteX2" fmla="*/ 32 w 174636"/>
                <a:gd name="connsiteY2" fmla="*/ 99932 h 194856"/>
                <a:gd name="connsiteX3" fmla="*/ 8599 w 174636"/>
                <a:gd name="connsiteY3" fmla="*/ 51573 h 194856"/>
                <a:gd name="connsiteX4" fmla="*/ 31541 w 174636"/>
                <a:gd name="connsiteY4" fmla="*/ 19969 h 194856"/>
                <a:gd name="connsiteX5" fmla="*/ 128258 w 174636"/>
                <a:gd name="connsiteY5" fmla="*/ 7213 h 194856"/>
                <a:gd name="connsiteX6" fmla="*/ 153103 w 174636"/>
                <a:gd name="connsiteY6" fmla="*/ 23967 h 194856"/>
                <a:gd name="connsiteX7" fmla="*/ 168430 w 174636"/>
                <a:gd name="connsiteY7" fmla="*/ 51383 h 194856"/>
                <a:gd name="connsiteX8" fmla="*/ 168430 w 174636"/>
                <a:gd name="connsiteY8" fmla="*/ 51383 h 194856"/>
                <a:gd name="connsiteX9" fmla="*/ 174617 w 174636"/>
                <a:gd name="connsiteY9" fmla="*/ 92316 h 194856"/>
                <a:gd name="connsiteX10" fmla="*/ 149105 w 174636"/>
                <a:gd name="connsiteY10" fmla="*/ 168471 h 194856"/>
                <a:gd name="connsiteX11" fmla="*/ 84088 w 174636"/>
                <a:gd name="connsiteY11" fmla="*/ 194745 h 194856"/>
                <a:gd name="connsiteX12" fmla="*/ 89419 w 174636"/>
                <a:gd name="connsiteY12" fmla="*/ 9307 h 194856"/>
                <a:gd name="connsiteX13" fmla="*/ 37062 w 174636"/>
                <a:gd name="connsiteY13" fmla="*/ 27299 h 194856"/>
                <a:gd name="connsiteX14" fmla="*/ 16976 w 174636"/>
                <a:gd name="connsiteY14" fmla="*/ 54810 h 194856"/>
                <a:gd name="connsiteX15" fmla="*/ 9075 w 174636"/>
                <a:gd name="connsiteY15" fmla="*/ 99551 h 194856"/>
                <a:gd name="connsiteX16" fmla="*/ 28875 w 174636"/>
                <a:gd name="connsiteY16" fmla="*/ 163902 h 194856"/>
                <a:gd name="connsiteX17" fmla="*/ 83993 w 174636"/>
                <a:gd name="connsiteY17" fmla="*/ 185130 h 194856"/>
                <a:gd name="connsiteX18" fmla="*/ 142442 w 174636"/>
                <a:gd name="connsiteY18" fmla="*/ 161617 h 194856"/>
                <a:gd name="connsiteX19" fmla="*/ 165288 w 174636"/>
                <a:gd name="connsiteY19" fmla="*/ 92030 h 194856"/>
                <a:gd name="connsiteX20" fmla="*/ 159672 w 174636"/>
                <a:gd name="connsiteY20" fmla="*/ 53953 h 194856"/>
                <a:gd name="connsiteX21" fmla="*/ 159672 w 174636"/>
                <a:gd name="connsiteY21" fmla="*/ 53953 h 194856"/>
                <a:gd name="connsiteX22" fmla="*/ 146345 w 174636"/>
                <a:gd name="connsiteY22" fmla="*/ 29774 h 194856"/>
                <a:gd name="connsiteX23" fmla="*/ 124355 w 174636"/>
                <a:gd name="connsiteY23" fmla="*/ 15114 h 194856"/>
                <a:gd name="connsiteX24" fmla="*/ 89419 w 174636"/>
                <a:gd name="connsiteY24" fmla="*/ 9307 h 194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74636" h="194856">
                  <a:moveTo>
                    <a:pt x="84088" y="194745"/>
                  </a:moveTo>
                  <a:cubicBezTo>
                    <a:pt x="60899" y="195967"/>
                    <a:pt x="38309" y="187119"/>
                    <a:pt x="22117" y="170470"/>
                  </a:cubicBezTo>
                  <a:cubicBezTo>
                    <a:pt x="7457" y="154573"/>
                    <a:pt x="32" y="130774"/>
                    <a:pt x="32" y="99932"/>
                  </a:cubicBezTo>
                  <a:cubicBezTo>
                    <a:pt x="-340" y="83404"/>
                    <a:pt x="2573" y="66968"/>
                    <a:pt x="8599" y="51573"/>
                  </a:cubicBezTo>
                  <a:cubicBezTo>
                    <a:pt x="13330" y="39204"/>
                    <a:pt x="21250" y="28303"/>
                    <a:pt x="31541" y="19969"/>
                  </a:cubicBezTo>
                  <a:cubicBezTo>
                    <a:pt x="59299" y="-975"/>
                    <a:pt x="96016" y="-5817"/>
                    <a:pt x="128258" y="7213"/>
                  </a:cubicBezTo>
                  <a:cubicBezTo>
                    <a:pt x="137539" y="11144"/>
                    <a:pt x="145983" y="16834"/>
                    <a:pt x="153103" y="23967"/>
                  </a:cubicBezTo>
                  <a:cubicBezTo>
                    <a:pt x="160053" y="31951"/>
                    <a:pt x="165269" y="41284"/>
                    <a:pt x="168430" y="51383"/>
                  </a:cubicBezTo>
                  <a:lnTo>
                    <a:pt x="168430" y="51383"/>
                  </a:lnTo>
                  <a:cubicBezTo>
                    <a:pt x="172780" y="64583"/>
                    <a:pt x="174865" y="78421"/>
                    <a:pt x="174617" y="92316"/>
                  </a:cubicBezTo>
                  <a:cubicBezTo>
                    <a:pt x="174617" y="125348"/>
                    <a:pt x="166050" y="150956"/>
                    <a:pt x="149105" y="168471"/>
                  </a:cubicBezTo>
                  <a:cubicBezTo>
                    <a:pt x="132066" y="185942"/>
                    <a:pt x="108486" y="195471"/>
                    <a:pt x="84088" y="194745"/>
                  </a:cubicBezTo>
                  <a:close/>
                  <a:moveTo>
                    <a:pt x="89419" y="9307"/>
                  </a:moveTo>
                  <a:cubicBezTo>
                    <a:pt x="70465" y="9423"/>
                    <a:pt x="52083" y="15742"/>
                    <a:pt x="37062" y="27299"/>
                  </a:cubicBezTo>
                  <a:cubicBezTo>
                    <a:pt x="28095" y="34574"/>
                    <a:pt x="21174" y="44054"/>
                    <a:pt x="16976" y="54810"/>
                  </a:cubicBezTo>
                  <a:cubicBezTo>
                    <a:pt x="11407" y="69054"/>
                    <a:pt x="8723" y="84262"/>
                    <a:pt x="9075" y="99551"/>
                  </a:cubicBezTo>
                  <a:cubicBezTo>
                    <a:pt x="9075" y="128109"/>
                    <a:pt x="15738" y="149718"/>
                    <a:pt x="28875" y="163902"/>
                  </a:cubicBezTo>
                  <a:cubicBezTo>
                    <a:pt x="43326" y="178602"/>
                    <a:pt x="63421" y="186342"/>
                    <a:pt x="83993" y="185130"/>
                  </a:cubicBezTo>
                  <a:cubicBezTo>
                    <a:pt x="105906" y="185829"/>
                    <a:pt x="127116" y="177299"/>
                    <a:pt x="142442" y="161617"/>
                  </a:cubicBezTo>
                  <a:cubicBezTo>
                    <a:pt x="157577" y="146005"/>
                    <a:pt x="165288" y="122588"/>
                    <a:pt x="165288" y="92030"/>
                  </a:cubicBezTo>
                  <a:cubicBezTo>
                    <a:pt x="165555" y="79114"/>
                    <a:pt x="163651" y="66244"/>
                    <a:pt x="159672" y="53953"/>
                  </a:cubicBezTo>
                  <a:lnTo>
                    <a:pt x="159672" y="53953"/>
                  </a:lnTo>
                  <a:cubicBezTo>
                    <a:pt x="156902" y="45077"/>
                    <a:pt x="152370" y="36852"/>
                    <a:pt x="146345" y="29774"/>
                  </a:cubicBezTo>
                  <a:cubicBezTo>
                    <a:pt x="139995" y="23559"/>
                    <a:pt x="132532" y="18587"/>
                    <a:pt x="124355" y="15114"/>
                  </a:cubicBezTo>
                  <a:cubicBezTo>
                    <a:pt x="113246" y="10747"/>
                    <a:pt x="101347" y="8768"/>
                    <a:pt x="89419" y="9307"/>
                  </a:cubicBezTo>
                  <a:close/>
                </a:path>
              </a:pathLst>
            </a:custGeom>
            <a:solidFill>
              <a:srgbClr val="5C2D90"/>
            </a:solidFill>
            <a:ln w="9508" cap="flat">
              <a:noFill/>
              <a:prstDash val="solid"/>
              <a:miter/>
            </a:ln>
          </p:spPr>
          <p:txBody>
            <a:bodyPr rtlCol="0" anchor="ctr"/>
            <a:lstStyle/>
            <a:p>
              <a:endParaRPr lang="en-US"/>
            </a:p>
          </p:txBody>
        </p:sp>
        <p:sp>
          <p:nvSpPr>
            <p:cNvPr id="17" name="Graphic 2">
              <a:extLst>
                <a:ext uri="{FF2B5EF4-FFF2-40B4-BE49-F238E27FC236}">
                  <a16:creationId xmlns:a16="http://schemas.microsoft.com/office/drawing/2014/main" id="{B5861FAD-50C7-0745-9886-C88CB34A984C}"/>
                </a:ext>
              </a:extLst>
            </p:cNvPr>
            <p:cNvSpPr/>
            <p:nvPr/>
          </p:nvSpPr>
          <p:spPr>
            <a:xfrm>
              <a:off x="7339870" y="1454656"/>
              <a:ext cx="174634" cy="194805"/>
            </a:xfrm>
            <a:custGeom>
              <a:avLst/>
              <a:gdLst>
                <a:gd name="connsiteX0" fmla="*/ 84086 w 174634"/>
                <a:gd name="connsiteY0" fmla="*/ 194692 h 194805"/>
                <a:gd name="connsiteX1" fmla="*/ 22115 w 174634"/>
                <a:gd name="connsiteY1" fmla="*/ 170418 h 194805"/>
                <a:gd name="connsiteX2" fmla="*/ 30 w 174634"/>
                <a:gd name="connsiteY2" fmla="*/ 99784 h 194805"/>
                <a:gd name="connsiteX3" fmla="*/ 8597 w 174634"/>
                <a:gd name="connsiteY3" fmla="*/ 51520 h 194805"/>
                <a:gd name="connsiteX4" fmla="*/ 31539 w 174634"/>
                <a:gd name="connsiteY4" fmla="*/ 19916 h 194805"/>
                <a:gd name="connsiteX5" fmla="*/ 128256 w 174634"/>
                <a:gd name="connsiteY5" fmla="*/ 7160 h 194805"/>
                <a:gd name="connsiteX6" fmla="*/ 153102 w 174634"/>
                <a:gd name="connsiteY6" fmla="*/ 24009 h 194805"/>
                <a:gd name="connsiteX7" fmla="*/ 168428 w 174634"/>
                <a:gd name="connsiteY7" fmla="*/ 51425 h 194805"/>
                <a:gd name="connsiteX8" fmla="*/ 168428 w 174634"/>
                <a:gd name="connsiteY8" fmla="*/ 51425 h 194805"/>
                <a:gd name="connsiteX9" fmla="*/ 174616 w 174634"/>
                <a:gd name="connsiteY9" fmla="*/ 92263 h 194805"/>
                <a:gd name="connsiteX10" fmla="*/ 149104 w 174634"/>
                <a:gd name="connsiteY10" fmla="*/ 168418 h 194805"/>
                <a:gd name="connsiteX11" fmla="*/ 84086 w 174634"/>
                <a:gd name="connsiteY11" fmla="*/ 194692 h 194805"/>
                <a:gd name="connsiteX12" fmla="*/ 89417 w 174634"/>
                <a:gd name="connsiteY12" fmla="*/ 9254 h 194805"/>
                <a:gd name="connsiteX13" fmla="*/ 37060 w 174634"/>
                <a:gd name="connsiteY13" fmla="*/ 27341 h 194805"/>
                <a:gd name="connsiteX14" fmla="*/ 17070 w 174634"/>
                <a:gd name="connsiteY14" fmla="*/ 55138 h 194805"/>
                <a:gd name="connsiteX15" fmla="*/ 9169 w 174634"/>
                <a:gd name="connsiteY15" fmla="*/ 99879 h 194805"/>
                <a:gd name="connsiteX16" fmla="*/ 28969 w 174634"/>
                <a:gd name="connsiteY16" fmla="*/ 164230 h 194805"/>
                <a:gd name="connsiteX17" fmla="*/ 84086 w 174634"/>
                <a:gd name="connsiteY17" fmla="*/ 185553 h 194805"/>
                <a:gd name="connsiteX18" fmla="*/ 142535 w 174634"/>
                <a:gd name="connsiteY18" fmla="*/ 162041 h 194805"/>
                <a:gd name="connsiteX19" fmla="*/ 165382 w 174634"/>
                <a:gd name="connsiteY19" fmla="*/ 92358 h 194805"/>
                <a:gd name="connsiteX20" fmla="*/ 159766 w 174634"/>
                <a:gd name="connsiteY20" fmla="*/ 54281 h 194805"/>
                <a:gd name="connsiteX21" fmla="*/ 159766 w 174634"/>
                <a:gd name="connsiteY21" fmla="*/ 54281 h 194805"/>
                <a:gd name="connsiteX22" fmla="*/ 146438 w 174634"/>
                <a:gd name="connsiteY22" fmla="*/ 30102 h 194805"/>
                <a:gd name="connsiteX23" fmla="*/ 124448 w 174634"/>
                <a:gd name="connsiteY23" fmla="*/ 15346 h 194805"/>
                <a:gd name="connsiteX24" fmla="*/ 89417 w 174634"/>
                <a:gd name="connsiteY24" fmla="*/ 9254 h 194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74634" h="194805">
                  <a:moveTo>
                    <a:pt x="84086" y="194692"/>
                  </a:moveTo>
                  <a:cubicBezTo>
                    <a:pt x="60897" y="195927"/>
                    <a:pt x="38298" y="187076"/>
                    <a:pt x="22115" y="170418"/>
                  </a:cubicBezTo>
                  <a:cubicBezTo>
                    <a:pt x="7455" y="154425"/>
                    <a:pt x="30" y="130722"/>
                    <a:pt x="30" y="99784"/>
                  </a:cubicBezTo>
                  <a:cubicBezTo>
                    <a:pt x="-332" y="83287"/>
                    <a:pt x="2581" y="66885"/>
                    <a:pt x="8597" y="51520"/>
                  </a:cubicBezTo>
                  <a:cubicBezTo>
                    <a:pt x="13328" y="39151"/>
                    <a:pt x="21249" y="28250"/>
                    <a:pt x="31539" y="19916"/>
                  </a:cubicBezTo>
                  <a:cubicBezTo>
                    <a:pt x="59326" y="-955"/>
                    <a:pt x="96005" y="-5792"/>
                    <a:pt x="128256" y="7160"/>
                  </a:cubicBezTo>
                  <a:cubicBezTo>
                    <a:pt x="137547" y="11123"/>
                    <a:pt x="145981" y="16844"/>
                    <a:pt x="153102" y="24009"/>
                  </a:cubicBezTo>
                  <a:cubicBezTo>
                    <a:pt x="160060" y="31984"/>
                    <a:pt x="165277" y="41321"/>
                    <a:pt x="168428" y="51425"/>
                  </a:cubicBezTo>
                  <a:lnTo>
                    <a:pt x="168428" y="51425"/>
                  </a:lnTo>
                  <a:cubicBezTo>
                    <a:pt x="172759" y="64595"/>
                    <a:pt x="174854" y="78400"/>
                    <a:pt x="174616" y="92263"/>
                  </a:cubicBezTo>
                  <a:cubicBezTo>
                    <a:pt x="174616" y="125391"/>
                    <a:pt x="166048" y="150998"/>
                    <a:pt x="149104" y="168418"/>
                  </a:cubicBezTo>
                  <a:cubicBezTo>
                    <a:pt x="132073" y="185899"/>
                    <a:pt x="108484" y="195431"/>
                    <a:pt x="84086" y="194692"/>
                  </a:cubicBezTo>
                  <a:close/>
                  <a:moveTo>
                    <a:pt x="89417" y="9254"/>
                  </a:moveTo>
                  <a:cubicBezTo>
                    <a:pt x="70454" y="9362"/>
                    <a:pt x="52054" y="15719"/>
                    <a:pt x="37060" y="27341"/>
                  </a:cubicBezTo>
                  <a:cubicBezTo>
                    <a:pt x="28064" y="34682"/>
                    <a:pt x="21163" y="44272"/>
                    <a:pt x="17070" y="55138"/>
                  </a:cubicBezTo>
                  <a:cubicBezTo>
                    <a:pt x="11501" y="69382"/>
                    <a:pt x="8816" y="84590"/>
                    <a:pt x="9169" y="99879"/>
                  </a:cubicBezTo>
                  <a:cubicBezTo>
                    <a:pt x="9169" y="128437"/>
                    <a:pt x="15832" y="150046"/>
                    <a:pt x="28969" y="164230"/>
                  </a:cubicBezTo>
                  <a:cubicBezTo>
                    <a:pt x="43381" y="178997"/>
                    <a:pt x="63486" y="186779"/>
                    <a:pt x="84086" y="185553"/>
                  </a:cubicBezTo>
                  <a:cubicBezTo>
                    <a:pt x="106028" y="186371"/>
                    <a:pt x="127276" y="177823"/>
                    <a:pt x="142535" y="162041"/>
                  </a:cubicBezTo>
                  <a:cubicBezTo>
                    <a:pt x="157671" y="146429"/>
                    <a:pt x="165382" y="123011"/>
                    <a:pt x="165382" y="92358"/>
                  </a:cubicBezTo>
                  <a:cubicBezTo>
                    <a:pt x="165648" y="79442"/>
                    <a:pt x="163754" y="66571"/>
                    <a:pt x="159766" y="54281"/>
                  </a:cubicBezTo>
                  <a:lnTo>
                    <a:pt x="159766" y="54281"/>
                  </a:lnTo>
                  <a:cubicBezTo>
                    <a:pt x="157024" y="45395"/>
                    <a:pt x="152483" y="37166"/>
                    <a:pt x="146438" y="30102"/>
                  </a:cubicBezTo>
                  <a:cubicBezTo>
                    <a:pt x="140117" y="23824"/>
                    <a:pt x="132654" y="18816"/>
                    <a:pt x="124448" y="15346"/>
                  </a:cubicBezTo>
                  <a:cubicBezTo>
                    <a:pt x="113320" y="10905"/>
                    <a:pt x="101392" y="8830"/>
                    <a:pt x="89417" y="9254"/>
                  </a:cubicBezTo>
                  <a:close/>
                </a:path>
              </a:pathLst>
            </a:custGeom>
            <a:solidFill>
              <a:srgbClr val="5C2D90"/>
            </a:solidFill>
            <a:ln w="9508" cap="flat">
              <a:noFill/>
              <a:prstDash val="solid"/>
              <a:miter/>
            </a:ln>
          </p:spPr>
          <p:txBody>
            <a:bodyPr rtlCol="0" anchor="ctr"/>
            <a:lstStyle/>
            <a:p>
              <a:endParaRPr lang="en-US"/>
            </a:p>
          </p:txBody>
        </p:sp>
        <p:sp>
          <p:nvSpPr>
            <p:cNvPr id="18" name="Graphic 2">
              <a:extLst>
                <a:ext uri="{FF2B5EF4-FFF2-40B4-BE49-F238E27FC236}">
                  <a16:creationId xmlns:a16="http://schemas.microsoft.com/office/drawing/2014/main" id="{0D88C01D-6540-6D41-B54E-B750FE519E94}"/>
                </a:ext>
              </a:extLst>
            </p:cNvPr>
            <p:cNvSpPr/>
            <p:nvPr/>
          </p:nvSpPr>
          <p:spPr>
            <a:xfrm>
              <a:off x="7128852" y="1393550"/>
              <a:ext cx="98910" cy="84638"/>
            </a:xfrm>
            <a:custGeom>
              <a:avLst/>
              <a:gdLst>
                <a:gd name="connsiteX0" fmla="*/ 49504 w 98910"/>
                <a:gd name="connsiteY0" fmla="*/ 84638 h 84638"/>
                <a:gd name="connsiteX1" fmla="*/ 98909 w 98910"/>
                <a:gd name="connsiteY1" fmla="*/ 26665 h 84638"/>
                <a:gd name="connsiteX2" fmla="*/ 72845 w 98910"/>
                <a:gd name="connsiteY2" fmla="*/ 188 h 84638"/>
                <a:gd name="connsiteX3" fmla="*/ 49504 w 98910"/>
                <a:gd name="connsiteY3" fmla="*/ 14004 h 84638"/>
                <a:gd name="connsiteX4" fmla="*/ 13996 w 98910"/>
                <a:gd name="connsiteY4" fmla="*/ 3049 h 84638"/>
                <a:gd name="connsiteX5" fmla="*/ 3 w 98910"/>
                <a:gd name="connsiteY5" fmla="*/ 26665 h 84638"/>
                <a:gd name="connsiteX6" fmla="*/ 49504 w 98910"/>
                <a:gd name="connsiteY6" fmla="*/ 84638 h 84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910" h="84638">
                  <a:moveTo>
                    <a:pt x="49504" y="84638"/>
                  </a:moveTo>
                  <a:cubicBezTo>
                    <a:pt x="49504" y="84638"/>
                    <a:pt x="98909" y="59412"/>
                    <a:pt x="98909" y="26665"/>
                  </a:cubicBezTo>
                  <a:cubicBezTo>
                    <a:pt x="99024" y="12155"/>
                    <a:pt x="87353" y="301"/>
                    <a:pt x="72845" y="188"/>
                  </a:cubicBezTo>
                  <a:cubicBezTo>
                    <a:pt x="63107" y="113"/>
                    <a:pt x="54121" y="5429"/>
                    <a:pt x="49504" y="14004"/>
                  </a:cubicBezTo>
                  <a:cubicBezTo>
                    <a:pt x="42726" y="1175"/>
                    <a:pt x="26828" y="-3730"/>
                    <a:pt x="13996" y="3049"/>
                  </a:cubicBezTo>
                  <a:cubicBezTo>
                    <a:pt x="5267" y="7664"/>
                    <a:pt x="-140" y="16788"/>
                    <a:pt x="3" y="26665"/>
                  </a:cubicBezTo>
                  <a:cubicBezTo>
                    <a:pt x="3" y="59412"/>
                    <a:pt x="49504" y="84638"/>
                    <a:pt x="49504" y="84638"/>
                  </a:cubicBezTo>
                  <a:close/>
                </a:path>
              </a:pathLst>
            </a:custGeom>
            <a:solidFill>
              <a:srgbClr val="5C2D90"/>
            </a:solidFill>
            <a:ln w="9508" cap="flat">
              <a:noFill/>
              <a:prstDash val="solid"/>
              <a:miter/>
            </a:ln>
          </p:spPr>
          <p:txBody>
            <a:bodyPr rtlCol="0" anchor="ctr"/>
            <a:lstStyle/>
            <a:p>
              <a:endParaRPr lang="en-US"/>
            </a:p>
          </p:txBody>
        </p:sp>
        <p:sp>
          <p:nvSpPr>
            <p:cNvPr id="19" name="Graphic 2">
              <a:extLst>
                <a:ext uri="{FF2B5EF4-FFF2-40B4-BE49-F238E27FC236}">
                  <a16:creationId xmlns:a16="http://schemas.microsoft.com/office/drawing/2014/main" id="{A47C3FBC-CB64-1A4E-A37E-84A998150578}"/>
                </a:ext>
              </a:extLst>
            </p:cNvPr>
            <p:cNvSpPr/>
            <p:nvPr/>
          </p:nvSpPr>
          <p:spPr>
            <a:xfrm>
              <a:off x="7369202" y="1496561"/>
              <a:ext cx="117027" cy="118541"/>
            </a:xfrm>
            <a:custGeom>
              <a:avLst/>
              <a:gdLst>
                <a:gd name="connsiteX0" fmla="*/ 34858 w 117027"/>
                <a:gd name="connsiteY0" fmla="*/ 4760 h 118541"/>
                <a:gd name="connsiteX1" fmla="*/ 34858 w 117027"/>
                <a:gd name="connsiteY1" fmla="*/ 4760 h 118541"/>
                <a:gd name="connsiteX2" fmla="*/ 31716 w 117027"/>
                <a:gd name="connsiteY2" fmla="*/ 6283 h 118541"/>
                <a:gd name="connsiteX3" fmla="*/ 28956 w 117027"/>
                <a:gd name="connsiteY3" fmla="*/ 7806 h 118541"/>
                <a:gd name="connsiteX4" fmla="*/ 21911 w 117027"/>
                <a:gd name="connsiteY4" fmla="*/ 12756 h 118541"/>
                <a:gd name="connsiteX5" fmla="*/ 20674 w 117027"/>
                <a:gd name="connsiteY5" fmla="*/ 13803 h 118541"/>
                <a:gd name="connsiteX6" fmla="*/ 9536 w 117027"/>
                <a:gd name="connsiteY6" fmla="*/ 26749 h 118541"/>
                <a:gd name="connsiteX7" fmla="*/ 17 w 117027"/>
                <a:gd name="connsiteY7" fmla="*/ 60448 h 118541"/>
                <a:gd name="connsiteX8" fmla="*/ 6395 w 117027"/>
                <a:gd name="connsiteY8" fmla="*/ 86055 h 118541"/>
                <a:gd name="connsiteX9" fmla="*/ 10774 w 117027"/>
                <a:gd name="connsiteY9" fmla="*/ 93481 h 118541"/>
                <a:gd name="connsiteX10" fmla="*/ 22292 w 117027"/>
                <a:gd name="connsiteY10" fmla="*/ 105856 h 118541"/>
                <a:gd name="connsiteX11" fmla="*/ 36762 w 117027"/>
                <a:gd name="connsiteY11" fmla="*/ 114328 h 118541"/>
                <a:gd name="connsiteX12" fmla="*/ 70841 w 117027"/>
                <a:gd name="connsiteY12" fmla="*/ 117184 h 118541"/>
                <a:gd name="connsiteX13" fmla="*/ 99400 w 117027"/>
                <a:gd name="connsiteY13" fmla="*/ 101667 h 118541"/>
                <a:gd name="connsiteX14" fmla="*/ 115297 w 117027"/>
                <a:gd name="connsiteY14" fmla="*/ 73109 h 118541"/>
                <a:gd name="connsiteX15" fmla="*/ 116915 w 117027"/>
                <a:gd name="connsiteY15" fmla="*/ 55593 h 118541"/>
                <a:gd name="connsiteX16" fmla="*/ 115868 w 117027"/>
                <a:gd name="connsiteY16" fmla="*/ 46740 h 118541"/>
                <a:gd name="connsiteX17" fmla="*/ 113393 w 117027"/>
                <a:gd name="connsiteY17" fmla="*/ 38268 h 118541"/>
                <a:gd name="connsiteX18" fmla="*/ 92831 w 117027"/>
                <a:gd name="connsiteY18" fmla="*/ 11423 h 118541"/>
                <a:gd name="connsiteX19" fmla="*/ 60656 w 117027"/>
                <a:gd name="connsiteY19" fmla="*/ 0 h 118541"/>
                <a:gd name="connsiteX20" fmla="*/ 58276 w 117027"/>
                <a:gd name="connsiteY20" fmla="*/ 0 h 118541"/>
                <a:gd name="connsiteX21" fmla="*/ 34858 w 117027"/>
                <a:gd name="connsiteY21" fmla="*/ 5045 h 118541"/>
                <a:gd name="connsiteX22" fmla="*/ 69033 w 117027"/>
                <a:gd name="connsiteY22" fmla="*/ 4760 h 118541"/>
                <a:gd name="connsiteX23" fmla="*/ 82645 w 117027"/>
                <a:gd name="connsiteY23" fmla="*/ 9519 h 118541"/>
                <a:gd name="connsiteX24" fmla="*/ 94545 w 117027"/>
                <a:gd name="connsiteY24" fmla="*/ 17611 h 118541"/>
                <a:gd name="connsiteX25" fmla="*/ 104064 w 117027"/>
                <a:gd name="connsiteY25" fmla="*/ 28177 h 118541"/>
                <a:gd name="connsiteX26" fmla="*/ 110442 w 117027"/>
                <a:gd name="connsiteY26" fmla="*/ 41124 h 118541"/>
                <a:gd name="connsiteX27" fmla="*/ 113298 w 117027"/>
                <a:gd name="connsiteY27" fmla="*/ 55498 h 118541"/>
                <a:gd name="connsiteX28" fmla="*/ 112441 w 117027"/>
                <a:gd name="connsiteY28" fmla="*/ 70348 h 118541"/>
                <a:gd name="connsiteX29" fmla="*/ 107777 w 117027"/>
                <a:gd name="connsiteY29" fmla="*/ 84247 h 118541"/>
                <a:gd name="connsiteX30" fmla="*/ 99780 w 117027"/>
                <a:gd name="connsiteY30" fmla="*/ 96146 h 118541"/>
                <a:gd name="connsiteX31" fmla="*/ 89404 w 117027"/>
                <a:gd name="connsiteY31" fmla="*/ 105665 h 118541"/>
                <a:gd name="connsiteX32" fmla="*/ 76839 w 117027"/>
                <a:gd name="connsiteY32" fmla="*/ 112139 h 118541"/>
                <a:gd name="connsiteX33" fmla="*/ 62655 w 117027"/>
                <a:gd name="connsiteY33" fmla="*/ 115185 h 118541"/>
                <a:gd name="connsiteX34" fmla="*/ 47995 w 117027"/>
                <a:gd name="connsiteY34" fmla="*/ 114233 h 118541"/>
                <a:gd name="connsiteX35" fmla="*/ 33811 w 117027"/>
                <a:gd name="connsiteY35" fmla="*/ 109473 h 118541"/>
                <a:gd name="connsiteX36" fmla="*/ 22292 w 117027"/>
                <a:gd name="connsiteY36" fmla="*/ 101572 h 118541"/>
                <a:gd name="connsiteX37" fmla="*/ 12773 w 117027"/>
                <a:gd name="connsiteY37" fmla="*/ 90720 h 118541"/>
                <a:gd name="connsiteX38" fmla="*/ 6490 w 117027"/>
                <a:gd name="connsiteY38" fmla="*/ 77964 h 118541"/>
                <a:gd name="connsiteX39" fmla="*/ 4491 w 117027"/>
                <a:gd name="connsiteY39" fmla="*/ 48739 h 118541"/>
                <a:gd name="connsiteX40" fmla="*/ 9251 w 117027"/>
                <a:gd name="connsiteY40" fmla="*/ 34841 h 118541"/>
                <a:gd name="connsiteX41" fmla="*/ 15438 w 117027"/>
                <a:gd name="connsiteY41" fmla="*/ 25322 h 118541"/>
                <a:gd name="connsiteX42" fmla="*/ 15438 w 117027"/>
                <a:gd name="connsiteY42" fmla="*/ 25322 h 118541"/>
                <a:gd name="connsiteX43" fmla="*/ 15438 w 117027"/>
                <a:gd name="connsiteY43" fmla="*/ 25322 h 118541"/>
                <a:gd name="connsiteX44" fmla="*/ 15438 w 117027"/>
                <a:gd name="connsiteY44" fmla="*/ 25322 h 118541"/>
                <a:gd name="connsiteX45" fmla="*/ 16771 w 117027"/>
                <a:gd name="connsiteY45" fmla="*/ 23703 h 118541"/>
                <a:gd name="connsiteX46" fmla="*/ 18389 w 117027"/>
                <a:gd name="connsiteY46" fmla="*/ 21990 h 118541"/>
                <a:gd name="connsiteX47" fmla="*/ 18389 w 117027"/>
                <a:gd name="connsiteY47" fmla="*/ 21990 h 118541"/>
                <a:gd name="connsiteX48" fmla="*/ 27338 w 117027"/>
                <a:gd name="connsiteY48" fmla="*/ 14279 h 118541"/>
                <a:gd name="connsiteX49" fmla="*/ 39808 w 117027"/>
                <a:gd name="connsiteY49" fmla="*/ 7996 h 118541"/>
                <a:gd name="connsiteX50" fmla="*/ 54754 w 117027"/>
                <a:gd name="connsiteY50" fmla="*/ 3808 h 118541"/>
                <a:gd name="connsiteX51" fmla="*/ 69033 w 117027"/>
                <a:gd name="connsiteY51" fmla="*/ 4760 h 118541"/>
                <a:gd name="connsiteX52" fmla="*/ 4681 w 117027"/>
                <a:gd name="connsiteY52" fmla="*/ 48073 h 118541"/>
                <a:gd name="connsiteX53" fmla="*/ 4681 w 117027"/>
                <a:gd name="connsiteY53" fmla="*/ 48073 h 118541"/>
                <a:gd name="connsiteX54" fmla="*/ 107491 w 117027"/>
                <a:gd name="connsiteY54" fmla="*/ 83961 h 118541"/>
                <a:gd name="connsiteX55" fmla="*/ 107491 w 117027"/>
                <a:gd name="connsiteY55" fmla="*/ 83961 h 118541"/>
                <a:gd name="connsiteX56" fmla="*/ 12297 w 117027"/>
                <a:gd name="connsiteY56" fmla="*/ 90149 h 118541"/>
                <a:gd name="connsiteX57" fmla="*/ 12297 w 117027"/>
                <a:gd name="connsiteY57" fmla="*/ 90149 h 118541"/>
                <a:gd name="connsiteX58" fmla="*/ 21816 w 117027"/>
                <a:gd name="connsiteY58" fmla="*/ 101191 h 118541"/>
                <a:gd name="connsiteX59" fmla="*/ 21816 w 117027"/>
                <a:gd name="connsiteY59" fmla="*/ 101191 h 118541"/>
                <a:gd name="connsiteX60" fmla="*/ 88928 w 117027"/>
                <a:gd name="connsiteY60" fmla="*/ 105380 h 118541"/>
                <a:gd name="connsiteX61" fmla="*/ 88928 w 117027"/>
                <a:gd name="connsiteY61" fmla="*/ 105380 h 118541"/>
                <a:gd name="connsiteX62" fmla="*/ 33335 w 117027"/>
                <a:gd name="connsiteY62" fmla="*/ 109092 h 118541"/>
                <a:gd name="connsiteX63" fmla="*/ 33335 w 117027"/>
                <a:gd name="connsiteY63" fmla="*/ 109092 h 118541"/>
                <a:gd name="connsiteX64" fmla="*/ 61893 w 117027"/>
                <a:gd name="connsiteY64" fmla="*/ 114994 h 118541"/>
                <a:gd name="connsiteX65" fmla="*/ 61893 w 117027"/>
                <a:gd name="connsiteY65" fmla="*/ 114994 h 118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17027" h="118541">
                  <a:moveTo>
                    <a:pt x="34858" y="4760"/>
                  </a:moveTo>
                  <a:lnTo>
                    <a:pt x="34858" y="4760"/>
                  </a:lnTo>
                  <a:lnTo>
                    <a:pt x="31716" y="6283"/>
                  </a:lnTo>
                  <a:lnTo>
                    <a:pt x="28956" y="7806"/>
                  </a:lnTo>
                  <a:cubicBezTo>
                    <a:pt x="26509" y="9314"/>
                    <a:pt x="24158" y="10967"/>
                    <a:pt x="21911" y="12756"/>
                  </a:cubicBezTo>
                  <a:lnTo>
                    <a:pt x="20674" y="13803"/>
                  </a:lnTo>
                  <a:cubicBezTo>
                    <a:pt x="16343" y="17546"/>
                    <a:pt x="12592" y="21909"/>
                    <a:pt x="9536" y="26749"/>
                  </a:cubicBezTo>
                  <a:cubicBezTo>
                    <a:pt x="3054" y="36771"/>
                    <a:pt x="-269" y="48514"/>
                    <a:pt x="17" y="60448"/>
                  </a:cubicBezTo>
                  <a:cubicBezTo>
                    <a:pt x="112" y="69365"/>
                    <a:pt x="2302" y="78134"/>
                    <a:pt x="6395" y="86055"/>
                  </a:cubicBezTo>
                  <a:cubicBezTo>
                    <a:pt x="7652" y="88647"/>
                    <a:pt x="9117" y="91130"/>
                    <a:pt x="10774" y="93481"/>
                  </a:cubicBezTo>
                  <a:cubicBezTo>
                    <a:pt x="14001" y="98135"/>
                    <a:pt x="17885" y="102302"/>
                    <a:pt x="22292" y="105856"/>
                  </a:cubicBezTo>
                  <a:cubicBezTo>
                    <a:pt x="26681" y="109363"/>
                    <a:pt x="31555" y="112217"/>
                    <a:pt x="36762" y="114328"/>
                  </a:cubicBezTo>
                  <a:cubicBezTo>
                    <a:pt x="47576" y="118703"/>
                    <a:pt x="59456" y="119699"/>
                    <a:pt x="70841" y="117184"/>
                  </a:cubicBezTo>
                  <a:cubicBezTo>
                    <a:pt x="81646" y="114840"/>
                    <a:pt x="91556" y="109457"/>
                    <a:pt x="99400" y="101667"/>
                  </a:cubicBezTo>
                  <a:cubicBezTo>
                    <a:pt x="107262" y="93821"/>
                    <a:pt x="112774" y="83928"/>
                    <a:pt x="115297" y="73109"/>
                  </a:cubicBezTo>
                  <a:cubicBezTo>
                    <a:pt x="116734" y="67389"/>
                    <a:pt x="117286" y="61480"/>
                    <a:pt x="116915" y="55593"/>
                  </a:cubicBezTo>
                  <a:cubicBezTo>
                    <a:pt x="116801" y="52619"/>
                    <a:pt x="116449" y="49659"/>
                    <a:pt x="115868" y="46740"/>
                  </a:cubicBezTo>
                  <a:cubicBezTo>
                    <a:pt x="115278" y="43853"/>
                    <a:pt x="114450" y="41020"/>
                    <a:pt x="113393" y="38268"/>
                  </a:cubicBezTo>
                  <a:cubicBezTo>
                    <a:pt x="109252" y="27536"/>
                    <a:pt x="102113" y="18218"/>
                    <a:pt x="92831" y="11423"/>
                  </a:cubicBezTo>
                  <a:cubicBezTo>
                    <a:pt x="83502" y="4467"/>
                    <a:pt x="72288" y="486"/>
                    <a:pt x="60656" y="0"/>
                  </a:cubicBezTo>
                  <a:lnTo>
                    <a:pt x="58276" y="0"/>
                  </a:lnTo>
                  <a:cubicBezTo>
                    <a:pt x="50203" y="39"/>
                    <a:pt x="42226" y="1757"/>
                    <a:pt x="34858" y="5045"/>
                  </a:cubicBezTo>
                  <a:close/>
                  <a:moveTo>
                    <a:pt x="69033" y="4760"/>
                  </a:moveTo>
                  <a:cubicBezTo>
                    <a:pt x="73764" y="5714"/>
                    <a:pt x="78352" y="7315"/>
                    <a:pt x="82645" y="9519"/>
                  </a:cubicBezTo>
                  <a:cubicBezTo>
                    <a:pt x="86948" y="11693"/>
                    <a:pt x="90946" y="14412"/>
                    <a:pt x="94545" y="17611"/>
                  </a:cubicBezTo>
                  <a:cubicBezTo>
                    <a:pt x="98124" y="20749"/>
                    <a:pt x="101313" y="24294"/>
                    <a:pt x="104064" y="28177"/>
                  </a:cubicBezTo>
                  <a:cubicBezTo>
                    <a:pt x="106720" y="32213"/>
                    <a:pt x="108862" y="36561"/>
                    <a:pt x="110442" y="41124"/>
                  </a:cubicBezTo>
                  <a:cubicBezTo>
                    <a:pt x="112003" y="45773"/>
                    <a:pt x="112965" y="50604"/>
                    <a:pt x="113298" y="55498"/>
                  </a:cubicBezTo>
                  <a:cubicBezTo>
                    <a:pt x="113583" y="60464"/>
                    <a:pt x="113298" y="65448"/>
                    <a:pt x="112441" y="70348"/>
                  </a:cubicBezTo>
                  <a:cubicBezTo>
                    <a:pt x="111403" y="75139"/>
                    <a:pt x="109842" y="79799"/>
                    <a:pt x="107777" y="84247"/>
                  </a:cubicBezTo>
                  <a:cubicBezTo>
                    <a:pt x="105606" y="88522"/>
                    <a:pt x="102922" y="92518"/>
                    <a:pt x="99780" y="96146"/>
                  </a:cubicBezTo>
                  <a:cubicBezTo>
                    <a:pt x="96725" y="99735"/>
                    <a:pt x="93240" y="102932"/>
                    <a:pt x="89404" y="105665"/>
                  </a:cubicBezTo>
                  <a:cubicBezTo>
                    <a:pt x="85492" y="108326"/>
                    <a:pt x="81275" y="110499"/>
                    <a:pt x="76839" y="112139"/>
                  </a:cubicBezTo>
                  <a:cubicBezTo>
                    <a:pt x="72260" y="113770"/>
                    <a:pt x="67500" y="114794"/>
                    <a:pt x="62655" y="115185"/>
                  </a:cubicBezTo>
                  <a:cubicBezTo>
                    <a:pt x="57752" y="115488"/>
                    <a:pt x="52821" y="115169"/>
                    <a:pt x="47995" y="114233"/>
                  </a:cubicBezTo>
                  <a:cubicBezTo>
                    <a:pt x="43083" y="113249"/>
                    <a:pt x="38323" y="111650"/>
                    <a:pt x="33811" y="109473"/>
                  </a:cubicBezTo>
                  <a:cubicBezTo>
                    <a:pt x="29651" y="107340"/>
                    <a:pt x="25776" y="104684"/>
                    <a:pt x="22292" y="101572"/>
                  </a:cubicBezTo>
                  <a:cubicBezTo>
                    <a:pt x="18675" y="98372"/>
                    <a:pt x="15476" y="94726"/>
                    <a:pt x="12773" y="90720"/>
                  </a:cubicBezTo>
                  <a:cubicBezTo>
                    <a:pt x="10193" y="86726"/>
                    <a:pt x="8080" y="82446"/>
                    <a:pt x="6490" y="77964"/>
                  </a:cubicBezTo>
                  <a:cubicBezTo>
                    <a:pt x="3339" y="68552"/>
                    <a:pt x="2654" y="58492"/>
                    <a:pt x="4491" y="48739"/>
                  </a:cubicBezTo>
                  <a:cubicBezTo>
                    <a:pt x="5491" y="43924"/>
                    <a:pt x="7090" y="39255"/>
                    <a:pt x="9251" y="34841"/>
                  </a:cubicBezTo>
                  <a:cubicBezTo>
                    <a:pt x="11002" y="31478"/>
                    <a:pt x="13078" y="28290"/>
                    <a:pt x="15438" y="25322"/>
                  </a:cubicBezTo>
                  <a:lnTo>
                    <a:pt x="15438" y="25322"/>
                  </a:lnTo>
                  <a:lnTo>
                    <a:pt x="15438" y="25322"/>
                  </a:lnTo>
                  <a:lnTo>
                    <a:pt x="15438" y="25322"/>
                  </a:lnTo>
                  <a:cubicBezTo>
                    <a:pt x="15915" y="24806"/>
                    <a:pt x="16352" y="24266"/>
                    <a:pt x="16771" y="23703"/>
                  </a:cubicBezTo>
                  <a:lnTo>
                    <a:pt x="18389" y="21990"/>
                  </a:lnTo>
                  <a:lnTo>
                    <a:pt x="18389" y="21990"/>
                  </a:lnTo>
                  <a:cubicBezTo>
                    <a:pt x="21122" y="19144"/>
                    <a:pt x="24120" y="16562"/>
                    <a:pt x="27338" y="14279"/>
                  </a:cubicBezTo>
                  <a:cubicBezTo>
                    <a:pt x="31222" y="11682"/>
                    <a:pt x="35410" y="9573"/>
                    <a:pt x="39808" y="7996"/>
                  </a:cubicBezTo>
                  <a:cubicBezTo>
                    <a:pt x="44568" y="5907"/>
                    <a:pt x="49604" y="4497"/>
                    <a:pt x="54754" y="3808"/>
                  </a:cubicBezTo>
                  <a:cubicBezTo>
                    <a:pt x="59532" y="3536"/>
                    <a:pt x="64330" y="3855"/>
                    <a:pt x="69033" y="4760"/>
                  </a:cubicBezTo>
                  <a:close/>
                  <a:moveTo>
                    <a:pt x="4681" y="48073"/>
                  </a:moveTo>
                  <a:lnTo>
                    <a:pt x="4681" y="48073"/>
                  </a:lnTo>
                  <a:close/>
                  <a:moveTo>
                    <a:pt x="107491" y="83961"/>
                  </a:moveTo>
                  <a:lnTo>
                    <a:pt x="107491" y="83961"/>
                  </a:lnTo>
                  <a:close/>
                  <a:moveTo>
                    <a:pt x="12297" y="90149"/>
                  </a:moveTo>
                  <a:lnTo>
                    <a:pt x="12297" y="90149"/>
                  </a:lnTo>
                  <a:close/>
                  <a:moveTo>
                    <a:pt x="21816" y="101191"/>
                  </a:moveTo>
                  <a:lnTo>
                    <a:pt x="21816" y="101191"/>
                  </a:lnTo>
                  <a:close/>
                  <a:moveTo>
                    <a:pt x="88928" y="105380"/>
                  </a:moveTo>
                  <a:lnTo>
                    <a:pt x="88928" y="105380"/>
                  </a:lnTo>
                  <a:close/>
                  <a:moveTo>
                    <a:pt x="33335" y="109092"/>
                  </a:moveTo>
                  <a:lnTo>
                    <a:pt x="33335" y="109092"/>
                  </a:lnTo>
                  <a:close/>
                  <a:moveTo>
                    <a:pt x="61893" y="114994"/>
                  </a:moveTo>
                  <a:lnTo>
                    <a:pt x="61893" y="114994"/>
                  </a:lnTo>
                  <a:close/>
                </a:path>
              </a:pathLst>
            </a:custGeom>
            <a:solidFill>
              <a:srgbClr val="5C2D90"/>
            </a:solidFill>
            <a:ln w="9508" cap="flat">
              <a:noFill/>
              <a:prstDash val="solid"/>
              <a:miter/>
            </a:ln>
          </p:spPr>
          <p:txBody>
            <a:bodyPr rtlCol="0" anchor="ctr"/>
            <a:lstStyle/>
            <a:p>
              <a:endParaRPr lang="en-US"/>
            </a:p>
          </p:txBody>
        </p:sp>
        <p:sp>
          <p:nvSpPr>
            <p:cNvPr id="20" name="Graphic 2">
              <a:extLst>
                <a:ext uri="{FF2B5EF4-FFF2-40B4-BE49-F238E27FC236}">
                  <a16:creationId xmlns:a16="http://schemas.microsoft.com/office/drawing/2014/main" id="{74F9CCA6-F313-5949-BDFF-855BB6B6AB6F}"/>
                </a:ext>
              </a:extLst>
            </p:cNvPr>
            <p:cNvSpPr/>
            <p:nvPr/>
          </p:nvSpPr>
          <p:spPr>
            <a:xfrm>
              <a:off x="7384379" y="1513312"/>
              <a:ext cx="38089" cy="100909"/>
            </a:xfrm>
            <a:custGeom>
              <a:avLst/>
              <a:gdLst>
                <a:gd name="connsiteX0" fmla="*/ 1975 w 38089"/>
                <a:gd name="connsiteY0" fmla="*/ 479 h 100909"/>
                <a:gd name="connsiteX1" fmla="*/ 1404 w 38089"/>
                <a:gd name="connsiteY1" fmla="*/ 1717 h 100909"/>
                <a:gd name="connsiteX2" fmla="*/ 1404 w 38089"/>
                <a:gd name="connsiteY2" fmla="*/ 3906 h 100909"/>
                <a:gd name="connsiteX3" fmla="*/ 1404 w 38089"/>
                <a:gd name="connsiteY3" fmla="*/ 6762 h 100909"/>
                <a:gd name="connsiteX4" fmla="*/ 1404 w 38089"/>
                <a:gd name="connsiteY4" fmla="*/ 9237 h 100909"/>
                <a:gd name="connsiteX5" fmla="*/ 2070 w 38089"/>
                <a:gd name="connsiteY5" fmla="*/ 11807 h 100909"/>
                <a:gd name="connsiteX6" fmla="*/ 3974 w 38089"/>
                <a:gd name="connsiteY6" fmla="*/ 15425 h 100909"/>
                <a:gd name="connsiteX7" fmla="*/ 5021 w 38089"/>
                <a:gd name="connsiteY7" fmla="*/ 16853 h 100909"/>
                <a:gd name="connsiteX8" fmla="*/ 7401 w 38089"/>
                <a:gd name="connsiteY8" fmla="*/ 19423 h 100909"/>
                <a:gd name="connsiteX9" fmla="*/ 10257 w 38089"/>
                <a:gd name="connsiteY9" fmla="*/ 21993 h 100909"/>
                <a:gd name="connsiteX10" fmla="*/ 10257 w 38089"/>
                <a:gd name="connsiteY10" fmla="*/ 21993 h 100909"/>
                <a:gd name="connsiteX11" fmla="*/ 10257 w 38089"/>
                <a:gd name="connsiteY11" fmla="*/ 21993 h 100909"/>
                <a:gd name="connsiteX12" fmla="*/ 10257 w 38089"/>
                <a:gd name="connsiteY12" fmla="*/ 21993 h 100909"/>
                <a:gd name="connsiteX13" fmla="*/ 11780 w 38089"/>
                <a:gd name="connsiteY13" fmla="*/ 23516 h 100909"/>
                <a:gd name="connsiteX14" fmla="*/ 13399 w 38089"/>
                <a:gd name="connsiteY14" fmla="*/ 25420 h 100909"/>
                <a:gd name="connsiteX15" fmla="*/ 14541 w 38089"/>
                <a:gd name="connsiteY15" fmla="*/ 27514 h 100909"/>
                <a:gd name="connsiteX16" fmla="*/ 14541 w 38089"/>
                <a:gd name="connsiteY16" fmla="*/ 29037 h 100909"/>
                <a:gd name="connsiteX17" fmla="*/ 14541 w 38089"/>
                <a:gd name="connsiteY17" fmla="*/ 30275 h 100909"/>
                <a:gd name="connsiteX18" fmla="*/ 14541 w 38089"/>
                <a:gd name="connsiteY18" fmla="*/ 32084 h 100909"/>
                <a:gd name="connsiteX19" fmla="*/ 14541 w 38089"/>
                <a:gd name="connsiteY19" fmla="*/ 33607 h 100909"/>
                <a:gd name="connsiteX20" fmla="*/ 13970 w 38089"/>
                <a:gd name="connsiteY20" fmla="*/ 35320 h 100909"/>
                <a:gd name="connsiteX21" fmla="*/ 12827 w 38089"/>
                <a:gd name="connsiteY21" fmla="*/ 36939 h 100909"/>
                <a:gd name="connsiteX22" fmla="*/ 10543 w 38089"/>
                <a:gd name="connsiteY22" fmla="*/ 39033 h 100909"/>
                <a:gd name="connsiteX23" fmla="*/ 8068 w 38089"/>
                <a:gd name="connsiteY23" fmla="*/ 41032 h 100909"/>
                <a:gd name="connsiteX24" fmla="*/ 5973 w 38089"/>
                <a:gd name="connsiteY24" fmla="*/ 42460 h 100909"/>
                <a:gd name="connsiteX25" fmla="*/ 3403 w 38089"/>
                <a:gd name="connsiteY25" fmla="*/ 44173 h 100909"/>
                <a:gd name="connsiteX26" fmla="*/ 1023 w 38089"/>
                <a:gd name="connsiteY26" fmla="*/ 46648 h 100909"/>
                <a:gd name="connsiteX27" fmla="*/ 547 w 38089"/>
                <a:gd name="connsiteY27" fmla="*/ 47600 h 100909"/>
                <a:gd name="connsiteX28" fmla="*/ 547 w 38089"/>
                <a:gd name="connsiteY28" fmla="*/ 48457 h 100909"/>
                <a:gd name="connsiteX29" fmla="*/ 71 w 38089"/>
                <a:gd name="connsiteY29" fmla="*/ 50361 h 100909"/>
                <a:gd name="connsiteX30" fmla="*/ 71 w 38089"/>
                <a:gd name="connsiteY30" fmla="*/ 51979 h 100909"/>
                <a:gd name="connsiteX31" fmla="*/ 833 w 38089"/>
                <a:gd name="connsiteY31" fmla="*/ 53978 h 100909"/>
                <a:gd name="connsiteX32" fmla="*/ 6164 w 38089"/>
                <a:gd name="connsiteY32" fmla="*/ 56929 h 100909"/>
                <a:gd name="connsiteX33" fmla="*/ 8163 w 38089"/>
                <a:gd name="connsiteY33" fmla="*/ 56929 h 100909"/>
                <a:gd name="connsiteX34" fmla="*/ 9591 w 38089"/>
                <a:gd name="connsiteY34" fmla="*/ 56263 h 100909"/>
                <a:gd name="connsiteX35" fmla="*/ 11209 w 38089"/>
                <a:gd name="connsiteY35" fmla="*/ 55311 h 100909"/>
                <a:gd name="connsiteX36" fmla="*/ 15683 w 38089"/>
                <a:gd name="connsiteY36" fmla="*/ 51694 h 100909"/>
                <a:gd name="connsiteX37" fmla="*/ 15683 w 38089"/>
                <a:gd name="connsiteY37" fmla="*/ 51694 h 100909"/>
                <a:gd name="connsiteX38" fmla="*/ 18539 w 38089"/>
                <a:gd name="connsiteY38" fmla="*/ 50075 h 100909"/>
                <a:gd name="connsiteX39" fmla="*/ 19967 w 38089"/>
                <a:gd name="connsiteY39" fmla="*/ 50075 h 100909"/>
                <a:gd name="connsiteX40" fmla="*/ 21395 w 38089"/>
                <a:gd name="connsiteY40" fmla="*/ 50075 h 100909"/>
                <a:gd name="connsiteX41" fmla="*/ 23013 w 38089"/>
                <a:gd name="connsiteY41" fmla="*/ 50647 h 100909"/>
                <a:gd name="connsiteX42" fmla="*/ 25679 w 38089"/>
                <a:gd name="connsiteY42" fmla="*/ 52455 h 100909"/>
                <a:gd name="connsiteX43" fmla="*/ 26631 w 38089"/>
                <a:gd name="connsiteY43" fmla="*/ 53407 h 100909"/>
                <a:gd name="connsiteX44" fmla="*/ 27678 w 38089"/>
                <a:gd name="connsiteY44" fmla="*/ 54740 h 100909"/>
                <a:gd name="connsiteX45" fmla="*/ 28439 w 38089"/>
                <a:gd name="connsiteY45" fmla="*/ 55977 h 100909"/>
                <a:gd name="connsiteX46" fmla="*/ 29011 w 38089"/>
                <a:gd name="connsiteY46" fmla="*/ 57310 h 100909"/>
                <a:gd name="connsiteX47" fmla="*/ 29011 w 38089"/>
                <a:gd name="connsiteY47" fmla="*/ 59500 h 100909"/>
                <a:gd name="connsiteX48" fmla="*/ 29011 w 38089"/>
                <a:gd name="connsiteY48" fmla="*/ 61594 h 100909"/>
                <a:gd name="connsiteX49" fmla="*/ 29011 w 38089"/>
                <a:gd name="connsiteY49" fmla="*/ 63593 h 100909"/>
                <a:gd name="connsiteX50" fmla="*/ 28439 w 38089"/>
                <a:gd name="connsiteY50" fmla="*/ 65306 h 100909"/>
                <a:gd name="connsiteX51" fmla="*/ 26916 w 38089"/>
                <a:gd name="connsiteY51" fmla="*/ 67591 h 100909"/>
                <a:gd name="connsiteX52" fmla="*/ 26059 w 38089"/>
                <a:gd name="connsiteY52" fmla="*/ 68638 h 100909"/>
                <a:gd name="connsiteX53" fmla="*/ 24631 w 38089"/>
                <a:gd name="connsiteY53" fmla="*/ 70923 h 100909"/>
                <a:gd name="connsiteX54" fmla="*/ 24060 w 38089"/>
                <a:gd name="connsiteY54" fmla="*/ 72065 h 100909"/>
                <a:gd name="connsiteX55" fmla="*/ 23584 w 38089"/>
                <a:gd name="connsiteY55" fmla="*/ 74064 h 100909"/>
                <a:gd name="connsiteX56" fmla="*/ 24441 w 38089"/>
                <a:gd name="connsiteY56" fmla="*/ 79871 h 100909"/>
                <a:gd name="connsiteX57" fmla="*/ 28059 w 38089"/>
                <a:gd name="connsiteY57" fmla="*/ 84821 h 100909"/>
                <a:gd name="connsiteX58" fmla="*/ 29962 w 38089"/>
                <a:gd name="connsiteY58" fmla="*/ 86915 h 100909"/>
                <a:gd name="connsiteX59" fmla="*/ 31581 w 38089"/>
                <a:gd name="connsiteY59" fmla="*/ 89010 h 100909"/>
                <a:gd name="connsiteX60" fmla="*/ 32723 w 38089"/>
                <a:gd name="connsiteY60" fmla="*/ 90723 h 100909"/>
                <a:gd name="connsiteX61" fmla="*/ 34246 w 38089"/>
                <a:gd name="connsiteY61" fmla="*/ 95959 h 100909"/>
                <a:gd name="connsiteX62" fmla="*/ 34246 w 38089"/>
                <a:gd name="connsiteY62" fmla="*/ 98434 h 100909"/>
                <a:gd name="connsiteX63" fmla="*/ 34246 w 38089"/>
                <a:gd name="connsiteY63" fmla="*/ 98434 h 100909"/>
                <a:gd name="connsiteX64" fmla="*/ 35388 w 38089"/>
                <a:gd name="connsiteY64" fmla="*/ 100814 h 100909"/>
                <a:gd name="connsiteX65" fmla="*/ 37768 w 38089"/>
                <a:gd name="connsiteY65" fmla="*/ 99671 h 100909"/>
                <a:gd name="connsiteX66" fmla="*/ 37768 w 38089"/>
                <a:gd name="connsiteY66" fmla="*/ 93769 h 100909"/>
                <a:gd name="connsiteX67" fmla="*/ 35769 w 38089"/>
                <a:gd name="connsiteY67" fmla="*/ 88248 h 100909"/>
                <a:gd name="connsiteX68" fmla="*/ 32152 w 38089"/>
                <a:gd name="connsiteY68" fmla="*/ 83298 h 100909"/>
                <a:gd name="connsiteX69" fmla="*/ 30248 w 38089"/>
                <a:gd name="connsiteY69" fmla="*/ 81204 h 100909"/>
                <a:gd name="connsiteX70" fmla="*/ 28534 w 38089"/>
                <a:gd name="connsiteY70" fmla="*/ 79110 h 100909"/>
                <a:gd name="connsiteX71" fmla="*/ 27392 w 38089"/>
                <a:gd name="connsiteY71" fmla="*/ 76920 h 100909"/>
                <a:gd name="connsiteX72" fmla="*/ 27392 w 38089"/>
                <a:gd name="connsiteY72" fmla="*/ 75587 h 100909"/>
                <a:gd name="connsiteX73" fmla="*/ 27392 w 38089"/>
                <a:gd name="connsiteY73" fmla="*/ 74064 h 100909"/>
                <a:gd name="connsiteX74" fmla="*/ 27392 w 38089"/>
                <a:gd name="connsiteY74" fmla="*/ 72827 h 100909"/>
                <a:gd name="connsiteX75" fmla="*/ 27963 w 38089"/>
                <a:gd name="connsiteY75" fmla="*/ 71684 h 100909"/>
                <a:gd name="connsiteX76" fmla="*/ 27963 w 38089"/>
                <a:gd name="connsiteY76" fmla="*/ 71684 h 100909"/>
                <a:gd name="connsiteX77" fmla="*/ 30153 w 38089"/>
                <a:gd name="connsiteY77" fmla="*/ 68733 h 100909"/>
                <a:gd name="connsiteX78" fmla="*/ 31962 w 38089"/>
                <a:gd name="connsiteY78" fmla="*/ 65782 h 100909"/>
                <a:gd name="connsiteX79" fmla="*/ 32913 w 38089"/>
                <a:gd name="connsiteY79" fmla="*/ 62165 h 100909"/>
                <a:gd name="connsiteX80" fmla="*/ 32913 w 38089"/>
                <a:gd name="connsiteY80" fmla="*/ 59404 h 100909"/>
                <a:gd name="connsiteX81" fmla="*/ 32913 w 38089"/>
                <a:gd name="connsiteY81" fmla="*/ 56739 h 100909"/>
                <a:gd name="connsiteX82" fmla="*/ 32057 w 38089"/>
                <a:gd name="connsiteY82" fmla="*/ 53978 h 100909"/>
                <a:gd name="connsiteX83" fmla="*/ 29677 w 38089"/>
                <a:gd name="connsiteY83" fmla="*/ 50266 h 100909"/>
                <a:gd name="connsiteX84" fmla="*/ 27297 w 38089"/>
                <a:gd name="connsiteY84" fmla="*/ 47981 h 100909"/>
                <a:gd name="connsiteX85" fmla="*/ 24060 w 38089"/>
                <a:gd name="connsiteY85" fmla="*/ 46077 h 100909"/>
                <a:gd name="connsiteX86" fmla="*/ 19491 w 38089"/>
                <a:gd name="connsiteY86" fmla="*/ 45411 h 100909"/>
                <a:gd name="connsiteX87" fmla="*/ 18539 w 38089"/>
                <a:gd name="connsiteY87" fmla="*/ 45411 h 100909"/>
                <a:gd name="connsiteX88" fmla="*/ 14826 w 38089"/>
                <a:gd name="connsiteY88" fmla="*/ 47029 h 100909"/>
                <a:gd name="connsiteX89" fmla="*/ 8353 w 38089"/>
                <a:gd name="connsiteY89" fmla="*/ 51979 h 100909"/>
                <a:gd name="connsiteX90" fmla="*/ 7020 w 38089"/>
                <a:gd name="connsiteY90" fmla="*/ 52741 h 100909"/>
                <a:gd name="connsiteX91" fmla="*/ 5688 w 38089"/>
                <a:gd name="connsiteY91" fmla="*/ 52741 h 100909"/>
                <a:gd name="connsiteX92" fmla="*/ 4831 w 38089"/>
                <a:gd name="connsiteY92" fmla="*/ 52741 h 100909"/>
                <a:gd name="connsiteX93" fmla="*/ 3974 w 38089"/>
                <a:gd name="connsiteY93" fmla="*/ 52170 h 100909"/>
                <a:gd name="connsiteX94" fmla="*/ 3974 w 38089"/>
                <a:gd name="connsiteY94" fmla="*/ 51598 h 100909"/>
                <a:gd name="connsiteX95" fmla="*/ 3974 w 38089"/>
                <a:gd name="connsiteY95" fmla="*/ 51598 h 100909"/>
                <a:gd name="connsiteX96" fmla="*/ 3974 w 38089"/>
                <a:gd name="connsiteY96" fmla="*/ 51598 h 100909"/>
                <a:gd name="connsiteX97" fmla="*/ 3974 w 38089"/>
                <a:gd name="connsiteY97" fmla="*/ 50837 h 100909"/>
                <a:gd name="connsiteX98" fmla="*/ 3974 w 38089"/>
                <a:gd name="connsiteY98" fmla="*/ 49314 h 100909"/>
                <a:gd name="connsiteX99" fmla="*/ 4546 w 38089"/>
                <a:gd name="connsiteY99" fmla="*/ 48457 h 100909"/>
                <a:gd name="connsiteX100" fmla="*/ 6925 w 38089"/>
                <a:gd name="connsiteY100" fmla="*/ 46458 h 100909"/>
                <a:gd name="connsiteX101" fmla="*/ 11780 w 38089"/>
                <a:gd name="connsiteY101" fmla="*/ 43126 h 100909"/>
                <a:gd name="connsiteX102" fmla="*/ 14065 w 38089"/>
                <a:gd name="connsiteY102" fmla="*/ 41318 h 100909"/>
                <a:gd name="connsiteX103" fmla="*/ 16159 w 38089"/>
                <a:gd name="connsiteY103" fmla="*/ 39033 h 100909"/>
                <a:gd name="connsiteX104" fmla="*/ 17492 w 38089"/>
                <a:gd name="connsiteY104" fmla="*/ 37034 h 100909"/>
                <a:gd name="connsiteX105" fmla="*/ 18063 w 38089"/>
                <a:gd name="connsiteY105" fmla="*/ 35130 h 100909"/>
                <a:gd name="connsiteX106" fmla="*/ 18539 w 38089"/>
                <a:gd name="connsiteY106" fmla="*/ 31893 h 100909"/>
                <a:gd name="connsiteX107" fmla="*/ 18539 w 38089"/>
                <a:gd name="connsiteY107" fmla="*/ 28657 h 100909"/>
                <a:gd name="connsiteX108" fmla="*/ 17587 w 38089"/>
                <a:gd name="connsiteY108" fmla="*/ 25515 h 100909"/>
                <a:gd name="connsiteX109" fmla="*/ 11495 w 38089"/>
                <a:gd name="connsiteY109" fmla="*/ 18376 h 100909"/>
                <a:gd name="connsiteX110" fmla="*/ 8829 w 38089"/>
                <a:gd name="connsiteY110" fmla="*/ 15710 h 100909"/>
                <a:gd name="connsiteX111" fmla="*/ 7687 w 38089"/>
                <a:gd name="connsiteY111" fmla="*/ 14378 h 100909"/>
                <a:gd name="connsiteX112" fmla="*/ 6640 w 38089"/>
                <a:gd name="connsiteY112" fmla="*/ 13045 h 100909"/>
                <a:gd name="connsiteX113" fmla="*/ 5307 w 38089"/>
                <a:gd name="connsiteY113" fmla="*/ 10284 h 100909"/>
                <a:gd name="connsiteX114" fmla="*/ 4641 w 38089"/>
                <a:gd name="connsiteY114" fmla="*/ 6857 h 100909"/>
                <a:gd name="connsiteX115" fmla="*/ 4641 w 38089"/>
                <a:gd name="connsiteY115" fmla="*/ 4573 h 100909"/>
                <a:gd name="connsiteX116" fmla="*/ 4641 w 38089"/>
                <a:gd name="connsiteY116" fmla="*/ 2098 h 100909"/>
                <a:gd name="connsiteX117" fmla="*/ 4641 w 38089"/>
                <a:gd name="connsiteY117" fmla="*/ 765 h 100909"/>
                <a:gd name="connsiteX118" fmla="*/ 3308 w 38089"/>
                <a:gd name="connsiteY118" fmla="*/ 98 h 100909"/>
                <a:gd name="connsiteX119" fmla="*/ 3308 w 38089"/>
                <a:gd name="connsiteY119" fmla="*/ 98 h 100909"/>
                <a:gd name="connsiteX120" fmla="*/ 2070 w 38089"/>
                <a:gd name="connsiteY120" fmla="*/ 98 h 100909"/>
                <a:gd name="connsiteX121" fmla="*/ 15017 w 38089"/>
                <a:gd name="connsiteY121" fmla="*/ 30656 h 100909"/>
                <a:gd name="connsiteX122" fmla="*/ 15017 w 38089"/>
                <a:gd name="connsiteY122" fmla="*/ 30656 h 100909"/>
                <a:gd name="connsiteX123" fmla="*/ 8639 w 38089"/>
                <a:gd name="connsiteY123" fmla="*/ 40842 h 100909"/>
                <a:gd name="connsiteX124" fmla="*/ 8639 w 38089"/>
                <a:gd name="connsiteY124" fmla="*/ 40842 h 100909"/>
                <a:gd name="connsiteX125" fmla="*/ 8639 w 38089"/>
                <a:gd name="connsiteY125" fmla="*/ 40842 h 100909"/>
                <a:gd name="connsiteX126" fmla="*/ 15778 w 38089"/>
                <a:gd name="connsiteY126" fmla="*/ 51408 h 100909"/>
                <a:gd name="connsiteX127" fmla="*/ 15778 w 38089"/>
                <a:gd name="connsiteY127" fmla="*/ 51408 h 100909"/>
                <a:gd name="connsiteX128" fmla="*/ 4736 w 38089"/>
                <a:gd name="connsiteY128" fmla="*/ 52741 h 100909"/>
                <a:gd name="connsiteX129" fmla="*/ 4736 w 38089"/>
                <a:gd name="connsiteY129" fmla="*/ 52741 h 100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Lst>
              <a:rect l="l" t="t" r="r" b="b"/>
              <a:pathLst>
                <a:path w="38089" h="100909">
                  <a:moveTo>
                    <a:pt x="1975" y="479"/>
                  </a:moveTo>
                  <a:cubicBezTo>
                    <a:pt x="1604" y="779"/>
                    <a:pt x="1385" y="1237"/>
                    <a:pt x="1404" y="1717"/>
                  </a:cubicBezTo>
                  <a:cubicBezTo>
                    <a:pt x="1404" y="2478"/>
                    <a:pt x="1404" y="3240"/>
                    <a:pt x="1404" y="3906"/>
                  </a:cubicBezTo>
                  <a:cubicBezTo>
                    <a:pt x="1309" y="4855"/>
                    <a:pt x="1309" y="5812"/>
                    <a:pt x="1404" y="6762"/>
                  </a:cubicBezTo>
                  <a:cubicBezTo>
                    <a:pt x="1318" y="7585"/>
                    <a:pt x="1318" y="8415"/>
                    <a:pt x="1404" y="9237"/>
                  </a:cubicBezTo>
                  <a:cubicBezTo>
                    <a:pt x="1537" y="10115"/>
                    <a:pt x="1756" y="10976"/>
                    <a:pt x="2070" y="11807"/>
                  </a:cubicBezTo>
                  <a:cubicBezTo>
                    <a:pt x="2556" y="13088"/>
                    <a:pt x="3194" y="14303"/>
                    <a:pt x="3974" y="15425"/>
                  </a:cubicBezTo>
                  <a:lnTo>
                    <a:pt x="5021" y="16853"/>
                  </a:lnTo>
                  <a:lnTo>
                    <a:pt x="7401" y="19423"/>
                  </a:lnTo>
                  <a:cubicBezTo>
                    <a:pt x="8353" y="20375"/>
                    <a:pt x="9305" y="21136"/>
                    <a:pt x="10257" y="21993"/>
                  </a:cubicBezTo>
                  <a:lnTo>
                    <a:pt x="10257" y="21993"/>
                  </a:lnTo>
                  <a:lnTo>
                    <a:pt x="10257" y="21993"/>
                  </a:lnTo>
                  <a:lnTo>
                    <a:pt x="10257" y="21993"/>
                  </a:lnTo>
                  <a:lnTo>
                    <a:pt x="11780" y="23516"/>
                  </a:lnTo>
                  <a:cubicBezTo>
                    <a:pt x="12399" y="24082"/>
                    <a:pt x="12942" y="24721"/>
                    <a:pt x="13399" y="25420"/>
                  </a:cubicBezTo>
                  <a:cubicBezTo>
                    <a:pt x="13836" y="26086"/>
                    <a:pt x="14217" y="26786"/>
                    <a:pt x="14541" y="27514"/>
                  </a:cubicBezTo>
                  <a:cubicBezTo>
                    <a:pt x="14541" y="27514"/>
                    <a:pt x="14541" y="28466"/>
                    <a:pt x="14541" y="29037"/>
                  </a:cubicBezTo>
                  <a:cubicBezTo>
                    <a:pt x="14541" y="29609"/>
                    <a:pt x="14541" y="29799"/>
                    <a:pt x="14541" y="30275"/>
                  </a:cubicBezTo>
                  <a:lnTo>
                    <a:pt x="14541" y="32084"/>
                  </a:lnTo>
                  <a:cubicBezTo>
                    <a:pt x="14588" y="32590"/>
                    <a:pt x="14588" y="33100"/>
                    <a:pt x="14541" y="33607"/>
                  </a:cubicBezTo>
                  <a:cubicBezTo>
                    <a:pt x="14398" y="34191"/>
                    <a:pt x="14198" y="34764"/>
                    <a:pt x="13970" y="35320"/>
                  </a:cubicBezTo>
                  <a:cubicBezTo>
                    <a:pt x="13675" y="35917"/>
                    <a:pt x="13294" y="36463"/>
                    <a:pt x="12827" y="36939"/>
                  </a:cubicBezTo>
                  <a:cubicBezTo>
                    <a:pt x="12133" y="37708"/>
                    <a:pt x="11371" y="38409"/>
                    <a:pt x="10543" y="39033"/>
                  </a:cubicBezTo>
                  <a:cubicBezTo>
                    <a:pt x="9762" y="39751"/>
                    <a:pt x="8934" y="40418"/>
                    <a:pt x="8068" y="41032"/>
                  </a:cubicBezTo>
                  <a:lnTo>
                    <a:pt x="5973" y="42460"/>
                  </a:lnTo>
                  <a:cubicBezTo>
                    <a:pt x="5079" y="42964"/>
                    <a:pt x="4212" y="43537"/>
                    <a:pt x="3403" y="44173"/>
                  </a:cubicBezTo>
                  <a:cubicBezTo>
                    <a:pt x="2518" y="44903"/>
                    <a:pt x="1718" y="45733"/>
                    <a:pt x="1023" y="46648"/>
                  </a:cubicBezTo>
                  <a:cubicBezTo>
                    <a:pt x="1023" y="46648"/>
                    <a:pt x="1023" y="47315"/>
                    <a:pt x="547" y="47600"/>
                  </a:cubicBezTo>
                  <a:lnTo>
                    <a:pt x="547" y="48457"/>
                  </a:lnTo>
                  <a:cubicBezTo>
                    <a:pt x="309" y="49070"/>
                    <a:pt x="148" y="49709"/>
                    <a:pt x="71" y="50361"/>
                  </a:cubicBezTo>
                  <a:cubicBezTo>
                    <a:pt x="-24" y="50896"/>
                    <a:pt x="-24" y="51444"/>
                    <a:pt x="71" y="51979"/>
                  </a:cubicBezTo>
                  <a:cubicBezTo>
                    <a:pt x="186" y="52691"/>
                    <a:pt x="443" y="53373"/>
                    <a:pt x="833" y="53978"/>
                  </a:cubicBezTo>
                  <a:cubicBezTo>
                    <a:pt x="2109" y="55679"/>
                    <a:pt x="4051" y="56753"/>
                    <a:pt x="6164" y="56929"/>
                  </a:cubicBezTo>
                  <a:cubicBezTo>
                    <a:pt x="6830" y="57022"/>
                    <a:pt x="7497" y="57022"/>
                    <a:pt x="8163" y="56929"/>
                  </a:cubicBezTo>
                  <a:cubicBezTo>
                    <a:pt x="8667" y="56787"/>
                    <a:pt x="9153" y="56561"/>
                    <a:pt x="9591" y="56263"/>
                  </a:cubicBezTo>
                  <a:lnTo>
                    <a:pt x="11209" y="55311"/>
                  </a:lnTo>
                  <a:lnTo>
                    <a:pt x="15683" y="51694"/>
                  </a:lnTo>
                  <a:lnTo>
                    <a:pt x="15683" y="51694"/>
                  </a:lnTo>
                  <a:cubicBezTo>
                    <a:pt x="16587" y="51079"/>
                    <a:pt x="17549" y="50537"/>
                    <a:pt x="18539" y="50075"/>
                  </a:cubicBezTo>
                  <a:lnTo>
                    <a:pt x="19967" y="50075"/>
                  </a:lnTo>
                  <a:lnTo>
                    <a:pt x="21395" y="50075"/>
                  </a:lnTo>
                  <a:cubicBezTo>
                    <a:pt x="21966" y="50164"/>
                    <a:pt x="22518" y="50358"/>
                    <a:pt x="23013" y="50647"/>
                  </a:cubicBezTo>
                  <a:cubicBezTo>
                    <a:pt x="23956" y="51161"/>
                    <a:pt x="24850" y="51767"/>
                    <a:pt x="25679" y="52455"/>
                  </a:cubicBezTo>
                  <a:lnTo>
                    <a:pt x="26631" y="53407"/>
                  </a:lnTo>
                  <a:cubicBezTo>
                    <a:pt x="27030" y="53809"/>
                    <a:pt x="27383" y="54256"/>
                    <a:pt x="27678" y="54740"/>
                  </a:cubicBezTo>
                  <a:lnTo>
                    <a:pt x="28439" y="55977"/>
                  </a:lnTo>
                  <a:lnTo>
                    <a:pt x="29011" y="57310"/>
                  </a:lnTo>
                  <a:cubicBezTo>
                    <a:pt x="29058" y="58039"/>
                    <a:pt x="29058" y="58770"/>
                    <a:pt x="29011" y="59500"/>
                  </a:cubicBezTo>
                  <a:cubicBezTo>
                    <a:pt x="29058" y="60197"/>
                    <a:pt x="29058" y="60897"/>
                    <a:pt x="29011" y="61594"/>
                  </a:cubicBezTo>
                  <a:cubicBezTo>
                    <a:pt x="29058" y="62259"/>
                    <a:pt x="29058" y="62928"/>
                    <a:pt x="29011" y="63593"/>
                  </a:cubicBezTo>
                  <a:cubicBezTo>
                    <a:pt x="28906" y="64189"/>
                    <a:pt x="28715" y="64767"/>
                    <a:pt x="28439" y="65306"/>
                  </a:cubicBezTo>
                  <a:cubicBezTo>
                    <a:pt x="28001" y="66111"/>
                    <a:pt x="27487" y="66875"/>
                    <a:pt x="26916" y="67591"/>
                  </a:cubicBezTo>
                  <a:lnTo>
                    <a:pt x="26059" y="68638"/>
                  </a:lnTo>
                  <a:cubicBezTo>
                    <a:pt x="25498" y="69341"/>
                    <a:pt x="25012" y="70108"/>
                    <a:pt x="24631" y="70923"/>
                  </a:cubicBezTo>
                  <a:lnTo>
                    <a:pt x="24060" y="72065"/>
                  </a:lnTo>
                  <a:cubicBezTo>
                    <a:pt x="23860" y="72720"/>
                    <a:pt x="23699" y="73388"/>
                    <a:pt x="23584" y="74064"/>
                  </a:cubicBezTo>
                  <a:cubicBezTo>
                    <a:pt x="23289" y="76042"/>
                    <a:pt x="23584" y="78063"/>
                    <a:pt x="24441" y="79871"/>
                  </a:cubicBezTo>
                  <a:cubicBezTo>
                    <a:pt x="25384" y="81697"/>
                    <a:pt x="26602" y="83367"/>
                    <a:pt x="28059" y="84821"/>
                  </a:cubicBezTo>
                  <a:lnTo>
                    <a:pt x="29962" y="86915"/>
                  </a:lnTo>
                  <a:cubicBezTo>
                    <a:pt x="30553" y="87571"/>
                    <a:pt x="31095" y="88272"/>
                    <a:pt x="31581" y="89010"/>
                  </a:cubicBezTo>
                  <a:lnTo>
                    <a:pt x="32723" y="90723"/>
                  </a:lnTo>
                  <a:cubicBezTo>
                    <a:pt x="33542" y="92362"/>
                    <a:pt x="34056" y="94136"/>
                    <a:pt x="34246" y="95959"/>
                  </a:cubicBezTo>
                  <a:cubicBezTo>
                    <a:pt x="34341" y="96781"/>
                    <a:pt x="34341" y="97611"/>
                    <a:pt x="34246" y="98434"/>
                  </a:cubicBezTo>
                  <a:lnTo>
                    <a:pt x="34246" y="98434"/>
                  </a:lnTo>
                  <a:cubicBezTo>
                    <a:pt x="33970" y="99402"/>
                    <a:pt x="34465" y="100421"/>
                    <a:pt x="35388" y="100814"/>
                  </a:cubicBezTo>
                  <a:cubicBezTo>
                    <a:pt x="36359" y="101134"/>
                    <a:pt x="37407" y="100630"/>
                    <a:pt x="37768" y="99671"/>
                  </a:cubicBezTo>
                  <a:cubicBezTo>
                    <a:pt x="38197" y="97728"/>
                    <a:pt x="38197" y="95713"/>
                    <a:pt x="37768" y="93769"/>
                  </a:cubicBezTo>
                  <a:cubicBezTo>
                    <a:pt x="37492" y="91810"/>
                    <a:pt x="36807" y="89930"/>
                    <a:pt x="35769" y="88248"/>
                  </a:cubicBezTo>
                  <a:cubicBezTo>
                    <a:pt x="34760" y="86463"/>
                    <a:pt x="33542" y="84802"/>
                    <a:pt x="32152" y="83298"/>
                  </a:cubicBezTo>
                  <a:lnTo>
                    <a:pt x="30248" y="81204"/>
                  </a:lnTo>
                  <a:lnTo>
                    <a:pt x="28534" y="79110"/>
                  </a:lnTo>
                  <a:lnTo>
                    <a:pt x="27392" y="76920"/>
                  </a:lnTo>
                  <a:cubicBezTo>
                    <a:pt x="27344" y="76477"/>
                    <a:pt x="27344" y="76030"/>
                    <a:pt x="27392" y="75587"/>
                  </a:cubicBezTo>
                  <a:cubicBezTo>
                    <a:pt x="27297" y="75085"/>
                    <a:pt x="27297" y="74567"/>
                    <a:pt x="27392" y="74064"/>
                  </a:cubicBezTo>
                  <a:lnTo>
                    <a:pt x="27392" y="72827"/>
                  </a:lnTo>
                  <a:lnTo>
                    <a:pt x="27963" y="71684"/>
                  </a:lnTo>
                  <a:lnTo>
                    <a:pt x="27963" y="71684"/>
                  </a:lnTo>
                  <a:cubicBezTo>
                    <a:pt x="28639" y="70662"/>
                    <a:pt x="29372" y="69677"/>
                    <a:pt x="30153" y="68733"/>
                  </a:cubicBezTo>
                  <a:cubicBezTo>
                    <a:pt x="30876" y="67830"/>
                    <a:pt x="31485" y="66839"/>
                    <a:pt x="31962" y="65782"/>
                  </a:cubicBezTo>
                  <a:cubicBezTo>
                    <a:pt x="32466" y="64633"/>
                    <a:pt x="32789" y="63413"/>
                    <a:pt x="32913" y="62165"/>
                  </a:cubicBezTo>
                  <a:cubicBezTo>
                    <a:pt x="33009" y="61247"/>
                    <a:pt x="33009" y="60322"/>
                    <a:pt x="32913" y="59404"/>
                  </a:cubicBezTo>
                  <a:cubicBezTo>
                    <a:pt x="32961" y="58517"/>
                    <a:pt x="32961" y="57627"/>
                    <a:pt x="32913" y="56739"/>
                  </a:cubicBezTo>
                  <a:cubicBezTo>
                    <a:pt x="32771" y="55780"/>
                    <a:pt x="32485" y="54849"/>
                    <a:pt x="32057" y="53978"/>
                  </a:cubicBezTo>
                  <a:cubicBezTo>
                    <a:pt x="31447" y="52633"/>
                    <a:pt x="30648" y="51383"/>
                    <a:pt x="29677" y="50266"/>
                  </a:cubicBezTo>
                  <a:cubicBezTo>
                    <a:pt x="28953" y="49434"/>
                    <a:pt x="28163" y="48668"/>
                    <a:pt x="27297" y="47981"/>
                  </a:cubicBezTo>
                  <a:cubicBezTo>
                    <a:pt x="26307" y="47202"/>
                    <a:pt x="25222" y="46562"/>
                    <a:pt x="24060" y="46077"/>
                  </a:cubicBezTo>
                  <a:cubicBezTo>
                    <a:pt x="22613" y="45483"/>
                    <a:pt x="21043" y="45255"/>
                    <a:pt x="19491" y="45411"/>
                  </a:cubicBezTo>
                  <a:lnTo>
                    <a:pt x="18539" y="45411"/>
                  </a:lnTo>
                  <a:cubicBezTo>
                    <a:pt x="17187" y="45653"/>
                    <a:pt x="15921" y="46207"/>
                    <a:pt x="14826" y="47029"/>
                  </a:cubicBezTo>
                  <a:cubicBezTo>
                    <a:pt x="12542" y="48457"/>
                    <a:pt x="10543" y="50361"/>
                    <a:pt x="8353" y="51979"/>
                  </a:cubicBezTo>
                  <a:lnTo>
                    <a:pt x="7020" y="52741"/>
                  </a:lnTo>
                  <a:lnTo>
                    <a:pt x="5688" y="52741"/>
                  </a:lnTo>
                  <a:lnTo>
                    <a:pt x="4831" y="52741"/>
                  </a:lnTo>
                  <a:lnTo>
                    <a:pt x="3974" y="52170"/>
                  </a:lnTo>
                  <a:lnTo>
                    <a:pt x="3974" y="51598"/>
                  </a:lnTo>
                  <a:lnTo>
                    <a:pt x="3974" y="51598"/>
                  </a:lnTo>
                  <a:lnTo>
                    <a:pt x="3974" y="51598"/>
                  </a:lnTo>
                  <a:cubicBezTo>
                    <a:pt x="3936" y="51346"/>
                    <a:pt x="3936" y="51089"/>
                    <a:pt x="3974" y="50837"/>
                  </a:cubicBezTo>
                  <a:cubicBezTo>
                    <a:pt x="3936" y="50330"/>
                    <a:pt x="3936" y="49820"/>
                    <a:pt x="3974" y="49314"/>
                  </a:cubicBezTo>
                  <a:lnTo>
                    <a:pt x="4546" y="48457"/>
                  </a:lnTo>
                  <a:cubicBezTo>
                    <a:pt x="5288" y="47736"/>
                    <a:pt x="6088" y="47067"/>
                    <a:pt x="6925" y="46458"/>
                  </a:cubicBezTo>
                  <a:cubicBezTo>
                    <a:pt x="8639" y="45316"/>
                    <a:pt x="10257" y="44269"/>
                    <a:pt x="11780" y="43126"/>
                  </a:cubicBezTo>
                  <a:lnTo>
                    <a:pt x="14065" y="41318"/>
                  </a:lnTo>
                  <a:cubicBezTo>
                    <a:pt x="14855" y="40649"/>
                    <a:pt x="15559" y="39882"/>
                    <a:pt x="16159" y="39033"/>
                  </a:cubicBezTo>
                  <a:cubicBezTo>
                    <a:pt x="16683" y="38426"/>
                    <a:pt x="17130" y="37753"/>
                    <a:pt x="17492" y="37034"/>
                  </a:cubicBezTo>
                  <a:cubicBezTo>
                    <a:pt x="17768" y="36428"/>
                    <a:pt x="17958" y="35788"/>
                    <a:pt x="18063" y="35130"/>
                  </a:cubicBezTo>
                  <a:cubicBezTo>
                    <a:pt x="18358" y="34076"/>
                    <a:pt x="18520" y="32988"/>
                    <a:pt x="18539" y="31893"/>
                  </a:cubicBezTo>
                  <a:cubicBezTo>
                    <a:pt x="18539" y="30751"/>
                    <a:pt x="18539" y="29704"/>
                    <a:pt x="18539" y="28657"/>
                  </a:cubicBezTo>
                  <a:cubicBezTo>
                    <a:pt x="18377" y="27568"/>
                    <a:pt x="18063" y="26508"/>
                    <a:pt x="17587" y="25515"/>
                  </a:cubicBezTo>
                  <a:cubicBezTo>
                    <a:pt x="16121" y="22707"/>
                    <a:pt x="14036" y="20266"/>
                    <a:pt x="11495" y="18376"/>
                  </a:cubicBezTo>
                  <a:cubicBezTo>
                    <a:pt x="10562" y="17535"/>
                    <a:pt x="9667" y="16646"/>
                    <a:pt x="8829" y="15710"/>
                  </a:cubicBezTo>
                  <a:lnTo>
                    <a:pt x="7687" y="14378"/>
                  </a:lnTo>
                  <a:lnTo>
                    <a:pt x="6640" y="13045"/>
                  </a:lnTo>
                  <a:cubicBezTo>
                    <a:pt x="6097" y="12174"/>
                    <a:pt x="5650" y="11249"/>
                    <a:pt x="5307" y="10284"/>
                  </a:cubicBezTo>
                  <a:cubicBezTo>
                    <a:pt x="4993" y="9162"/>
                    <a:pt x="4774" y="8016"/>
                    <a:pt x="4641" y="6857"/>
                  </a:cubicBezTo>
                  <a:cubicBezTo>
                    <a:pt x="4593" y="6097"/>
                    <a:pt x="4593" y="5333"/>
                    <a:pt x="4641" y="4573"/>
                  </a:cubicBezTo>
                  <a:lnTo>
                    <a:pt x="4641" y="2098"/>
                  </a:lnTo>
                  <a:cubicBezTo>
                    <a:pt x="4831" y="1674"/>
                    <a:pt x="4831" y="1188"/>
                    <a:pt x="4641" y="765"/>
                  </a:cubicBezTo>
                  <a:cubicBezTo>
                    <a:pt x="4298" y="379"/>
                    <a:pt x="3822" y="140"/>
                    <a:pt x="3308" y="98"/>
                  </a:cubicBezTo>
                  <a:lnTo>
                    <a:pt x="3308" y="98"/>
                  </a:lnTo>
                  <a:cubicBezTo>
                    <a:pt x="2908" y="-33"/>
                    <a:pt x="2470" y="-33"/>
                    <a:pt x="2070" y="98"/>
                  </a:cubicBezTo>
                  <a:close/>
                  <a:moveTo>
                    <a:pt x="15017" y="30656"/>
                  </a:moveTo>
                  <a:lnTo>
                    <a:pt x="15017" y="30656"/>
                  </a:lnTo>
                  <a:close/>
                  <a:moveTo>
                    <a:pt x="8639" y="40842"/>
                  </a:moveTo>
                  <a:lnTo>
                    <a:pt x="8639" y="40842"/>
                  </a:lnTo>
                  <a:lnTo>
                    <a:pt x="8639" y="40842"/>
                  </a:lnTo>
                  <a:close/>
                  <a:moveTo>
                    <a:pt x="15778" y="51408"/>
                  </a:moveTo>
                  <a:lnTo>
                    <a:pt x="15778" y="51408"/>
                  </a:lnTo>
                  <a:close/>
                  <a:moveTo>
                    <a:pt x="4736" y="52741"/>
                  </a:moveTo>
                  <a:lnTo>
                    <a:pt x="4736" y="52741"/>
                  </a:lnTo>
                  <a:close/>
                </a:path>
              </a:pathLst>
            </a:custGeom>
            <a:solidFill>
              <a:srgbClr val="5C2D90"/>
            </a:solidFill>
            <a:ln w="9508" cap="flat">
              <a:noFill/>
              <a:prstDash val="solid"/>
              <a:miter/>
            </a:ln>
          </p:spPr>
          <p:txBody>
            <a:bodyPr rtlCol="0" anchor="ctr"/>
            <a:lstStyle/>
            <a:p>
              <a:endParaRPr lang="en-US"/>
            </a:p>
          </p:txBody>
        </p:sp>
        <p:sp>
          <p:nvSpPr>
            <p:cNvPr id="21" name="Graphic 2">
              <a:extLst>
                <a:ext uri="{FF2B5EF4-FFF2-40B4-BE49-F238E27FC236}">
                  <a16:creationId xmlns:a16="http://schemas.microsoft.com/office/drawing/2014/main" id="{29B99C9F-30B1-1841-B23D-0F309BBBF123}"/>
                </a:ext>
              </a:extLst>
            </p:cNvPr>
            <p:cNvSpPr/>
            <p:nvPr/>
          </p:nvSpPr>
          <p:spPr>
            <a:xfrm>
              <a:off x="7435629" y="1589851"/>
              <a:ext cx="30473" cy="23001"/>
            </a:xfrm>
            <a:custGeom>
              <a:avLst/>
              <a:gdLst>
                <a:gd name="connsiteX0" fmla="*/ 23168 w 30473"/>
                <a:gd name="connsiteY0" fmla="*/ 0 h 23001"/>
                <a:gd name="connsiteX1" fmla="*/ 21454 w 30473"/>
                <a:gd name="connsiteY1" fmla="*/ 761 h 23001"/>
                <a:gd name="connsiteX2" fmla="*/ 16885 w 30473"/>
                <a:gd name="connsiteY2" fmla="*/ 4188 h 23001"/>
                <a:gd name="connsiteX3" fmla="*/ 15076 w 30473"/>
                <a:gd name="connsiteY3" fmla="*/ 5997 h 23001"/>
                <a:gd name="connsiteX4" fmla="*/ 12792 w 30473"/>
                <a:gd name="connsiteY4" fmla="*/ 7996 h 23001"/>
                <a:gd name="connsiteX5" fmla="*/ 12221 w 30473"/>
                <a:gd name="connsiteY5" fmla="*/ 7996 h 23001"/>
                <a:gd name="connsiteX6" fmla="*/ 9650 w 30473"/>
                <a:gd name="connsiteY6" fmla="*/ 9424 h 23001"/>
                <a:gd name="connsiteX7" fmla="*/ 7461 w 30473"/>
                <a:gd name="connsiteY7" fmla="*/ 9424 h 23001"/>
                <a:gd name="connsiteX8" fmla="*/ 5938 w 30473"/>
                <a:gd name="connsiteY8" fmla="*/ 9424 h 23001"/>
                <a:gd name="connsiteX9" fmla="*/ 4415 w 30473"/>
                <a:gd name="connsiteY9" fmla="*/ 9424 h 23001"/>
                <a:gd name="connsiteX10" fmla="*/ 2320 w 30473"/>
                <a:gd name="connsiteY10" fmla="*/ 10281 h 23001"/>
                <a:gd name="connsiteX11" fmla="*/ 702 w 30473"/>
                <a:gd name="connsiteY11" fmla="*/ 11899 h 23001"/>
                <a:gd name="connsiteX12" fmla="*/ 36 w 30473"/>
                <a:gd name="connsiteY12" fmla="*/ 13422 h 23001"/>
                <a:gd name="connsiteX13" fmla="*/ 36 w 30473"/>
                <a:gd name="connsiteY13" fmla="*/ 14469 h 23001"/>
                <a:gd name="connsiteX14" fmla="*/ 36 w 30473"/>
                <a:gd name="connsiteY14" fmla="*/ 15802 h 23001"/>
                <a:gd name="connsiteX15" fmla="*/ 36 w 30473"/>
                <a:gd name="connsiteY15" fmla="*/ 17801 h 23001"/>
                <a:gd name="connsiteX16" fmla="*/ 1083 w 30473"/>
                <a:gd name="connsiteY16" fmla="*/ 21323 h 23001"/>
                <a:gd name="connsiteX17" fmla="*/ 1844 w 30473"/>
                <a:gd name="connsiteY17" fmla="*/ 22466 h 23001"/>
                <a:gd name="connsiteX18" fmla="*/ 4405 w 30473"/>
                <a:gd name="connsiteY18" fmla="*/ 22478 h 23001"/>
                <a:gd name="connsiteX19" fmla="*/ 4415 w 30473"/>
                <a:gd name="connsiteY19" fmla="*/ 22466 h 23001"/>
                <a:gd name="connsiteX20" fmla="*/ 4415 w 30473"/>
                <a:gd name="connsiteY20" fmla="*/ 21038 h 23001"/>
                <a:gd name="connsiteX21" fmla="*/ 3463 w 30473"/>
                <a:gd name="connsiteY21" fmla="*/ 18087 h 23001"/>
                <a:gd name="connsiteX22" fmla="*/ 2891 w 30473"/>
                <a:gd name="connsiteY22" fmla="*/ 15517 h 23001"/>
                <a:gd name="connsiteX23" fmla="*/ 2891 w 30473"/>
                <a:gd name="connsiteY23" fmla="*/ 14850 h 23001"/>
                <a:gd name="connsiteX24" fmla="*/ 2891 w 30473"/>
                <a:gd name="connsiteY24" fmla="*/ 14850 h 23001"/>
                <a:gd name="connsiteX25" fmla="*/ 2891 w 30473"/>
                <a:gd name="connsiteY25" fmla="*/ 14850 h 23001"/>
                <a:gd name="connsiteX26" fmla="*/ 3939 w 30473"/>
                <a:gd name="connsiteY26" fmla="*/ 14850 h 23001"/>
                <a:gd name="connsiteX27" fmla="*/ 5747 w 30473"/>
                <a:gd name="connsiteY27" fmla="*/ 14850 h 23001"/>
                <a:gd name="connsiteX28" fmla="*/ 8127 w 30473"/>
                <a:gd name="connsiteY28" fmla="*/ 14850 h 23001"/>
                <a:gd name="connsiteX29" fmla="*/ 14600 w 30473"/>
                <a:gd name="connsiteY29" fmla="*/ 11423 h 23001"/>
                <a:gd name="connsiteX30" fmla="*/ 17551 w 30473"/>
                <a:gd name="connsiteY30" fmla="*/ 8663 h 23001"/>
                <a:gd name="connsiteX31" fmla="*/ 20693 w 30473"/>
                <a:gd name="connsiteY31" fmla="*/ 5902 h 23001"/>
                <a:gd name="connsiteX32" fmla="*/ 22692 w 30473"/>
                <a:gd name="connsiteY32" fmla="*/ 4855 h 23001"/>
                <a:gd name="connsiteX33" fmla="*/ 23929 w 30473"/>
                <a:gd name="connsiteY33" fmla="*/ 4855 h 23001"/>
                <a:gd name="connsiteX34" fmla="*/ 24500 w 30473"/>
                <a:gd name="connsiteY34" fmla="*/ 4855 h 23001"/>
                <a:gd name="connsiteX35" fmla="*/ 25643 w 30473"/>
                <a:gd name="connsiteY35" fmla="*/ 6188 h 23001"/>
                <a:gd name="connsiteX36" fmla="*/ 27071 w 30473"/>
                <a:gd name="connsiteY36" fmla="*/ 9329 h 23001"/>
                <a:gd name="connsiteX37" fmla="*/ 27071 w 30473"/>
                <a:gd name="connsiteY37" fmla="*/ 9329 h 23001"/>
                <a:gd name="connsiteX38" fmla="*/ 27832 w 30473"/>
                <a:gd name="connsiteY38" fmla="*/ 10567 h 23001"/>
                <a:gd name="connsiteX39" fmla="*/ 29260 w 30473"/>
                <a:gd name="connsiteY39" fmla="*/ 10567 h 23001"/>
                <a:gd name="connsiteX40" fmla="*/ 29260 w 30473"/>
                <a:gd name="connsiteY40" fmla="*/ 10567 h 23001"/>
                <a:gd name="connsiteX41" fmla="*/ 29831 w 30473"/>
                <a:gd name="connsiteY41" fmla="*/ 9995 h 23001"/>
                <a:gd name="connsiteX42" fmla="*/ 30403 w 30473"/>
                <a:gd name="connsiteY42" fmla="*/ 9424 h 23001"/>
                <a:gd name="connsiteX43" fmla="*/ 30403 w 30473"/>
                <a:gd name="connsiteY43" fmla="*/ 8377 h 23001"/>
                <a:gd name="connsiteX44" fmla="*/ 29355 w 30473"/>
                <a:gd name="connsiteY44" fmla="*/ 5616 h 23001"/>
                <a:gd name="connsiteX45" fmla="*/ 27928 w 30473"/>
                <a:gd name="connsiteY45" fmla="*/ 2951 h 23001"/>
                <a:gd name="connsiteX46" fmla="*/ 24596 w 30473"/>
                <a:gd name="connsiteY46" fmla="*/ 190 h 23001"/>
                <a:gd name="connsiteX47" fmla="*/ 23739 w 30473"/>
                <a:gd name="connsiteY47" fmla="*/ 190 h 23001"/>
                <a:gd name="connsiteX48" fmla="*/ 22882 w 30473"/>
                <a:gd name="connsiteY48" fmla="*/ 190 h 23001"/>
                <a:gd name="connsiteX49" fmla="*/ 21454 w 30473"/>
                <a:gd name="connsiteY49" fmla="*/ 190 h 23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30473" h="23001">
                  <a:moveTo>
                    <a:pt x="23168" y="0"/>
                  </a:moveTo>
                  <a:lnTo>
                    <a:pt x="21454" y="761"/>
                  </a:lnTo>
                  <a:cubicBezTo>
                    <a:pt x="19769" y="1677"/>
                    <a:pt x="18237" y="2831"/>
                    <a:pt x="16885" y="4188"/>
                  </a:cubicBezTo>
                  <a:cubicBezTo>
                    <a:pt x="16238" y="4743"/>
                    <a:pt x="15629" y="5347"/>
                    <a:pt x="15076" y="5997"/>
                  </a:cubicBezTo>
                  <a:lnTo>
                    <a:pt x="12792" y="7996"/>
                  </a:lnTo>
                  <a:lnTo>
                    <a:pt x="12221" y="7996"/>
                  </a:lnTo>
                  <a:cubicBezTo>
                    <a:pt x="11392" y="8528"/>
                    <a:pt x="10536" y="9005"/>
                    <a:pt x="9650" y="9424"/>
                  </a:cubicBezTo>
                  <a:lnTo>
                    <a:pt x="7461" y="9424"/>
                  </a:lnTo>
                  <a:lnTo>
                    <a:pt x="5938" y="9424"/>
                  </a:lnTo>
                  <a:lnTo>
                    <a:pt x="4415" y="9424"/>
                  </a:lnTo>
                  <a:cubicBezTo>
                    <a:pt x="3682" y="9625"/>
                    <a:pt x="2977" y="9913"/>
                    <a:pt x="2320" y="10281"/>
                  </a:cubicBezTo>
                  <a:cubicBezTo>
                    <a:pt x="1663" y="10694"/>
                    <a:pt x="1111" y="11247"/>
                    <a:pt x="702" y="11899"/>
                  </a:cubicBezTo>
                  <a:cubicBezTo>
                    <a:pt x="359" y="12347"/>
                    <a:pt x="131" y="12868"/>
                    <a:pt x="36" y="13422"/>
                  </a:cubicBezTo>
                  <a:cubicBezTo>
                    <a:pt x="-12" y="13770"/>
                    <a:pt x="-12" y="14122"/>
                    <a:pt x="36" y="14469"/>
                  </a:cubicBezTo>
                  <a:cubicBezTo>
                    <a:pt x="-12" y="14912"/>
                    <a:pt x="-12" y="15360"/>
                    <a:pt x="36" y="15802"/>
                  </a:cubicBezTo>
                  <a:cubicBezTo>
                    <a:pt x="-12" y="16468"/>
                    <a:pt x="-12" y="17136"/>
                    <a:pt x="36" y="17801"/>
                  </a:cubicBezTo>
                  <a:cubicBezTo>
                    <a:pt x="36" y="18944"/>
                    <a:pt x="702" y="20086"/>
                    <a:pt x="1083" y="21323"/>
                  </a:cubicBezTo>
                  <a:cubicBezTo>
                    <a:pt x="1140" y="21803"/>
                    <a:pt x="1426" y="22228"/>
                    <a:pt x="1844" y="22466"/>
                  </a:cubicBezTo>
                  <a:cubicBezTo>
                    <a:pt x="2549" y="23176"/>
                    <a:pt x="3691" y="23181"/>
                    <a:pt x="4405" y="22478"/>
                  </a:cubicBezTo>
                  <a:cubicBezTo>
                    <a:pt x="4405" y="22474"/>
                    <a:pt x="4415" y="22470"/>
                    <a:pt x="4415" y="22466"/>
                  </a:cubicBezTo>
                  <a:cubicBezTo>
                    <a:pt x="4557" y="22001"/>
                    <a:pt x="4557" y="21502"/>
                    <a:pt x="4415" y="21038"/>
                  </a:cubicBezTo>
                  <a:cubicBezTo>
                    <a:pt x="4415" y="20086"/>
                    <a:pt x="3748" y="19134"/>
                    <a:pt x="3463" y="18087"/>
                  </a:cubicBezTo>
                  <a:cubicBezTo>
                    <a:pt x="3225" y="17241"/>
                    <a:pt x="3034" y="16383"/>
                    <a:pt x="2891" y="15517"/>
                  </a:cubicBezTo>
                  <a:cubicBezTo>
                    <a:pt x="2834" y="15298"/>
                    <a:pt x="2834" y="15069"/>
                    <a:pt x="2891" y="14850"/>
                  </a:cubicBezTo>
                  <a:lnTo>
                    <a:pt x="2891" y="14850"/>
                  </a:lnTo>
                  <a:lnTo>
                    <a:pt x="2891" y="14850"/>
                  </a:lnTo>
                  <a:lnTo>
                    <a:pt x="3939" y="14850"/>
                  </a:lnTo>
                  <a:lnTo>
                    <a:pt x="5747" y="14850"/>
                  </a:lnTo>
                  <a:lnTo>
                    <a:pt x="8127" y="14850"/>
                  </a:lnTo>
                  <a:cubicBezTo>
                    <a:pt x="10536" y="14251"/>
                    <a:pt x="12754" y="13075"/>
                    <a:pt x="14600" y="11423"/>
                  </a:cubicBezTo>
                  <a:cubicBezTo>
                    <a:pt x="15647" y="10567"/>
                    <a:pt x="16599" y="9615"/>
                    <a:pt x="17551" y="8663"/>
                  </a:cubicBezTo>
                  <a:cubicBezTo>
                    <a:pt x="18532" y="7670"/>
                    <a:pt x="19579" y="6747"/>
                    <a:pt x="20693" y="5902"/>
                  </a:cubicBezTo>
                  <a:lnTo>
                    <a:pt x="22692" y="4855"/>
                  </a:lnTo>
                  <a:lnTo>
                    <a:pt x="23929" y="4855"/>
                  </a:lnTo>
                  <a:lnTo>
                    <a:pt x="24500" y="4855"/>
                  </a:lnTo>
                  <a:lnTo>
                    <a:pt x="25643" y="6188"/>
                  </a:lnTo>
                  <a:cubicBezTo>
                    <a:pt x="26233" y="7178"/>
                    <a:pt x="26718" y="8231"/>
                    <a:pt x="27071" y="9329"/>
                  </a:cubicBezTo>
                  <a:lnTo>
                    <a:pt x="27071" y="9329"/>
                  </a:lnTo>
                  <a:cubicBezTo>
                    <a:pt x="27071" y="9329"/>
                    <a:pt x="27071" y="10281"/>
                    <a:pt x="27832" y="10567"/>
                  </a:cubicBezTo>
                  <a:cubicBezTo>
                    <a:pt x="28289" y="10752"/>
                    <a:pt x="28803" y="10752"/>
                    <a:pt x="29260" y="10567"/>
                  </a:cubicBezTo>
                  <a:lnTo>
                    <a:pt x="29260" y="10567"/>
                  </a:lnTo>
                  <a:lnTo>
                    <a:pt x="29831" y="9995"/>
                  </a:lnTo>
                  <a:lnTo>
                    <a:pt x="30403" y="9424"/>
                  </a:lnTo>
                  <a:cubicBezTo>
                    <a:pt x="30498" y="9082"/>
                    <a:pt x="30498" y="8720"/>
                    <a:pt x="30403" y="8377"/>
                  </a:cubicBezTo>
                  <a:cubicBezTo>
                    <a:pt x="30403" y="7425"/>
                    <a:pt x="29736" y="6568"/>
                    <a:pt x="29355" y="5616"/>
                  </a:cubicBezTo>
                  <a:cubicBezTo>
                    <a:pt x="28975" y="4680"/>
                    <a:pt x="28499" y="3787"/>
                    <a:pt x="27928" y="2951"/>
                  </a:cubicBezTo>
                  <a:cubicBezTo>
                    <a:pt x="27071" y="1761"/>
                    <a:pt x="25929" y="810"/>
                    <a:pt x="24596" y="190"/>
                  </a:cubicBezTo>
                  <a:lnTo>
                    <a:pt x="23739" y="190"/>
                  </a:lnTo>
                  <a:lnTo>
                    <a:pt x="22882" y="190"/>
                  </a:lnTo>
                  <a:lnTo>
                    <a:pt x="21454" y="190"/>
                  </a:lnTo>
                  <a:close/>
                </a:path>
              </a:pathLst>
            </a:custGeom>
            <a:solidFill>
              <a:srgbClr val="5C2D90"/>
            </a:solidFill>
            <a:ln w="9508" cap="flat">
              <a:noFill/>
              <a:prstDash val="solid"/>
              <a:miter/>
            </a:ln>
          </p:spPr>
          <p:txBody>
            <a:bodyPr rtlCol="0" anchor="ctr"/>
            <a:lstStyle/>
            <a:p>
              <a:endParaRPr lang="en-US"/>
            </a:p>
          </p:txBody>
        </p:sp>
        <p:sp>
          <p:nvSpPr>
            <p:cNvPr id="22" name="Graphic 2">
              <a:extLst>
                <a:ext uri="{FF2B5EF4-FFF2-40B4-BE49-F238E27FC236}">
                  <a16:creationId xmlns:a16="http://schemas.microsoft.com/office/drawing/2014/main" id="{7A8DC668-1312-E34E-A51C-E2B74A489FE2}"/>
                </a:ext>
              </a:extLst>
            </p:cNvPr>
            <p:cNvSpPr/>
            <p:nvPr/>
          </p:nvSpPr>
          <p:spPr>
            <a:xfrm>
              <a:off x="7404119" y="1498180"/>
              <a:ext cx="68440" cy="94571"/>
            </a:xfrm>
            <a:custGeom>
              <a:avLst/>
              <a:gdLst>
                <a:gd name="connsiteX0" fmla="*/ 6891 w 68440"/>
                <a:gd name="connsiteY0" fmla="*/ 666 h 94571"/>
                <a:gd name="connsiteX1" fmla="*/ 6024 w 68440"/>
                <a:gd name="connsiteY1" fmla="*/ 3216 h 94571"/>
                <a:gd name="connsiteX2" fmla="*/ 6034 w 68440"/>
                <a:gd name="connsiteY2" fmla="*/ 3237 h 94571"/>
                <a:gd name="connsiteX3" fmla="*/ 6034 w 68440"/>
                <a:gd name="connsiteY3" fmla="*/ 3237 h 94571"/>
                <a:gd name="connsiteX4" fmla="*/ 6034 w 68440"/>
                <a:gd name="connsiteY4" fmla="*/ 3903 h 94571"/>
                <a:gd name="connsiteX5" fmla="*/ 6034 w 68440"/>
                <a:gd name="connsiteY5" fmla="*/ 6568 h 94571"/>
                <a:gd name="connsiteX6" fmla="*/ 4987 w 68440"/>
                <a:gd name="connsiteY6" fmla="*/ 9710 h 94571"/>
                <a:gd name="connsiteX7" fmla="*/ 3939 w 68440"/>
                <a:gd name="connsiteY7" fmla="*/ 12375 h 94571"/>
                <a:gd name="connsiteX8" fmla="*/ 2797 w 68440"/>
                <a:gd name="connsiteY8" fmla="*/ 15041 h 94571"/>
                <a:gd name="connsiteX9" fmla="*/ 1560 w 68440"/>
                <a:gd name="connsiteY9" fmla="*/ 17516 h 94571"/>
                <a:gd name="connsiteX10" fmla="*/ 608 w 68440"/>
                <a:gd name="connsiteY10" fmla="*/ 20372 h 94571"/>
                <a:gd name="connsiteX11" fmla="*/ 132 w 68440"/>
                <a:gd name="connsiteY11" fmla="*/ 23608 h 94571"/>
                <a:gd name="connsiteX12" fmla="*/ 1845 w 68440"/>
                <a:gd name="connsiteY12" fmla="*/ 29986 h 94571"/>
                <a:gd name="connsiteX13" fmla="*/ 5272 w 68440"/>
                <a:gd name="connsiteY13" fmla="*/ 31509 h 94571"/>
                <a:gd name="connsiteX14" fmla="*/ 6224 w 68440"/>
                <a:gd name="connsiteY14" fmla="*/ 31509 h 94571"/>
                <a:gd name="connsiteX15" fmla="*/ 7176 w 68440"/>
                <a:gd name="connsiteY15" fmla="*/ 31509 h 94571"/>
                <a:gd name="connsiteX16" fmla="*/ 8509 w 68440"/>
                <a:gd name="connsiteY16" fmla="*/ 30652 h 94571"/>
                <a:gd name="connsiteX17" fmla="*/ 8985 w 68440"/>
                <a:gd name="connsiteY17" fmla="*/ 30652 h 94571"/>
                <a:gd name="connsiteX18" fmla="*/ 8985 w 68440"/>
                <a:gd name="connsiteY18" fmla="*/ 30652 h 94571"/>
                <a:gd name="connsiteX19" fmla="*/ 8985 w 68440"/>
                <a:gd name="connsiteY19" fmla="*/ 30652 h 94571"/>
                <a:gd name="connsiteX20" fmla="*/ 10127 w 68440"/>
                <a:gd name="connsiteY20" fmla="*/ 33128 h 94571"/>
                <a:gd name="connsiteX21" fmla="*/ 11364 w 68440"/>
                <a:gd name="connsiteY21" fmla="*/ 35031 h 94571"/>
                <a:gd name="connsiteX22" fmla="*/ 12412 w 68440"/>
                <a:gd name="connsiteY22" fmla="*/ 35888 h 94571"/>
                <a:gd name="connsiteX23" fmla="*/ 14220 w 68440"/>
                <a:gd name="connsiteY23" fmla="*/ 36459 h 94571"/>
                <a:gd name="connsiteX24" fmla="*/ 15553 w 68440"/>
                <a:gd name="connsiteY24" fmla="*/ 36459 h 94571"/>
                <a:gd name="connsiteX25" fmla="*/ 16219 w 68440"/>
                <a:gd name="connsiteY25" fmla="*/ 36459 h 94571"/>
                <a:gd name="connsiteX26" fmla="*/ 16981 w 68440"/>
                <a:gd name="connsiteY26" fmla="*/ 36459 h 94571"/>
                <a:gd name="connsiteX27" fmla="*/ 18599 w 68440"/>
                <a:gd name="connsiteY27" fmla="*/ 34460 h 94571"/>
                <a:gd name="connsiteX28" fmla="*/ 19932 w 68440"/>
                <a:gd name="connsiteY28" fmla="*/ 32080 h 94571"/>
                <a:gd name="connsiteX29" fmla="*/ 19932 w 68440"/>
                <a:gd name="connsiteY29" fmla="*/ 32080 h 94571"/>
                <a:gd name="connsiteX30" fmla="*/ 19932 w 68440"/>
                <a:gd name="connsiteY30" fmla="*/ 33032 h 94571"/>
                <a:gd name="connsiteX31" fmla="*/ 19932 w 68440"/>
                <a:gd name="connsiteY31" fmla="*/ 34270 h 94571"/>
                <a:gd name="connsiteX32" fmla="*/ 19361 w 68440"/>
                <a:gd name="connsiteY32" fmla="*/ 36079 h 94571"/>
                <a:gd name="connsiteX33" fmla="*/ 17743 w 68440"/>
                <a:gd name="connsiteY33" fmla="*/ 38744 h 94571"/>
                <a:gd name="connsiteX34" fmla="*/ 15648 w 68440"/>
                <a:gd name="connsiteY34" fmla="*/ 41505 h 94571"/>
                <a:gd name="connsiteX35" fmla="*/ 11841 w 68440"/>
                <a:gd name="connsiteY35" fmla="*/ 45408 h 94571"/>
                <a:gd name="connsiteX36" fmla="*/ 9842 w 68440"/>
                <a:gd name="connsiteY36" fmla="*/ 47407 h 94571"/>
                <a:gd name="connsiteX37" fmla="*/ 8890 w 68440"/>
                <a:gd name="connsiteY37" fmla="*/ 48454 h 94571"/>
                <a:gd name="connsiteX38" fmla="*/ 8033 w 68440"/>
                <a:gd name="connsiteY38" fmla="*/ 50167 h 94571"/>
                <a:gd name="connsiteX39" fmla="*/ 7462 w 68440"/>
                <a:gd name="connsiteY39" fmla="*/ 52071 h 94571"/>
                <a:gd name="connsiteX40" fmla="*/ 8128 w 68440"/>
                <a:gd name="connsiteY40" fmla="*/ 57402 h 94571"/>
                <a:gd name="connsiteX41" fmla="*/ 8699 w 68440"/>
                <a:gd name="connsiteY41" fmla="*/ 58735 h 94571"/>
                <a:gd name="connsiteX42" fmla="*/ 9365 w 68440"/>
                <a:gd name="connsiteY42" fmla="*/ 59972 h 94571"/>
                <a:gd name="connsiteX43" fmla="*/ 10222 w 68440"/>
                <a:gd name="connsiteY43" fmla="*/ 61115 h 94571"/>
                <a:gd name="connsiteX44" fmla="*/ 11174 w 68440"/>
                <a:gd name="connsiteY44" fmla="*/ 62067 h 94571"/>
                <a:gd name="connsiteX45" fmla="*/ 12316 w 68440"/>
                <a:gd name="connsiteY45" fmla="*/ 62733 h 94571"/>
                <a:gd name="connsiteX46" fmla="*/ 15648 w 68440"/>
                <a:gd name="connsiteY46" fmla="*/ 63590 h 94571"/>
                <a:gd name="connsiteX47" fmla="*/ 17362 w 68440"/>
                <a:gd name="connsiteY47" fmla="*/ 63590 h 94571"/>
                <a:gd name="connsiteX48" fmla="*/ 19266 w 68440"/>
                <a:gd name="connsiteY48" fmla="*/ 62542 h 94571"/>
                <a:gd name="connsiteX49" fmla="*/ 21360 w 68440"/>
                <a:gd name="connsiteY49" fmla="*/ 60448 h 94571"/>
                <a:gd name="connsiteX50" fmla="*/ 23645 w 68440"/>
                <a:gd name="connsiteY50" fmla="*/ 54070 h 94571"/>
                <a:gd name="connsiteX51" fmla="*/ 23645 w 68440"/>
                <a:gd name="connsiteY51" fmla="*/ 53309 h 94571"/>
                <a:gd name="connsiteX52" fmla="*/ 24121 w 68440"/>
                <a:gd name="connsiteY52" fmla="*/ 53309 h 94571"/>
                <a:gd name="connsiteX53" fmla="*/ 25072 w 68440"/>
                <a:gd name="connsiteY53" fmla="*/ 52833 h 94571"/>
                <a:gd name="connsiteX54" fmla="*/ 26024 w 68440"/>
                <a:gd name="connsiteY54" fmla="*/ 52833 h 94571"/>
                <a:gd name="connsiteX55" fmla="*/ 27262 w 68440"/>
                <a:gd name="connsiteY55" fmla="*/ 52833 h 94571"/>
                <a:gd name="connsiteX56" fmla="*/ 28690 w 68440"/>
                <a:gd name="connsiteY56" fmla="*/ 52833 h 94571"/>
                <a:gd name="connsiteX57" fmla="*/ 30118 w 68440"/>
                <a:gd name="connsiteY57" fmla="*/ 53785 h 94571"/>
                <a:gd name="connsiteX58" fmla="*/ 31070 w 68440"/>
                <a:gd name="connsiteY58" fmla="*/ 54832 h 94571"/>
                <a:gd name="connsiteX59" fmla="*/ 31070 w 68440"/>
                <a:gd name="connsiteY59" fmla="*/ 55688 h 94571"/>
                <a:gd name="connsiteX60" fmla="*/ 31070 w 68440"/>
                <a:gd name="connsiteY60" fmla="*/ 56926 h 94571"/>
                <a:gd name="connsiteX61" fmla="*/ 31070 w 68440"/>
                <a:gd name="connsiteY61" fmla="*/ 58544 h 94571"/>
                <a:gd name="connsiteX62" fmla="*/ 30213 w 68440"/>
                <a:gd name="connsiteY62" fmla="*/ 61305 h 94571"/>
                <a:gd name="connsiteX63" fmla="*/ 26501 w 68440"/>
                <a:gd name="connsiteY63" fmla="*/ 66160 h 94571"/>
                <a:gd name="connsiteX64" fmla="*/ 24692 w 68440"/>
                <a:gd name="connsiteY64" fmla="*/ 69492 h 94571"/>
                <a:gd name="connsiteX65" fmla="*/ 24692 w 68440"/>
                <a:gd name="connsiteY65" fmla="*/ 71110 h 94571"/>
                <a:gd name="connsiteX66" fmla="*/ 24692 w 68440"/>
                <a:gd name="connsiteY66" fmla="*/ 73585 h 94571"/>
                <a:gd name="connsiteX67" fmla="*/ 25168 w 68440"/>
                <a:gd name="connsiteY67" fmla="*/ 75108 h 94571"/>
                <a:gd name="connsiteX68" fmla="*/ 26310 w 68440"/>
                <a:gd name="connsiteY68" fmla="*/ 77298 h 94571"/>
                <a:gd name="connsiteX69" fmla="*/ 29071 w 68440"/>
                <a:gd name="connsiteY69" fmla="*/ 80058 h 94571"/>
                <a:gd name="connsiteX70" fmla="*/ 34402 w 68440"/>
                <a:gd name="connsiteY70" fmla="*/ 83104 h 94571"/>
                <a:gd name="connsiteX71" fmla="*/ 38209 w 68440"/>
                <a:gd name="connsiteY71" fmla="*/ 84152 h 94571"/>
                <a:gd name="connsiteX72" fmla="*/ 42017 w 68440"/>
                <a:gd name="connsiteY72" fmla="*/ 84723 h 94571"/>
                <a:gd name="connsiteX73" fmla="*/ 49157 w 68440"/>
                <a:gd name="connsiteY73" fmla="*/ 84723 h 94571"/>
                <a:gd name="connsiteX74" fmla="*/ 52108 w 68440"/>
                <a:gd name="connsiteY74" fmla="*/ 85579 h 94571"/>
                <a:gd name="connsiteX75" fmla="*/ 55059 w 68440"/>
                <a:gd name="connsiteY75" fmla="*/ 86912 h 94571"/>
                <a:gd name="connsiteX76" fmla="*/ 58105 w 68440"/>
                <a:gd name="connsiteY76" fmla="*/ 88721 h 94571"/>
                <a:gd name="connsiteX77" fmla="*/ 61246 w 68440"/>
                <a:gd name="connsiteY77" fmla="*/ 90910 h 94571"/>
                <a:gd name="connsiteX78" fmla="*/ 63912 w 68440"/>
                <a:gd name="connsiteY78" fmla="*/ 93100 h 94571"/>
                <a:gd name="connsiteX79" fmla="*/ 65530 w 68440"/>
                <a:gd name="connsiteY79" fmla="*/ 94432 h 94571"/>
                <a:gd name="connsiteX80" fmla="*/ 66958 w 68440"/>
                <a:gd name="connsiteY80" fmla="*/ 94432 h 94571"/>
                <a:gd name="connsiteX81" fmla="*/ 68100 w 68440"/>
                <a:gd name="connsiteY81" fmla="*/ 93576 h 94571"/>
                <a:gd name="connsiteX82" fmla="*/ 67691 w 68440"/>
                <a:gd name="connsiteY82" fmla="*/ 91051 h 94571"/>
                <a:gd name="connsiteX83" fmla="*/ 67624 w 68440"/>
                <a:gd name="connsiteY83" fmla="*/ 91006 h 94571"/>
                <a:gd name="connsiteX84" fmla="*/ 66577 w 68440"/>
                <a:gd name="connsiteY84" fmla="*/ 90244 h 94571"/>
                <a:gd name="connsiteX85" fmla="*/ 64578 w 68440"/>
                <a:gd name="connsiteY85" fmla="*/ 88626 h 94571"/>
                <a:gd name="connsiteX86" fmla="*/ 60104 w 68440"/>
                <a:gd name="connsiteY86" fmla="*/ 85199 h 94571"/>
                <a:gd name="connsiteX87" fmla="*/ 54678 w 68440"/>
                <a:gd name="connsiteY87" fmla="*/ 82343 h 94571"/>
                <a:gd name="connsiteX88" fmla="*/ 48871 w 68440"/>
                <a:gd name="connsiteY88" fmla="*/ 80629 h 94571"/>
                <a:gd name="connsiteX89" fmla="*/ 48395 w 68440"/>
                <a:gd name="connsiteY89" fmla="*/ 79297 h 94571"/>
                <a:gd name="connsiteX90" fmla="*/ 45730 w 68440"/>
                <a:gd name="connsiteY90" fmla="*/ 79297 h 94571"/>
                <a:gd name="connsiteX91" fmla="*/ 40684 w 68440"/>
                <a:gd name="connsiteY91" fmla="*/ 78630 h 94571"/>
                <a:gd name="connsiteX92" fmla="*/ 38400 w 68440"/>
                <a:gd name="connsiteY92" fmla="*/ 78059 h 94571"/>
                <a:gd name="connsiteX93" fmla="*/ 36020 w 68440"/>
                <a:gd name="connsiteY93" fmla="*/ 77012 h 94571"/>
                <a:gd name="connsiteX94" fmla="*/ 34306 w 68440"/>
                <a:gd name="connsiteY94" fmla="*/ 76060 h 94571"/>
                <a:gd name="connsiteX95" fmla="*/ 32688 w 68440"/>
                <a:gd name="connsiteY95" fmla="*/ 74727 h 94571"/>
                <a:gd name="connsiteX96" fmla="*/ 31260 w 68440"/>
                <a:gd name="connsiteY96" fmla="*/ 73204 h 94571"/>
                <a:gd name="connsiteX97" fmla="*/ 30594 w 68440"/>
                <a:gd name="connsiteY97" fmla="*/ 71776 h 94571"/>
                <a:gd name="connsiteX98" fmla="*/ 30594 w 68440"/>
                <a:gd name="connsiteY98" fmla="*/ 70063 h 94571"/>
                <a:gd name="connsiteX99" fmla="*/ 30594 w 68440"/>
                <a:gd name="connsiteY99" fmla="*/ 69111 h 94571"/>
                <a:gd name="connsiteX100" fmla="*/ 31070 w 68440"/>
                <a:gd name="connsiteY100" fmla="*/ 67873 h 94571"/>
                <a:gd name="connsiteX101" fmla="*/ 34211 w 68440"/>
                <a:gd name="connsiteY101" fmla="*/ 63685 h 94571"/>
                <a:gd name="connsiteX102" fmla="*/ 35258 w 68440"/>
                <a:gd name="connsiteY102" fmla="*/ 62352 h 94571"/>
                <a:gd name="connsiteX103" fmla="*/ 36591 w 68440"/>
                <a:gd name="connsiteY103" fmla="*/ 59687 h 94571"/>
                <a:gd name="connsiteX104" fmla="*/ 37067 w 68440"/>
                <a:gd name="connsiteY104" fmla="*/ 57973 h 94571"/>
                <a:gd name="connsiteX105" fmla="*/ 37067 w 68440"/>
                <a:gd name="connsiteY105" fmla="*/ 55974 h 94571"/>
                <a:gd name="connsiteX106" fmla="*/ 37067 w 68440"/>
                <a:gd name="connsiteY106" fmla="*/ 53785 h 94571"/>
                <a:gd name="connsiteX107" fmla="*/ 35258 w 68440"/>
                <a:gd name="connsiteY107" fmla="*/ 50072 h 94571"/>
                <a:gd name="connsiteX108" fmla="*/ 31641 w 68440"/>
                <a:gd name="connsiteY108" fmla="*/ 47407 h 94571"/>
                <a:gd name="connsiteX109" fmla="*/ 29547 w 68440"/>
                <a:gd name="connsiteY109" fmla="*/ 46835 h 94571"/>
                <a:gd name="connsiteX110" fmla="*/ 27452 w 68440"/>
                <a:gd name="connsiteY110" fmla="*/ 46835 h 94571"/>
                <a:gd name="connsiteX111" fmla="*/ 25453 w 68440"/>
                <a:gd name="connsiteY111" fmla="*/ 46835 h 94571"/>
                <a:gd name="connsiteX112" fmla="*/ 23454 w 68440"/>
                <a:gd name="connsiteY112" fmla="*/ 47978 h 94571"/>
                <a:gd name="connsiteX113" fmla="*/ 22121 w 68440"/>
                <a:gd name="connsiteY113" fmla="*/ 49406 h 94571"/>
                <a:gd name="connsiteX114" fmla="*/ 21360 w 68440"/>
                <a:gd name="connsiteY114" fmla="*/ 51024 h 94571"/>
                <a:gd name="connsiteX115" fmla="*/ 20884 w 68440"/>
                <a:gd name="connsiteY115" fmla="*/ 52357 h 94571"/>
                <a:gd name="connsiteX116" fmla="*/ 19932 w 68440"/>
                <a:gd name="connsiteY116" fmla="*/ 55593 h 94571"/>
                <a:gd name="connsiteX117" fmla="*/ 19932 w 68440"/>
                <a:gd name="connsiteY117" fmla="*/ 55593 h 94571"/>
                <a:gd name="connsiteX118" fmla="*/ 19361 w 68440"/>
                <a:gd name="connsiteY118" fmla="*/ 56545 h 94571"/>
                <a:gd name="connsiteX119" fmla="*/ 18314 w 68440"/>
                <a:gd name="connsiteY119" fmla="*/ 57402 h 94571"/>
                <a:gd name="connsiteX120" fmla="*/ 17647 w 68440"/>
                <a:gd name="connsiteY120" fmla="*/ 57402 h 94571"/>
                <a:gd name="connsiteX121" fmla="*/ 16886 w 68440"/>
                <a:gd name="connsiteY121" fmla="*/ 57402 h 94571"/>
                <a:gd name="connsiteX122" fmla="*/ 16315 w 68440"/>
                <a:gd name="connsiteY122" fmla="*/ 57402 h 94571"/>
                <a:gd name="connsiteX123" fmla="*/ 15648 w 68440"/>
                <a:gd name="connsiteY123" fmla="*/ 57402 h 94571"/>
                <a:gd name="connsiteX124" fmla="*/ 14506 w 68440"/>
                <a:gd name="connsiteY124" fmla="*/ 56640 h 94571"/>
                <a:gd name="connsiteX125" fmla="*/ 13935 w 68440"/>
                <a:gd name="connsiteY125" fmla="*/ 55974 h 94571"/>
                <a:gd name="connsiteX126" fmla="*/ 12697 w 68440"/>
                <a:gd name="connsiteY126" fmla="*/ 53404 h 94571"/>
                <a:gd name="connsiteX127" fmla="*/ 12697 w 68440"/>
                <a:gd name="connsiteY127" fmla="*/ 51595 h 94571"/>
                <a:gd name="connsiteX128" fmla="*/ 12697 w 68440"/>
                <a:gd name="connsiteY128" fmla="*/ 50358 h 94571"/>
                <a:gd name="connsiteX129" fmla="*/ 12697 w 68440"/>
                <a:gd name="connsiteY129" fmla="*/ 49215 h 94571"/>
                <a:gd name="connsiteX130" fmla="*/ 13459 w 68440"/>
                <a:gd name="connsiteY130" fmla="*/ 48073 h 94571"/>
                <a:gd name="connsiteX131" fmla="*/ 15267 w 68440"/>
                <a:gd name="connsiteY131" fmla="*/ 46264 h 94571"/>
                <a:gd name="connsiteX132" fmla="*/ 17362 w 68440"/>
                <a:gd name="connsiteY132" fmla="*/ 44170 h 94571"/>
                <a:gd name="connsiteX133" fmla="*/ 21265 w 68440"/>
                <a:gd name="connsiteY133" fmla="*/ 39696 h 94571"/>
                <a:gd name="connsiteX134" fmla="*/ 24692 w 68440"/>
                <a:gd name="connsiteY134" fmla="*/ 33032 h 94571"/>
                <a:gd name="connsiteX135" fmla="*/ 24692 w 68440"/>
                <a:gd name="connsiteY135" fmla="*/ 31128 h 94571"/>
                <a:gd name="connsiteX136" fmla="*/ 24692 w 68440"/>
                <a:gd name="connsiteY136" fmla="*/ 29034 h 94571"/>
                <a:gd name="connsiteX137" fmla="*/ 23740 w 68440"/>
                <a:gd name="connsiteY137" fmla="*/ 27130 h 94571"/>
                <a:gd name="connsiteX138" fmla="*/ 23073 w 68440"/>
                <a:gd name="connsiteY138" fmla="*/ 26464 h 94571"/>
                <a:gd name="connsiteX139" fmla="*/ 22026 w 68440"/>
                <a:gd name="connsiteY139" fmla="*/ 25893 h 94571"/>
                <a:gd name="connsiteX140" fmla="*/ 21170 w 68440"/>
                <a:gd name="connsiteY140" fmla="*/ 25893 h 94571"/>
                <a:gd name="connsiteX141" fmla="*/ 19932 w 68440"/>
                <a:gd name="connsiteY141" fmla="*/ 25893 h 94571"/>
                <a:gd name="connsiteX142" fmla="*/ 18409 w 68440"/>
                <a:gd name="connsiteY142" fmla="*/ 26845 h 94571"/>
                <a:gd name="connsiteX143" fmla="*/ 17076 w 68440"/>
                <a:gd name="connsiteY143" fmla="*/ 28844 h 94571"/>
                <a:gd name="connsiteX144" fmla="*/ 15839 w 68440"/>
                <a:gd name="connsiteY144" fmla="*/ 30938 h 94571"/>
                <a:gd name="connsiteX145" fmla="*/ 15839 w 68440"/>
                <a:gd name="connsiteY145" fmla="*/ 30938 h 94571"/>
                <a:gd name="connsiteX146" fmla="*/ 15363 w 68440"/>
                <a:gd name="connsiteY146" fmla="*/ 30938 h 94571"/>
                <a:gd name="connsiteX147" fmla="*/ 15363 w 68440"/>
                <a:gd name="connsiteY147" fmla="*/ 30938 h 94571"/>
                <a:gd name="connsiteX148" fmla="*/ 14601 w 68440"/>
                <a:gd name="connsiteY148" fmla="*/ 29320 h 94571"/>
                <a:gd name="connsiteX149" fmla="*/ 14601 w 68440"/>
                <a:gd name="connsiteY149" fmla="*/ 28653 h 94571"/>
                <a:gd name="connsiteX150" fmla="*/ 13554 w 68440"/>
                <a:gd name="connsiteY150" fmla="*/ 26750 h 94571"/>
                <a:gd name="connsiteX151" fmla="*/ 12793 w 68440"/>
                <a:gd name="connsiteY151" fmla="*/ 26083 h 94571"/>
                <a:gd name="connsiteX152" fmla="*/ 11745 w 68440"/>
                <a:gd name="connsiteY152" fmla="*/ 25512 h 94571"/>
                <a:gd name="connsiteX153" fmla="*/ 9556 w 68440"/>
                <a:gd name="connsiteY153" fmla="*/ 25512 h 94571"/>
                <a:gd name="connsiteX154" fmla="*/ 7366 w 68440"/>
                <a:gd name="connsiteY154" fmla="*/ 26845 h 94571"/>
                <a:gd name="connsiteX155" fmla="*/ 6700 w 68440"/>
                <a:gd name="connsiteY155" fmla="*/ 26845 h 94571"/>
                <a:gd name="connsiteX156" fmla="*/ 6224 w 68440"/>
                <a:gd name="connsiteY156" fmla="*/ 26845 h 94571"/>
                <a:gd name="connsiteX157" fmla="*/ 6224 w 68440"/>
                <a:gd name="connsiteY157" fmla="*/ 26845 h 94571"/>
                <a:gd name="connsiteX158" fmla="*/ 6224 w 68440"/>
                <a:gd name="connsiteY158" fmla="*/ 26845 h 94571"/>
                <a:gd name="connsiteX159" fmla="*/ 6224 w 68440"/>
                <a:gd name="connsiteY159" fmla="*/ 26274 h 94571"/>
                <a:gd name="connsiteX160" fmla="*/ 6224 w 68440"/>
                <a:gd name="connsiteY160" fmla="*/ 25322 h 94571"/>
                <a:gd name="connsiteX161" fmla="*/ 6224 w 68440"/>
                <a:gd name="connsiteY161" fmla="*/ 21990 h 94571"/>
                <a:gd name="connsiteX162" fmla="*/ 6224 w 68440"/>
                <a:gd name="connsiteY162" fmla="*/ 19991 h 94571"/>
                <a:gd name="connsiteX163" fmla="*/ 7081 w 68440"/>
                <a:gd name="connsiteY163" fmla="*/ 17992 h 94571"/>
                <a:gd name="connsiteX164" fmla="*/ 8985 w 68440"/>
                <a:gd name="connsiteY164" fmla="*/ 13898 h 94571"/>
                <a:gd name="connsiteX165" fmla="*/ 10603 w 68440"/>
                <a:gd name="connsiteY165" fmla="*/ 9615 h 94571"/>
                <a:gd name="connsiteX166" fmla="*/ 11555 w 68440"/>
                <a:gd name="connsiteY166" fmla="*/ 5712 h 94571"/>
                <a:gd name="connsiteX167" fmla="*/ 11555 w 68440"/>
                <a:gd name="connsiteY167" fmla="*/ 4093 h 94571"/>
                <a:gd name="connsiteX168" fmla="*/ 11555 w 68440"/>
                <a:gd name="connsiteY168" fmla="*/ 2380 h 94571"/>
                <a:gd name="connsiteX169" fmla="*/ 11079 w 68440"/>
                <a:gd name="connsiteY169" fmla="*/ 1047 h 94571"/>
                <a:gd name="connsiteX170" fmla="*/ 9365 w 68440"/>
                <a:gd name="connsiteY170" fmla="*/ 0 h 94571"/>
                <a:gd name="connsiteX171" fmla="*/ 8604 w 68440"/>
                <a:gd name="connsiteY171" fmla="*/ 0 h 94571"/>
                <a:gd name="connsiteX172" fmla="*/ 21074 w 68440"/>
                <a:gd name="connsiteY172" fmla="*/ 30081 h 94571"/>
                <a:gd name="connsiteX173" fmla="*/ 21074 w 68440"/>
                <a:gd name="connsiteY173" fmla="*/ 30081 h 94571"/>
                <a:gd name="connsiteX174" fmla="*/ 20122 w 68440"/>
                <a:gd name="connsiteY174" fmla="*/ 30081 h 94571"/>
                <a:gd name="connsiteX175" fmla="*/ 20122 w 68440"/>
                <a:gd name="connsiteY175" fmla="*/ 30081 h 94571"/>
                <a:gd name="connsiteX176" fmla="*/ 19266 w 68440"/>
                <a:gd name="connsiteY176" fmla="*/ 56260 h 94571"/>
                <a:gd name="connsiteX177" fmla="*/ 19266 w 68440"/>
                <a:gd name="connsiteY177" fmla="*/ 56260 h 94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Lst>
              <a:rect l="l" t="t" r="r" b="b"/>
              <a:pathLst>
                <a:path w="68440" h="94571">
                  <a:moveTo>
                    <a:pt x="6891" y="666"/>
                  </a:moveTo>
                  <a:cubicBezTo>
                    <a:pt x="5948" y="1131"/>
                    <a:pt x="5558" y="2272"/>
                    <a:pt x="6024" y="3216"/>
                  </a:cubicBezTo>
                  <a:cubicBezTo>
                    <a:pt x="6024" y="3222"/>
                    <a:pt x="6034" y="3230"/>
                    <a:pt x="6034" y="3237"/>
                  </a:cubicBezTo>
                  <a:lnTo>
                    <a:pt x="6034" y="3237"/>
                  </a:lnTo>
                  <a:cubicBezTo>
                    <a:pt x="6034" y="3237"/>
                    <a:pt x="6034" y="3237"/>
                    <a:pt x="6034" y="3903"/>
                  </a:cubicBezTo>
                  <a:cubicBezTo>
                    <a:pt x="6129" y="4788"/>
                    <a:pt x="6129" y="5683"/>
                    <a:pt x="6034" y="6568"/>
                  </a:cubicBezTo>
                  <a:cubicBezTo>
                    <a:pt x="5767" y="7642"/>
                    <a:pt x="5424" y="8693"/>
                    <a:pt x="4987" y="9710"/>
                  </a:cubicBezTo>
                  <a:cubicBezTo>
                    <a:pt x="4987" y="10567"/>
                    <a:pt x="4320" y="11518"/>
                    <a:pt x="3939" y="12375"/>
                  </a:cubicBezTo>
                  <a:lnTo>
                    <a:pt x="2797" y="15041"/>
                  </a:lnTo>
                  <a:lnTo>
                    <a:pt x="1560" y="17516"/>
                  </a:lnTo>
                  <a:cubicBezTo>
                    <a:pt x="1560" y="18468"/>
                    <a:pt x="893" y="19420"/>
                    <a:pt x="608" y="20372"/>
                  </a:cubicBezTo>
                  <a:cubicBezTo>
                    <a:pt x="322" y="21324"/>
                    <a:pt x="608" y="22466"/>
                    <a:pt x="132" y="23608"/>
                  </a:cubicBezTo>
                  <a:cubicBezTo>
                    <a:pt x="-297" y="25884"/>
                    <a:pt x="332" y="28232"/>
                    <a:pt x="1845" y="29986"/>
                  </a:cubicBezTo>
                  <a:cubicBezTo>
                    <a:pt x="2721" y="30961"/>
                    <a:pt x="3968" y="31515"/>
                    <a:pt x="5272" y="31509"/>
                  </a:cubicBezTo>
                  <a:lnTo>
                    <a:pt x="6224" y="31509"/>
                  </a:lnTo>
                  <a:lnTo>
                    <a:pt x="7176" y="31509"/>
                  </a:lnTo>
                  <a:cubicBezTo>
                    <a:pt x="7642" y="31258"/>
                    <a:pt x="8090" y="30971"/>
                    <a:pt x="8509" y="30652"/>
                  </a:cubicBezTo>
                  <a:lnTo>
                    <a:pt x="8985" y="30652"/>
                  </a:lnTo>
                  <a:lnTo>
                    <a:pt x="8985" y="30652"/>
                  </a:lnTo>
                  <a:lnTo>
                    <a:pt x="8985" y="30652"/>
                  </a:lnTo>
                  <a:cubicBezTo>
                    <a:pt x="8985" y="31414"/>
                    <a:pt x="9746" y="32366"/>
                    <a:pt x="10127" y="33128"/>
                  </a:cubicBezTo>
                  <a:cubicBezTo>
                    <a:pt x="10460" y="33809"/>
                    <a:pt x="10879" y="34449"/>
                    <a:pt x="11364" y="35031"/>
                  </a:cubicBezTo>
                  <a:cubicBezTo>
                    <a:pt x="11641" y="35394"/>
                    <a:pt x="12002" y="35687"/>
                    <a:pt x="12412" y="35888"/>
                  </a:cubicBezTo>
                  <a:cubicBezTo>
                    <a:pt x="12964" y="36220"/>
                    <a:pt x="13583" y="36416"/>
                    <a:pt x="14220" y="36459"/>
                  </a:cubicBezTo>
                  <a:cubicBezTo>
                    <a:pt x="14658" y="36592"/>
                    <a:pt x="15115" y="36592"/>
                    <a:pt x="15553" y="36459"/>
                  </a:cubicBezTo>
                  <a:cubicBezTo>
                    <a:pt x="15553" y="36459"/>
                    <a:pt x="15553" y="36459"/>
                    <a:pt x="16219" y="36459"/>
                  </a:cubicBezTo>
                  <a:lnTo>
                    <a:pt x="16981" y="36459"/>
                  </a:lnTo>
                  <a:cubicBezTo>
                    <a:pt x="17657" y="35912"/>
                    <a:pt x="18200" y="35231"/>
                    <a:pt x="18599" y="34460"/>
                  </a:cubicBezTo>
                  <a:cubicBezTo>
                    <a:pt x="18990" y="33636"/>
                    <a:pt x="19428" y="32841"/>
                    <a:pt x="19932" y="32080"/>
                  </a:cubicBezTo>
                  <a:lnTo>
                    <a:pt x="19932" y="32080"/>
                  </a:lnTo>
                  <a:cubicBezTo>
                    <a:pt x="19989" y="32395"/>
                    <a:pt x="19989" y="32717"/>
                    <a:pt x="19932" y="33032"/>
                  </a:cubicBezTo>
                  <a:cubicBezTo>
                    <a:pt x="19980" y="33444"/>
                    <a:pt x="19980" y="33859"/>
                    <a:pt x="19932" y="34270"/>
                  </a:cubicBezTo>
                  <a:cubicBezTo>
                    <a:pt x="19789" y="34886"/>
                    <a:pt x="19599" y="35490"/>
                    <a:pt x="19361" y="36079"/>
                  </a:cubicBezTo>
                  <a:cubicBezTo>
                    <a:pt x="18875" y="37000"/>
                    <a:pt x="18333" y="37890"/>
                    <a:pt x="17743" y="38744"/>
                  </a:cubicBezTo>
                  <a:lnTo>
                    <a:pt x="15648" y="41505"/>
                  </a:lnTo>
                  <a:lnTo>
                    <a:pt x="11841" y="45408"/>
                  </a:lnTo>
                  <a:cubicBezTo>
                    <a:pt x="11174" y="46074"/>
                    <a:pt x="10413" y="46740"/>
                    <a:pt x="9842" y="47407"/>
                  </a:cubicBezTo>
                  <a:lnTo>
                    <a:pt x="8890" y="48454"/>
                  </a:lnTo>
                  <a:cubicBezTo>
                    <a:pt x="8509" y="48974"/>
                    <a:pt x="8223" y="49552"/>
                    <a:pt x="8033" y="50167"/>
                  </a:cubicBezTo>
                  <a:cubicBezTo>
                    <a:pt x="7747" y="50768"/>
                    <a:pt x="7547" y="51411"/>
                    <a:pt x="7462" y="52071"/>
                  </a:cubicBezTo>
                  <a:cubicBezTo>
                    <a:pt x="7167" y="53875"/>
                    <a:pt x="7395" y="55726"/>
                    <a:pt x="8128" y="57402"/>
                  </a:cubicBezTo>
                  <a:lnTo>
                    <a:pt x="8699" y="58735"/>
                  </a:lnTo>
                  <a:lnTo>
                    <a:pt x="9365" y="59972"/>
                  </a:lnTo>
                  <a:lnTo>
                    <a:pt x="10222" y="61115"/>
                  </a:lnTo>
                  <a:lnTo>
                    <a:pt x="11174" y="62067"/>
                  </a:lnTo>
                  <a:lnTo>
                    <a:pt x="12316" y="62733"/>
                  </a:lnTo>
                  <a:cubicBezTo>
                    <a:pt x="13316" y="63349"/>
                    <a:pt x="14478" y="63647"/>
                    <a:pt x="15648" y="63590"/>
                  </a:cubicBezTo>
                  <a:lnTo>
                    <a:pt x="17362" y="63590"/>
                  </a:lnTo>
                  <a:cubicBezTo>
                    <a:pt x="18066" y="63375"/>
                    <a:pt x="18713" y="63018"/>
                    <a:pt x="19266" y="62542"/>
                  </a:cubicBezTo>
                  <a:cubicBezTo>
                    <a:pt x="20075" y="61968"/>
                    <a:pt x="20789" y="61260"/>
                    <a:pt x="21360" y="60448"/>
                  </a:cubicBezTo>
                  <a:cubicBezTo>
                    <a:pt x="22274" y="58382"/>
                    <a:pt x="23045" y="56249"/>
                    <a:pt x="23645" y="54070"/>
                  </a:cubicBezTo>
                  <a:cubicBezTo>
                    <a:pt x="23597" y="53819"/>
                    <a:pt x="23597" y="53560"/>
                    <a:pt x="23645" y="53309"/>
                  </a:cubicBezTo>
                  <a:lnTo>
                    <a:pt x="24121" y="53309"/>
                  </a:lnTo>
                  <a:lnTo>
                    <a:pt x="25072" y="52833"/>
                  </a:lnTo>
                  <a:lnTo>
                    <a:pt x="26024" y="52833"/>
                  </a:lnTo>
                  <a:lnTo>
                    <a:pt x="27262" y="52833"/>
                  </a:lnTo>
                  <a:lnTo>
                    <a:pt x="28690" y="52833"/>
                  </a:lnTo>
                  <a:lnTo>
                    <a:pt x="30118" y="53785"/>
                  </a:lnTo>
                  <a:lnTo>
                    <a:pt x="31070" y="54832"/>
                  </a:lnTo>
                  <a:lnTo>
                    <a:pt x="31070" y="55688"/>
                  </a:lnTo>
                  <a:cubicBezTo>
                    <a:pt x="31108" y="56100"/>
                    <a:pt x="31108" y="56515"/>
                    <a:pt x="31070" y="56926"/>
                  </a:cubicBezTo>
                  <a:cubicBezTo>
                    <a:pt x="31165" y="57461"/>
                    <a:pt x="31165" y="58009"/>
                    <a:pt x="31070" y="58544"/>
                  </a:cubicBezTo>
                  <a:cubicBezTo>
                    <a:pt x="30889" y="59492"/>
                    <a:pt x="30594" y="60419"/>
                    <a:pt x="30213" y="61305"/>
                  </a:cubicBezTo>
                  <a:cubicBezTo>
                    <a:pt x="29166" y="63114"/>
                    <a:pt x="27643" y="64542"/>
                    <a:pt x="26501" y="66160"/>
                  </a:cubicBezTo>
                  <a:cubicBezTo>
                    <a:pt x="25701" y="67149"/>
                    <a:pt x="25082" y="68279"/>
                    <a:pt x="24692" y="69492"/>
                  </a:cubicBezTo>
                  <a:lnTo>
                    <a:pt x="24692" y="71110"/>
                  </a:lnTo>
                  <a:cubicBezTo>
                    <a:pt x="24597" y="71932"/>
                    <a:pt x="24597" y="72762"/>
                    <a:pt x="24692" y="73585"/>
                  </a:cubicBezTo>
                  <a:cubicBezTo>
                    <a:pt x="24806" y="74105"/>
                    <a:pt x="24968" y="74615"/>
                    <a:pt x="25168" y="75108"/>
                  </a:cubicBezTo>
                  <a:cubicBezTo>
                    <a:pt x="25453" y="75885"/>
                    <a:pt x="25834" y="76621"/>
                    <a:pt x="26310" y="77298"/>
                  </a:cubicBezTo>
                  <a:cubicBezTo>
                    <a:pt x="27129" y="78310"/>
                    <a:pt x="28062" y="79235"/>
                    <a:pt x="29071" y="80058"/>
                  </a:cubicBezTo>
                  <a:cubicBezTo>
                    <a:pt x="30670" y="81364"/>
                    <a:pt x="32469" y="82393"/>
                    <a:pt x="34402" y="83104"/>
                  </a:cubicBezTo>
                  <a:cubicBezTo>
                    <a:pt x="35630" y="83597"/>
                    <a:pt x="36905" y="83949"/>
                    <a:pt x="38209" y="84152"/>
                  </a:cubicBezTo>
                  <a:cubicBezTo>
                    <a:pt x="39466" y="84435"/>
                    <a:pt x="40732" y="84626"/>
                    <a:pt x="42017" y="84723"/>
                  </a:cubicBezTo>
                  <a:cubicBezTo>
                    <a:pt x="44397" y="84723"/>
                    <a:pt x="46777" y="84723"/>
                    <a:pt x="49157" y="84723"/>
                  </a:cubicBezTo>
                  <a:lnTo>
                    <a:pt x="52108" y="85579"/>
                  </a:lnTo>
                  <a:lnTo>
                    <a:pt x="55059" y="86912"/>
                  </a:lnTo>
                  <a:cubicBezTo>
                    <a:pt x="56106" y="87459"/>
                    <a:pt x="57124" y="88062"/>
                    <a:pt x="58105" y="88721"/>
                  </a:cubicBezTo>
                  <a:lnTo>
                    <a:pt x="61246" y="90910"/>
                  </a:lnTo>
                  <a:cubicBezTo>
                    <a:pt x="62093" y="91691"/>
                    <a:pt x="62979" y="92422"/>
                    <a:pt x="63912" y="93100"/>
                  </a:cubicBezTo>
                  <a:lnTo>
                    <a:pt x="65530" y="94432"/>
                  </a:lnTo>
                  <a:cubicBezTo>
                    <a:pt x="65987" y="94618"/>
                    <a:pt x="66501" y="94618"/>
                    <a:pt x="66958" y="94432"/>
                  </a:cubicBezTo>
                  <a:cubicBezTo>
                    <a:pt x="67443" y="94327"/>
                    <a:pt x="67862" y="94014"/>
                    <a:pt x="68100" y="93576"/>
                  </a:cubicBezTo>
                  <a:cubicBezTo>
                    <a:pt x="68681" y="92766"/>
                    <a:pt x="68500" y="91635"/>
                    <a:pt x="67691" y="91051"/>
                  </a:cubicBezTo>
                  <a:cubicBezTo>
                    <a:pt x="67672" y="91035"/>
                    <a:pt x="67643" y="91020"/>
                    <a:pt x="67624" y="91006"/>
                  </a:cubicBezTo>
                  <a:lnTo>
                    <a:pt x="66577" y="90244"/>
                  </a:lnTo>
                  <a:lnTo>
                    <a:pt x="64578" y="88626"/>
                  </a:lnTo>
                  <a:cubicBezTo>
                    <a:pt x="63169" y="87379"/>
                    <a:pt x="61675" y="86233"/>
                    <a:pt x="60104" y="85199"/>
                  </a:cubicBezTo>
                  <a:cubicBezTo>
                    <a:pt x="58362" y="84133"/>
                    <a:pt x="56544" y="83180"/>
                    <a:pt x="54678" y="82343"/>
                  </a:cubicBezTo>
                  <a:cubicBezTo>
                    <a:pt x="52822" y="81529"/>
                    <a:pt x="50870" y="80953"/>
                    <a:pt x="48871" y="80629"/>
                  </a:cubicBezTo>
                  <a:lnTo>
                    <a:pt x="48395" y="79297"/>
                  </a:lnTo>
                  <a:lnTo>
                    <a:pt x="45730" y="79297"/>
                  </a:lnTo>
                  <a:cubicBezTo>
                    <a:pt x="44035" y="79221"/>
                    <a:pt x="42341" y="78999"/>
                    <a:pt x="40684" y="78630"/>
                  </a:cubicBezTo>
                  <a:cubicBezTo>
                    <a:pt x="39904" y="78530"/>
                    <a:pt x="39133" y="78339"/>
                    <a:pt x="38400" y="78059"/>
                  </a:cubicBezTo>
                  <a:lnTo>
                    <a:pt x="36020" y="77012"/>
                  </a:lnTo>
                  <a:lnTo>
                    <a:pt x="34306" y="76060"/>
                  </a:lnTo>
                  <a:lnTo>
                    <a:pt x="32688" y="74727"/>
                  </a:lnTo>
                  <a:cubicBezTo>
                    <a:pt x="32165" y="74267"/>
                    <a:pt x="31688" y="73756"/>
                    <a:pt x="31260" y="73204"/>
                  </a:cubicBezTo>
                  <a:cubicBezTo>
                    <a:pt x="31003" y="72747"/>
                    <a:pt x="30775" y="72269"/>
                    <a:pt x="30594" y="71776"/>
                  </a:cubicBezTo>
                  <a:cubicBezTo>
                    <a:pt x="30556" y="71206"/>
                    <a:pt x="30556" y="70633"/>
                    <a:pt x="30594" y="70063"/>
                  </a:cubicBezTo>
                  <a:cubicBezTo>
                    <a:pt x="30641" y="69748"/>
                    <a:pt x="30641" y="69426"/>
                    <a:pt x="30594" y="69111"/>
                  </a:cubicBezTo>
                  <a:cubicBezTo>
                    <a:pt x="30708" y="68683"/>
                    <a:pt x="30870" y="68268"/>
                    <a:pt x="31070" y="67873"/>
                  </a:cubicBezTo>
                  <a:cubicBezTo>
                    <a:pt x="32031" y="66416"/>
                    <a:pt x="33078" y="65017"/>
                    <a:pt x="34211" y="63685"/>
                  </a:cubicBezTo>
                  <a:cubicBezTo>
                    <a:pt x="34611" y="63283"/>
                    <a:pt x="34963" y="62836"/>
                    <a:pt x="35258" y="62352"/>
                  </a:cubicBezTo>
                  <a:cubicBezTo>
                    <a:pt x="35782" y="61503"/>
                    <a:pt x="36220" y="60612"/>
                    <a:pt x="36591" y="59687"/>
                  </a:cubicBezTo>
                  <a:cubicBezTo>
                    <a:pt x="36591" y="59115"/>
                    <a:pt x="36591" y="58544"/>
                    <a:pt x="37067" y="57973"/>
                  </a:cubicBezTo>
                  <a:cubicBezTo>
                    <a:pt x="37115" y="57308"/>
                    <a:pt x="37115" y="56640"/>
                    <a:pt x="37067" y="55974"/>
                  </a:cubicBezTo>
                  <a:cubicBezTo>
                    <a:pt x="37162" y="55248"/>
                    <a:pt x="37162" y="54511"/>
                    <a:pt x="37067" y="53785"/>
                  </a:cubicBezTo>
                  <a:cubicBezTo>
                    <a:pt x="36781" y="52417"/>
                    <a:pt x="36163" y="51141"/>
                    <a:pt x="35258" y="50072"/>
                  </a:cubicBezTo>
                  <a:cubicBezTo>
                    <a:pt x="34249" y="48947"/>
                    <a:pt x="33012" y="48040"/>
                    <a:pt x="31641" y="47407"/>
                  </a:cubicBezTo>
                  <a:cubicBezTo>
                    <a:pt x="30956" y="47160"/>
                    <a:pt x="30261" y="46969"/>
                    <a:pt x="29547" y="46835"/>
                  </a:cubicBezTo>
                  <a:cubicBezTo>
                    <a:pt x="28852" y="46737"/>
                    <a:pt x="28147" y="46737"/>
                    <a:pt x="27452" y="46835"/>
                  </a:cubicBezTo>
                  <a:cubicBezTo>
                    <a:pt x="26786" y="46737"/>
                    <a:pt x="26120" y="46737"/>
                    <a:pt x="25453" y="46835"/>
                  </a:cubicBezTo>
                  <a:cubicBezTo>
                    <a:pt x="24740" y="47122"/>
                    <a:pt x="24063" y="47507"/>
                    <a:pt x="23454" y="47978"/>
                  </a:cubicBezTo>
                  <a:cubicBezTo>
                    <a:pt x="22940" y="48382"/>
                    <a:pt x="22493" y="48864"/>
                    <a:pt x="22121" y="49406"/>
                  </a:cubicBezTo>
                  <a:cubicBezTo>
                    <a:pt x="21807" y="49917"/>
                    <a:pt x="21560" y="50460"/>
                    <a:pt x="21360" y="51024"/>
                  </a:cubicBezTo>
                  <a:lnTo>
                    <a:pt x="20884" y="52357"/>
                  </a:lnTo>
                  <a:cubicBezTo>
                    <a:pt x="20665" y="53463"/>
                    <a:pt x="20351" y="54546"/>
                    <a:pt x="19932" y="55593"/>
                  </a:cubicBezTo>
                  <a:lnTo>
                    <a:pt x="19932" y="55593"/>
                  </a:lnTo>
                  <a:lnTo>
                    <a:pt x="19361" y="56545"/>
                  </a:lnTo>
                  <a:cubicBezTo>
                    <a:pt x="19056" y="56886"/>
                    <a:pt x="18704" y="57175"/>
                    <a:pt x="18314" y="57402"/>
                  </a:cubicBezTo>
                  <a:lnTo>
                    <a:pt x="17647" y="57402"/>
                  </a:lnTo>
                  <a:lnTo>
                    <a:pt x="16886" y="57402"/>
                  </a:lnTo>
                  <a:lnTo>
                    <a:pt x="16315" y="57402"/>
                  </a:lnTo>
                  <a:lnTo>
                    <a:pt x="15648" y="57402"/>
                  </a:lnTo>
                  <a:lnTo>
                    <a:pt x="14506" y="56640"/>
                  </a:lnTo>
                  <a:lnTo>
                    <a:pt x="13935" y="55974"/>
                  </a:lnTo>
                  <a:cubicBezTo>
                    <a:pt x="13459" y="55117"/>
                    <a:pt x="13078" y="54261"/>
                    <a:pt x="12697" y="53404"/>
                  </a:cubicBezTo>
                  <a:cubicBezTo>
                    <a:pt x="12650" y="52802"/>
                    <a:pt x="12650" y="52197"/>
                    <a:pt x="12697" y="51595"/>
                  </a:cubicBezTo>
                  <a:cubicBezTo>
                    <a:pt x="12650" y="51184"/>
                    <a:pt x="12650" y="50769"/>
                    <a:pt x="12697" y="50358"/>
                  </a:cubicBezTo>
                  <a:cubicBezTo>
                    <a:pt x="12659" y="49978"/>
                    <a:pt x="12659" y="49595"/>
                    <a:pt x="12697" y="49215"/>
                  </a:cubicBezTo>
                  <a:lnTo>
                    <a:pt x="13459" y="48073"/>
                  </a:lnTo>
                  <a:cubicBezTo>
                    <a:pt x="14030" y="47407"/>
                    <a:pt x="14696" y="46835"/>
                    <a:pt x="15267" y="46264"/>
                  </a:cubicBezTo>
                  <a:lnTo>
                    <a:pt x="17362" y="44170"/>
                  </a:lnTo>
                  <a:cubicBezTo>
                    <a:pt x="18761" y="42769"/>
                    <a:pt x="20065" y="41274"/>
                    <a:pt x="21265" y="39696"/>
                  </a:cubicBezTo>
                  <a:cubicBezTo>
                    <a:pt x="22902" y="37767"/>
                    <a:pt x="24073" y="35487"/>
                    <a:pt x="24692" y="33032"/>
                  </a:cubicBezTo>
                  <a:cubicBezTo>
                    <a:pt x="24787" y="32401"/>
                    <a:pt x="24787" y="31760"/>
                    <a:pt x="24692" y="31128"/>
                  </a:cubicBezTo>
                  <a:cubicBezTo>
                    <a:pt x="24787" y="30434"/>
                    <a:pt x="24787" y="29729"/>
                    <a:pt x="24692" y="29034"/>
                  </a:cubicBezTo>
                  <a:cubicBezTo>
                    <a:pt x="24511" y="28340"/>
                    <a:pt x="24187" y="27692"/>
                    <a:pt x="23740" y="27130"/>
                  </a:cubicBezTo>
                  <a:lnTo>
                    <a:pt x="23073" y="26464"/>
                  </a:lnTo>
                  <a:cubicBezTo>
                    <a:pt x="22778" y="26184"/>
                    <a:pt x="22417" y="25987"/>
                    <a:pt x="22026" y="25893"/>
                  </a:cubicBezTo>
                  <a:cubicBezTo>
                    <a:pt x="21750" y="25805"/>
                    <a:pt x="21446" y="25805"/>
                    <a:pt x="21170" y="25893"/>
                  </a:cubicBezTo>
                  <a:cubicBezTo>
                    <a:pt x="20770" y="25747"/>
                    <a:pt x="20332" y="25747"/>
                    <a:pt x="19932" y="25893"/>
                  </a:cubicBezTo>
                  <a:cubicBezTo>
                    <a:pt x="19361" y="26097"/>
                    <a:pt x="18837" y="26421"/>
                    <a:pt x="18409" y="26845"/>
                  </a:cubicBezTo>
                  <a:cubicBezTo>
                    <a:pt x="17847" y="27424"/>
                    <a:pt x="17400" y="28102"/>
                    <a:pt x="17076" y="28844"/>
                  </a:cubicBezTo>
                  <a:cubicBezTo>
                    <a:pt x="16724" y="29574"/>
                    <a:pt x="16305" y="30275"/>
                    <a:pt x="15839" y="30938"/>
                  </a:cubicBezTo>
                  <a:lnTo>
                    <a:pt x="15839" y="30938"/>
                  </a:lnTo>
                  <a:lnTo>
                    <a:pt x="15363" y="30938"/>
                  </a:lnTo>
                  <a:lnTo>
                    <a:pt x="15363" y="30938"/>
                  </a:lnTo>
                  <a:cubicBezTo>
                    <a:pt x="15068" y="30417"/>
                    <a:pt x="14820" y="29877"/>
                    <a:pt x="14601" y="29320"/>
                  </a:cubicBezTo>
                  <a:lnTo>
                    <a:pt x="14601" y="28653"/>
                  </a:lnTo>
                  <a:cubicBezTo>
                    <a:pt x="14287" y="27999"/>
                    <a:pt x="13935" y="27364"/>
                    <a:pt x="13554" y="26750"/>
                  </a:cubicBezTo>
                  <a:lnTo>
                    <a:pt x="12793" y="26083"/>
                  </a:lnTo>
                  <a:cubicBezTo>
                    <a:pt x="12488" y="25821"/>
                    <a:pt x="12126" y="25626"/>
                    <a:pt x="11745" y="25512"/>
                  </a:cubicBezTo>
                  <a:cubicBezTo>
                    <a:pt x="11032" y="25323"/>
                    <a:pt x="10270" y="25323"/>
                    <a:pt x="9556" y="25512"/>
                  </a:cubicBezTo>
                  <a:cubicBezTo>
                    <a:pt x="8766" y="25841"/>
                    <a:pt x="8023" y="26291"/>
                    <a:pt x="7366" y="26845"/>
                  </a:cubicBezTo>
                  <a:lnTo>
                    <a:pt x="6700" y="26845"/>
                  </a:lnTo>
                  <a:lnTo>
                    <a:pt x="6224" y="26845"/>
                  </a:lnTo>
                  <a:lnTo>
                    <a:pt x="6224" y="26845"/>
                  </a:lnTo>
                  <a:lnTo>
                    <a:pt x="6224" y="26845"/>
                  </a:lnTo>
                  <a:cubicBezTo>
                    <a:pt x="6186" y="26656"/>
                    <a:pt x="6186" y="26462"/>
                    <a:pt x="6224" y="26274"/>
                  </a:cubicBezTo>
                  <a:cubicBezTo>
                    <a:pt x="6177" y="25957"/>
                    <a:pt x="6177" y="25638"/>
                    <a:pt x="6224" y="25322"/>
                  </a:cubicBezTo>
                  <a:cubicBezTo>
                    <a:pt x="6081" y="24215"/>
                    <a:pt x="6081" y="23096"/>
                    <a:pt x="6224" y="21990"/>
                  </a:cubicBezTo>
                  <a:cubicBezTo>
                    <a:pt x="6177" y="21324"/>
                    <a:pt x="6177" y="20656"/>
                    <a:pt x="6224" y="19991"/>
                  </a:cubicBezTo>
                  <a:cubicBezTo>
                    <a:pt x="6472" y="19307"/>
                    <a:pt x="6757" y="18640"/>
                    <a:pt x="7081" y="17992"/>
                  </a:cubicBezTo>
                  <a:cubicBezTo>
                    <a:pt x="7652" y="16659"/>
                    <a:pt x="8413" y="15326"/>
                    <a:pt x="8985" y="13898"/>
                  </a:cubicBezTo>
                  <a:cubicBezTo>
                    <a:pt x="9556" y="12470"/>
                    <a:pt x="10127" y="11043"/>
                    <a:pt x="10603" y="9615"/>
                  </a:cubicBezTo>
                  <a:cubicBezTo>
                    <a:pt x="11155" y="8382"/>
                    <a:pt x="11479" y="7060"/>
                    <a:pt x="11555" y="5712"/>
                  </a:cubicBezTo>
                  <a:cubicBezTo>
                    <a:pt x="11555" y="5140"/>
                    <a:pt x="11555" y="4665"/>
                    <a:pt x="11555" y="4093"/>
                  </a:cubicBezTo>
                  <a:cubicBezTo>
                    <a:pt x="11603" y="3523"/>
                    <a:pt x="11603" y="2950"/>
                    <a:pt x="11555" y="2380"/>
                  </a:cubicBezTo>
                  <a:cubicBezTo>
                    <a:pt x="11450" y="1917"/>
                    <a:pt x="11298" y="1469"/>
                    <a:pt x="11079" y="1047"/>
                  </a:cubicBezTo>
                  <a:cubicBezTo>
                    <a:pt x="10736" y="416"/>
                    <a:pt x="10080" y="16"/>
                    <a:pt x="9365" y="0"/>
                  </a:cubicBezTo>
                  <a:lnTo>
                    <a:pt x="8604" y="0"/>
                  </a:lnTo>
                  <a:close/>
                  <a:moveTo>
                    <a:pt x="21074" y="30081"/>
                  </a:moveTo>
                  <a:lnTo>
                    <a:pt x="21074" y="30081"/>
                  </a:lnTo>
                  <a:close/>
                  <a:moveTo>
                    <a:pt x="20122" y="30081"/>
                  </a:moveTo>
                  <a:lnTo>
                    <a:pt x="20122" y="30081"/>
                  </a:lnTo>
                  <a:close/>
                  <a:moveTo>
                    <a:pt x="19266" y="56260"/>
                  </a:moveTo>
                  <a:lnTo>
                    <a:pt x="19266" y="56260"/>
                  </a:lnTo>
                  <a:close/>
                </a:path>
              </a:pathLst>
            </a:custGeom>
            <a:solidFill>
              <a:srgbClr val="5C2D90"/>
            </a:solidFill>
            <a:ln w="9508" cap="flat">
              <a:noFill/>
              <a:prstDash val="solid"/>
              <a:miter/>
            </a:ln>
          </p:spPr>
          <p:txBody>
            <a:bodyPr rtlCol="0" anchor="ctr"/>
            <a:lstStyle/>
            <a:p>
              <a:endParaRPr lang="en-US"/>
            </a:p>
          </p:txBody>
        </p:sp>
        <p:sp>
          <p:nvSpPr>
            <p:cNvPr id="23" name="Graphic 2">
              <a:extLst>
                <a:ext uri="{FF2B5EF4-FFF2-40B4-BE49-F238E27FC236}">
                  <a16:creationId xmlns:a16="http://schemas.microsoft.com/office/drawing/2014/main" id="{6E7EDF46-37A5-C04C-99AB-93D4EEE00F25}"/>
                </a:ext>
              </a:extLst>
            </p:cNvPr>
            <p:cNvSpPr/>
            <p:nvPr/>
          </p:nvSpPr>
          <p:spPr>
            <a:xfrm>
              <a:off x="7445077" y="1515981"/>
              <a:ext cx="35359" cy="66397"/>
            </a:xfrm>
            <a:custGeom>
              <a:avLst/>
              <a:gdLst>
                <a:gd name="connsiteX0" fmla="*/ 23906 w 35359"/>
                <a:gd name="connsiteY0" fmla="*/ 0 h 66397"/>
                <a:gd name="connsiteX1" fmla="*/ 23430 w 35359"/>
                <a:gd name="connsiteY1" fmla="*/ 0 h 66397"/>
                <a:gd name="connsiteX2" fmla="*/ 22763 w 35359"/>
                <a:gd name="connsiteY2" fmla="*/ 0 h 66397"/>
                <a:gd name="connsiteX3" fmla="*/ 22763 w 35359"/>
                <a:gd name="connsiteY3" fmla="*/ 0 h 66397"/>
                <a:gd name="connsiteX4" fmla="*/ 22002 w 35359"/>
                <a:gd name="connsiteY4" fmla="*/ 0 h 66397"/>
                <a:gd name="connsiteX5" fmla="*/ 18384 w 35359"/>
                <a:gd name="connsiteY5" fmla="*/ 762 h 66397"/>
                <a:gd name="connsiteX6" fmla="*/ 16481 w 35359"/>
                <a:gd name="connsiteY6" fmla="*/ 762 h 66397"/>
                <a:gd name="connsiteX7" fmla="*/ 14481 w 35359"/>
                <a:gd name="connsiteY7" fmla="*/ 1618 h 66397"/>
                <a:gd name="connsiteX8" fmla="*/ 12482 w 35359"/>
                <a:gd name="connsiteY8" fmla="*/ 3617 h 66397"/>
                <a:gd name="connsiteX9" fmla="*/ 11816 w 35359"/>
                <a:gd name="connsiteY9" fmla="*/ 6092 h 66397"/>
                <a:gd name="connsiteX10" fmla="*/ 12673 w 35359"/>
                <a:gd name="connsiteY10" fmla="*/ 9234 h 66397"/>
                <a:gd name="connsiteX11" fmla="*/ 16481 w 35359"/>
                <a:gd name="connsiteY11" fmla="*/ 12375 h 66397"/>
                <a:gd name="connsiteX12" fmla="*/ 18670 w 35359"/>
                <a:gd name="connsiteY12" fmla="*/ 13137 h 66397"/>
                <a:gd name="connsiteX13" fmla="*/ 20574 w 35359"/>
                <a:gd name="connsiteY13" fmla="*/ 13994 h 66397"/>
                <a:gd name="connsiteX14" fmla="*/ 24191 w 35359"/>
                <a:gd name="connsiteY14" fmla="*/ 16278 h 66397"/>
                <a:gd name="connsiteX15" fmla="*/ 25238 w 35359"/>
                <a:gd name="connsiteY15" fmla="*/ 17516 h 66397"/>
                <a:gd name="connsiteX16" fmla="*/ 25238 w 35359"/>
                <a:gd name="connsiteY16" fmla="*/ 18372 h 66397"/>
                <a:gd name="connsiteX17" fmla="*/ 25238 w 35359"/>
                <a:gd name="connsiteY17" fmla="*/ 19896 h 66397"/>
                <a:gd name="connsiteX18" fmla="*/ 25238 w 35359"/>
                <a:gd name="connsiteY18" fmla="*/ 21419 h 66397"/>
                <a:gd name="connsiteX19" fmla="*/ 25238 w 35359"/>
                <a:gd name="connsiteY19" fmla="*/ 22371 h 66397"/>
                <a:gd name="connsiteX20" fmla="*/ 25238 w 35359"/>
                <a:gd name="connsiteY20" fmla="*/ 22371 h 66397"/>
                <a:gd name="connsiteX21" fmla="*/ 24667 w 35359"/>
                <a:gd name="connsiteY21" fmla="*/ 22371 h 66397"/>
                <a:gd name="connsiteX22" fmla="*/ 23906 w 35359"/>
                <a:gd name="connsiteY22" fmla="*/ 22371 h 66397"/>
                <a:gd name="connsiteX23" fmla="*/ 21526 w 35359"/>
                <a:gd name="connsiteY23" fmla="*/ 20562 h 66397"/>
                <a:gd name="connsiteX24" fmla="*/ 17337 w 35359"/>
                <a:gd name="connsiteY24" fmla="*/ 18087 h 66397"/>
                <a:gd name="connsiteX25" fmla="*/ 14196 w 35359"/>
                <a:gd name="connsiteY25" fmla="*/ 17421 h 66397"/>
                <a:gd name="connsiteX26" fmla="*/ 11245 w 35359"/>
                <a:gd name="connsiteY26" fmla="*/ 17421 h 66397"/>
                <a:gd name="connsiteX27" fmla="*/ 8484 w 35359"/>
                <a:gd name="connsiteY27" fmla="*/ 17421 h 66397"/>
                <a:gd name="connsiteX28" fmla="*/ 5152 w 35359"/>
                <a:gd name="connsiteY28" fmla="*/ 17421 h 66397"/>
                <a:gd name="connsiteX29" fmla="*/ 2106 w 35359"/>
                <a:gd name="connsiteY29" fmla="*/ 18848 h 66397"/>
                <a:gd name="connsiteX30" fmla="*/ 869 w 35359"/>
                <a:gd name="connsiteY30" fmla="*/ 20276 h 66397"/>
                <a:gd name="connsiteX31" fmla="*/ 107 w 35359"/>
                <a:gd name="connsiteY31" fmla="*/ 22371 h 66397"/>
                <a:gd name="connsiteX32" fmla="*/ 107 w 35359"/>
                <a:gd name="connsiteY32" fmla="*/ 23989 h 66397"/>
                <a:gd name="connsiteX33" fmla="*/ 678 w 35359"/>
                <a:gd name="connsiteY33" fmla="*/ 25417 h 66397"/>
                <a:gd name="connsiteX34" fmla="*/ 3534 w 35359"/>
                <a:gd name="connsiteY34" fmla="*/ 28463 h 66397"/>
                <a:gd name="connsiteX35" fmla="*/ 9246 w 35359"/>
                <a:gd name="connsiteY35" fmla="*/ 30176 h 66397"/>
                <a:gd name="connsiteX36" fmla="*/ 12197 w 35359"/>
                <a:gd name="connsiteY36" fmla="*/ 30176 h 66397"/>
                <a:gd name="connsiteX37" fmla="*/ 16956 w 35359"/>
                <a:gd name="connsiteY37" fmla="*/ 32937 h 66397"/>
                <a:gd name="connsiteX38" fmla="*/ 19527 w 35359"/>
                <a:gd name="connsiteY38" fmla="*/ 33794 h 66397"/>
                <a:gd name="connsiteX39" fmla="*/ 20669 w 35359"/>
                <a:gd name="connsiteY39" fmla="*/ 34555 h 66397"/>
                <a:gd name="connsiteX40" fmla="*/ 21811 w 35359"/>
                <a:gd name="connsiteY40" fmla="*/ 35698 h 66397"/>
                <a:gd name="connsiteX41" fmla="*/ 22763 w 35359"/>
                <a:gd name="connsiteY41" fmla="*/ 37030 h 66397"/>
                <a:gd name="connsiteX42" fmla="*/ 24857 w 35359"/>
                <a:gd name="connsiteY42" fmla="*/ 40838 h 66397"/>
                <a:gd name="connsiteX43" fmla="*/ 26286 w 35359"/>
                <a:gd name="connsiteY43" fmla="*/ 44741 h 66397"/>
                <a:gd name="connsiteX44" fmla="*/ 28094 w 35359"/>
                <a:gd name="connsiteY44" fmla="*/ 51119 h 66397"/>
                <a:gd name="connsiteX45" fmla="*/ 29903 w 35359"/>
                <a:gd name="connsiteY45" fmla="*/ 56831 h 66397"/>
                <a:gd name="connsiteX46" fmla="*/ 31711 w 35359"/>
                <a:gd name="connsiteY46" fmla="*/ 64922 h 66397"/>
                <a:gd name="connsiteX47" fmla="*/ 33825 w 35359"/>
                <a:gd name="connsiteY47" fmla="*/ 66366 h 66397"/>
                <a:gd name="connsiteX48" fmla="*/ 33901 w 35359"/>
                <a:gd name="connsiteY48" fmla="*/ 66350 h 66397"/>
                <a:gd name="connsiteX49" fmla="*/ 35329 w 35359"/>
                <a:gd name="connsiteY49" fmla="*/ 64161 h 66397"/>
                <a:gd name="connsiteX50" fmla="*/ 34377 w 35359"/>
                <a:gd name="connsiteY50" fmla="*/ 59401 h 66397"/>
                <a:gd name="connsiteX51" fmla="*/ 33901 w 35359"/>
                <a:gd name="connsiteY51" fmla="*/ 57212 h 66397"/>
                <a:gd name="connsiteX52" fmla="*/ 33140 w 35359"/>
                <a:gd name="connsiteY52" fmla="*/ 54832 h 66397"/>
                <a:gd name="connsiteX53" fmla="*/ 31521 w 35359"/>
                <a:gd name="connsiteY53" fmla="*/ 49691 h 66397"/>
                <a:gd name="connsiteX54" fmla="*/ 29808 w 35359"/>
                <a:gd name="connsiteY54" fmla="*/ 43504 h 66397"/>
                <a:gd name="connsiteX55" fmla="*/ 27713 w 35359"/>
                <a:gd name="connsiteY55" fmla="*/ 38173 h 66397"/>
                <a:gd name="connsiteX56" fmla="*/ 24286 w 35359"/>
                <a:gd name="connsiteY56" fmla="*/ 32937 h 66397"/>
                <a:gd name="connsiteX57" fmla="*/ 22573 w 35359"/>
                <a:gd name="connsiteY57" fmla="*/ 31319 h 66397"/>
                <a:gd name="connsiteX58" fmla="*/ 19527 w 35359"/>
                <a:gd name="connsiteY58" fmla="*/ 29796 h 66397"/>
                <a:gd name="connsiteX59" fmla="*/ 15338 w 35359"/>
                <a:gd name="connsiteY59" fmla="*/ 28939 h 66397"/>
                <a:gd name="connsiteX60" fmla="*/ 11626 w 35359"/>
                <a:gd name="connsiteY60" fmla="*/ 28939 h 66397"/>
                <a:gd name="connsiteX61" fmla="*/ 7342 w 35359"/>
                <a:gd name="connsiteY61" fmla="*/ 28939 h 66397"/>
                <a:gd name="connsiteX62" fmla="*/ 5819 w 35359"/>
                <a:gd name="connsiteY62" fmla="*/ 28368 h 66397"/>
                <a:gd name="connsiteX63" fmla="*/ 4296 w 35359"/>
                <a:gd name="connsiteY63" fmla="*/ 27321 h 66397"/>
                <a:gd name="connsiteX64" fmla="*/ 3534 w 35359"/>
                <a:gd name="connsiteY64" fmla="*/ 26464 h 66397"/>
                <a:gd name="connsiteX65" fmla="*/ 3534 w 35359"/>
                <a:gd name="connsiteY65" fmla="*/ 25798 h 66397"/>
                <a:gd name="connsiteX66" fmla="*/ 3534 w 35359"/>
                <a:gd name="connsiteY66" fmla="*/ 25036 h 66397"/>
                <a:gd name="connsiteX67" fmla="*/ 3534 w 35359"/>
                <a:gd name="connsiteY67" fmla="*/ 25036 h 66397"/>
                <a:gd name="connsiteX68" fmla="*/ 3534 w 35359"/>
                <a:gd name="connsiteY68" fmla="*/ 25036 h 66397"/>
                <a:gd name="connsiteX69" fmla="*/ 4391 w 35359"/>
                <a:gd name="connsiteY69" fmla="*/ 25036 h 66397"/>
                <a:gd name="connsiteX70" fmla="*/ 6676 w 35359"/>
                <a:gd name="connsiteY70" fmla="*/ 25036 h 66397"/>
                <a:gd name="connsiteX71" fmla="*/ 10388 w 35359"/>
                <a:gd name="connsiteY71" fmla="*/ 25036 h 66397"/>
                <a:gd name="connsiteX72" fmla="*/ 14101 w 35359"/>
                <a:gd name="connsiteY72" fmla="*/ 25036 h 66397"/>
                <a:gd name="connsiteX73" fmla="*/ 16956 w 35359"/>
                <a:gd name="connsiteY73" fmla="*/ 23418 h 66397"/>
                <a:gd name="connsiteX74" fmla="*/ 19622 w 35359"/>
                <a:gd name="connsiteY74" fmla="*/ 25322 h 66397"/>
                <a:gd name="connsiteX75" fmla="*/ 20669 w 35359"/>
                <a:gd name="connsiteY75" fmla="*/ 26178 h 66397"/>
                <a:gd name="connsiteX76" fmla="*/ 23239 w 35359"/>
                <a:gd name="connsiteY76" fmla="*/ 27511 h 66397"/>
                <a:gd name="connsiteX77" fmla="*/ 26761 w 35359"/>
                <a:gd name="connsiteY77" fmla="*/ 27511 h 66397"/>
                <a:gd name="connsiteX78" fmla="*/ 27523 w 35359"/>
                <a:gd name="connsiteY78" fmla="*/ 26940 h 66397"/>
                <a:gd name="connsiteX79" fmla="*/ 28094 w 35359"/>
                <a:gd name="connsiteY79" fmla="*/ 26178 h 66397"/>
                <a:gd name="connsiteX80" fmla="*/ 28094 w 35359"/>
                <a:gd name="connsiteY80" fmla="*/ 25607 h 66397"/>
                <a:gd name="connsiteX81" fmla="*/ 28570 w 35359"/>
                <a:gd name="connsiteY81" fmla="*/ 24465 h 66397"/>
                <a:gd name="connsiteX82" fmla="*/ 28570 w 35359"/>
                <a:gd name="connsiteY82" fmla="*/ 21419 h 66397"/>
                <a:gd name="connsiteX83" fmla="*/ 28570 w 35359"/>
                <a:gd name="connsiteY83" fmla="*/ 18848 h 66397"/>
                <a:gd name="connsiteX84" fmla="*/ 27713 w 35359"/>
                <a:gd name="connsiteY84" fmla="*/ 16945 h 66397"/>
                <a:gd name="connsiteX85" fmla="*/ 26761 w 35359"/>
                <a:gd name="connsiteY85" fmla="*/ 15612 h 66397"/>
                <a:gd name="connsiteX86" fmla="*/ 24667 w 35359"/>
                <a:gd name="connsiteY86" fmla="*/ 13803 h 66397"/>
                <a:gd name="connsiteX87" fmla="*/ 22287 w 35359"/>
                <a:gd name="connsiteY87" fmla="*/ 12375 h 66397"/>
                <a:gd name="connsiteX88" fmla="*/ 19336 w 35359"/>
                <a:gd name="connsiteY88" fmla="*/ 11042 h 66397"/>
                <a:gd name="connsiteX89" fmla="*/ 16861 w 35359"/>
                <a:gd name="connsiteY89" fmla="*/ 9995 h 66397"/>
                <a:gd name="connsiteX90" fmla="*/ 15719 w 35359"/>
                <a:gd name="connsiteY90" fmla="*/ 9329 h 66397"/>
                <a:gd name="connsiteX91" fmla="*/ 15719 w 35359"/>
                <a:gd name="connsiteY91" fmla="*/ 9329 h 66397"/>
                <a:gd name="connsiteX92" fmla="*/ 15719 w 35359"/>
                <a:gd name="connsiteY92" fmla="*/ 8567 h 66397"/>
                <a:gd name="connsiteX93" fmla="*/ 15719 w 35359"/>
                <a:gd name="connsiteY93" fmla="*/ 7996 h 66397"/>
                <a:gd name="connsiteX94" fmla="*/ 15719 w 35359"/>
                <a:gd name="connsiteY94" fmla="*/ 7996 h 66397"/>
                <a:gd name="connsiteX95" fmla="*/ 15719 w 35359"/>
                <a:gd name="connsiteY95" fmla="*/ 7996 h 66397"/>
                <a:gd name="connsiteX96" fmla="*/ 15719 w 35359"/>
                <a:gd name="connsiteY96" fmla="*/ 7996 h 66397"/>
                <a:gd name="connsiteX97" fmla="*/ 15719 w 35359"/>
                <a:gd name="connsiteY97" fmla="*/ 7996 h 66397"/>
                <a:gd name="connsiteX98" fmla="*/ 16956 w 35359"/>
                <a:gd name="connsiteY98" fmla="*/ 7425 h 66397"/>
                <a:gd name="connsiteX99" fmla="*/ 21145 w 35359"/>
                <a:gd name="connsiteY99" fmla="*/ 6568 h 66397"/>
                <a:gd name="connsiteX100" fmla="*/ 23525 w 35359"/>
                <a:gd name="connsiteY100" fmla="*/ 5807 h 66397"/>
                <a:gd name="connsiteX101" fmla="*/ 24191 w 35359"/>
                <a:gd name="connsiteY101" fmla="*/ 5807 h 66397"/>
                <a:gd name="connsiteX102" fmla="*/ 24953 w 35359"/>
                <a:gd name="connsiteY102" fmla="*/ 5807 h 66397"/>
                <a:gd name="connsiteX103" fmla="*/ 25524 w 35359"/>
                <a:gd name="connsiteY103" fmla="*/ 4569 h 66397"/>
                <a:gd name="connsiteX104" fmla="*/ 25524 w 35359"/>
                <a:gd name="connsiteY104" fmla="*/ 3237 h 66397"/>
                <a:gd name="connsiteX105" fmla="*/ 24286 w 35359"/>
                <a:gd name="connsiteY105" fmla="*/ 2570 h 66397"/>
                <a:gd name="connsiteX106" fmla="*/ 4010 w 35359"/>
                <a:gd name="connsiteY106" fmla="*/ 23418 h 66397"/>
                <a:gd name="connsiteX107" fmla="*/ 4010 w 35359"/>
                <a:gd name="connsiteY107" fmla="*/ 23418 h 66397"/>
                <a:gd name="connsiteX108" fmla="*/ 33520 w 35359"/>
                <a:gd name="connsiteY108" fmla="*/ 54261 h 66397"/>
                <a:gd name="connsiteX109" fmla="*/ 33520 w 35359"/>
                <a:gd name="connsiteY109" fmla="*/ 54261 h 66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Lst>
              <a:rect l="l" t="t" r="r" b="b"/>
              <a:pathLst>
                <a:path w="35359" h="66397">
                  <a:moveTo>
                    <a:pt x="23906" y="0"/>
                  </a:moveTo>
                  <a:lnTo>
                    <a:pt x="23430" y="0"/>
                  </a:lnTo>
                  <a:lnTo>
                    <a:pt x="22763" y="0"/>
                  </a:lnTo>
                  <a:lnTo>
                    <a:pt x="22763" y="0"/>
                  </a:lnTo>
                  <a:lnTo>
                    <a:pt x="22002" y="0"/>
                  </a:lnTo>
                  <a:cubicBezTo>
                    <a:pt x="20821" y="345"/>
                    <a:pt x="19612" y="600"/>
                    <a:pt x="18384" y="762"/>
                  </a:cubicBezTo>
                  <a:lnTo>
                    <a:pt x="16481" y="762"/>
                  </a:lnTo>
                  <a:cubicBezTo>
                    <a:pt x="15786" y="970"/>
                    <a:pt x="15110" y="1257"/>
                    <a:pt x="14481" y="1618"/>
                  </a:cubicBezTo>
                  <a:cubicBezTo>
                    <a:pt x="13634" y="2081"/>
                    <a:pt x="12949" y="2774"/>
                    <a:pt x="12482" y="3617"/>
                  </a:cubicBezTo>
                  <a:cubicBezTo>
                    <a:pt x="12073" y="4380"/>
                    <a:pt x="11845" y="5227"/>
                    <a:pt x="11816" y="6092"/>
                  </a:cubicBezTo>
                  <a:cubicBezTo>
                    <a:pt x="11854" y="7192"/>
                    <a:pt x="12149" y="8268"/>
                    <a:pt x="12673" y="9234"/>
                  </a:cubicBezTo>
                  <a:cubicBezTo>
                    <a:pt x="13568" y="10670"/>
                    <a:pt x="14900" y="11774"/>
                    <a:pt x="16481" y="12375"/>
                  </a:cubicBezTo>
                  <a:lnTo>
                    <a:pt x="18670" y="13137"/>
                  </a:lnTo>
                  <a:lnTo>
                    <a:pt x="20574" y="13994"/>
                  </a:lnTo>
                  <a:cubicBezTo>
                    <a:pt x="21830" y="14664"/>
                    <a:pt x="23049" y="15427"/>
                    <a:pt x="24191" y="16278"/>
                  </a:cubicBezTo>
                  <a:lnTo>
                    <a:pt x="25238" y="17516"/>
                  </a:lnTo>
                  <a:cubicBezTo>
                    <a:pt x="25276" y="17800"/>
                    <a:pt x="25276" y="18088"/>
                    <a:pt x="25238" y="18372"/>
                  </a:cubicBezTo>
                  <a:cubicBezTo>
                    <a:pt x="25324" y="18877"/>
                    <a:pt x="25324" y="19391"/>
                    <a:pt x="25238" y="19896"/>
                  </a:cubicBezTo>
                  <a:lnTo>
                    <a:pt x="25238" y="21419"/>
                  </a:lnTo>
                  <a:cubicBezTo>
                    <a:pt x="25295" y="21734"/>
                    <a:pt x="25295" y="22056"/>
                    <a:pt x="25238" y="22371"/>
                  </a:cubicBezTo>
                  <a:lnTo>
                    <a:pt x="25238" y="22371"/>
                  </a:lnTo>
                  <a:lnTo>
                    <a:pt x="24667" y="22371"/>
                  </a:lnTo>
                  <a:lnTo>
                    <a:pt x="23906" y="22371"/>
                  </a:lnTo>
                  <a:lnTo>
                    <a:pt x="21526" y="20562"/>
                  </a:lnTo>
                  <a:cubicBezTo>
                    <a:pt x="20345" y="19420"/>
                    <a:pt x="18908" y="18571"/>
                    <a:pt x="17337" y="18087"/>
                  </a:cubicBezTo>
                  <a:cubicBezTo>
                    <a:pt x="16309" y="17774"/>
                    <a:pt x="15262" y="17551"/>
                    <a:pt x="14196" y="17421"/>
                  </a:cubicBezTo>
                  <a:lnTo>
                    <a:pt x="11245" y="17421"/>
                  </a:lnTo>
                  <a:lnTo>
                    <a:pt x="8484" y="17421"/>
                  </a:lnTo>
                  <a:cubicBezTo>
                    <a:pt x="7380" y="17281"/>
                    <a:pt x="6257" y="17281"/>
                    <a:pt x="5152" y="17421"/>
                  </a:cubicBezTo>
                  <a:cubicBezTo>
                    <a:pt x="4048" y="17678"/>
                    <a:pt x="3011" y="18164"/>
                    <a:pt x="2106" y="18848"/>
                  </a:cubicBezTo>
                  <a:cubicBezTo>
                    <a:pt x="1621" y="19257"/>
                    <a:pt x="1202" y="19738"/>
                    <a:pt x="869" y="20276"/>
                  </a:cubicBezTo>
                  <a:cubicBezTo>
                    <a:pt x="478" y="20915"/>
                    <a:pt x="212" y="21628"/>
                    <a:pt x="107" y="22371"/>
                  </a:cubicBezTo>
                  <a:cubicBezTo>
                    <a:pt x="-36" y="22900"/>
                    <a:pt x="-36" y="23460"/>
                    <a:pt x="107" y="23989"/>
                  </a:cubicBezTo>
                  <a:cubicBezTo>
                    <a:pt x="193" y="24499"/>
                    <a:pt x="393" y="24986"/>
                    <a:pt x="678" y="25417"/>
                  </a:cubicBezTo>
                  <a:cubicBezTo>
                    <a:pt x="1421" y="26608"/>
                    <a:pt x="2392" y="27642"/>
                    <a:pt x="3534" y="28463"/>
                  </a:cubicBezTo>
                  <a:cubicBezTo>
                    <a:pt x="5247" y="29543"/>
                    <a:pt x="7218" y="30136"/>
                    <a:pt x="9246" y="30176"/>
                  </a:cubicBezTo>
                  <a:lnTo>
                    <a:pt x="12197" y="30176"/>
                  </a:lnTo>
                  <a:cubicBezTo>
                    <a:pt x="13834" y="31007"/>
                    <a:pt x="15424" y="31928"/>
                    <a:pt x="16956" y="32937"/>
                  </a:cubicBezTo>
                  <a:cubicBezTo>
                    <a:pt x="17851" y="33107"/>
                    <a:pt x="18708" y="33395"/>
                    <a:pt x="19527" y="33794"/>
                  </a:cubicBezTo>
                  <a:cubicBezTo>
                    <a:pt x="19945" y="33991"/>
                    <a:pt x="20326" y="34248"/>
                    <a:pt x="20669" y="34555"/>
                  </a:cubicBezTo>
                  <a:lnTo>
                    <a:pt x="21811" y="35698"/>
                  </a:lnTo>
                  <a:lnTo>
                    <a:pt x="22763" y="37030"/>
                  </a:lnTo>
                  <a:cubicBezTo>
                    <a:pt x="23553" y="38247"/>
                    <a:pt x="24258" y="39520"/>
                    <a:pt x="24857" y="40838"/>
                  </a:cubicBezTo>
                  <a:cubicBezTo>
                    <a:pt x="25419" y="42107"/>
                    <a:pt x="25895" y="43411"/>
                    <a:pt x="26286" y="44741"/>
                  </a:cubicBezTo>
                  <a:cubicBezTo>
                    <a:pt x="26952" y="46835"/>
                    <a:pt x="27428" y="48930"/>
                    <a:pt x="28094" y="51119"/>
                  </a:cubicBezTo>
                  <a:cubicBezTo>
                    <a:pt x="28760" y="53309"/>
                    <a:pt x="29237" y="54927"/>
                    <a:pt x="29903" y="56831"/>
                  </a:cubicBezTo>
                  <a:cubicBezTo>
                    <a:pt x="30683" y="59485"/>
                    <a:pt x="31293" y="62187"/>
                    <a:pt x="31711" y="64922"/>
                  </a:cubicBezTo>
                  <a:cubicBezTo>
                    <a:pt x="31892" y="65904"/>
                    <a:pt x="32844" y="66551"/>
                    <a:pt x="33825" y="66366"/>
                  </a:cubicBezTo>
                  <a:cubicBezTo>
                    <a:pt x="33853" y="66362"/>
                    <a:pt x="33872" y="66356"/>
                    <a:pt x="33901" y="66350"/>
                  </a:cubicBezTo>
                  <a:cubicBezTo>
                    <a:pt x="34881" y="66114"/>
                    <a:pt x="35510" y="65154"/>
                    <a:pt x="35329" y="64161"/>
                  </a:cubicBezTo>
                  <a:cubicBezTo>
                    <a:pt x="35329" y="62542"/>
                    <a:pt x="34758" y="60924"/>
                    <a:pt x="34377" y="59401"/>
                  </a:cubicBezTo>
                  <a:cubicBezTo>
                    <a:pt x="34263" y="58662"/>
                    <a:pt x="34101" y="57930"/>
                    <a:pt x="33901" y="57212"/>
                  </a:cubicBezTo>
                  <a:cubicBezTo>
                    <a:pt x="33606" y="56433"/>
                    <a:pt x="33349" y="55638"/>
                    <a:pt x="33140" y="54832"/>
                  </a:cubicBezTo>
                  <a:cubicBezTo>
                    <a:pt x="32568" y="53118"/>
                    <a:pt x="31997" y="51405"/>
                    <a:pt x="31521" y="49691"/>
                  </a:cubicBezTo>
                  <a:cubicBezTo>
                    <a:pt x="31045" y="47978"/>
                    <a:pt x="30474" y="45503"/>
                    <a:pt x="29808" y="43504"/>
                  </a:cubicBezTo>
                  <a:cubicBezTo>
                    <a:pt x="29141" y="41505"/>
                    <a:pt x="28475" y="39886"/>
                    <a:pt x="27713" y="38173"/>
                  </a:cubicBezTo>
                  <a:cubicBezTo>
                    <a:pt x="26771" y="36303"/>
                    <a:pt x="25619" y="34547"/>
                    <a:pt x="24286" y="32937"/>
                  </a:cubicBezTo>
                  <a:cubicBezTo>
                    <a:pt x="23763" y="32351"/>
                    <a:pt x="23192" y="31810"/>
                    <a:pt x="22573" y="31319"/>
                  </a:cubicBezTo>
                  <a:cubicBezTo>
                    <a:pt x="21697" y="30570"/>
                    <a:pt x="20650" y="30047"/>
                    <a:pt x="19527" y="29796"/>
                  </a:cubicBezTo>
                  <a:cubicBezTo>
                    <a:pt x="18166" y="29365"/>
                    <a:pt x="16757" y="29078"/>
                    <a:pt x="15338" y="28939"/>
                  </a:cubicBezTo>
                  <a:lnTo>
                    <a:pt x="11626" y="28939"/>
                  </a:lnTo>
                  <a:cubicBezTo>
                    <a:pt x="10198" y="29034"/>
                    <a:pt x="8770" y="29034"/>
                    <a:pt x="7342" y="28939"/>
                  </a:cubicBezTo>
                  <a:lnTo>
                    <a:pt x="5819" y="28368"/>
                  </a:lnTo>
                  <a:cubicBezTo>
                    <a:pt x="5276" y="28074"/>
                    <a:pt x="4762" y="27723"/>
                    <a:pt x="4296" y="27321"/>
                  </a:cubicBezTo>
                  <a:lnTo>
                    <a:pt x="3534" y="26464"/>
                  </a:lnTo>
                  <a:cubicBezTo>
                    <a:pt x="3553" y="26242"/>
                    <a:pt x="3553" y="26019"/>
                    <a:pt x="3534" y="25798"/>
                  </a:cubicBezTo>
                  <a:lnTo>
                    <a:pt x="3534" y="25036"/>
                  </a:lnTo>
                  <a:lnTo>
                    <a:pt x="3534" y="25036"/>
                  </a:lnTo>
                  <a:cubicBezTo>
                    <a:pt x="3534" y="25036"/>
                    <a:pt x="3534" y="25036"/>
                    <a:pt x="3534" y="25036"/>
                  </a:cubicBezTo>
                  <a:lnTo>
                    <a:pt x="4391" y="25036"/>
                  </a:lnTo>
                  <a:lnTo>
                    <a:pt x="6676" y="25036"/>
                  </a:lnTo>
                  <a:cubicBezTo>
                    <a:pt x="7913" y="24941"/>
                    <a:pt x="9150" y="24941"/>
                    <a:pt x="10388" y="25036"/>
                  </a:cubicBezTo>
                  <a:lnTo>
                    <a:pt x="14101" y="25036"/>
                  </a:lnTo>
                  <a:cubicBezTo>
                    <a:pt x="14938" y="24317"/>
                    <a:pt x="15909" y="23768"/>
                    <a:pt x="16956" y="23418"/>
                  </a:cubicBezTo>
                  <a:cubicBezTo>
                    <a:pt x="17908" y="23965"/>
                    <a:pt x="18794" y="24603"/>
                    <a:pt x="19622" y="25322"/>
                  </a:cubicBezTo>
                  <a:lnTo>
                    <a:pt x="20669" y="26178"/>
                  </a:lnTo>
                  <a:cubicBezTo>
                    <a:pt x="21440" y="26770"/>
                    <a:pt x="22306" y="27222"/>
                    <a:pt x="23239" y="27511"/>
                  </a:cubicBezTo>
                  <a:cubicBezTo>
                    <a:pt x="24353" y="28029"/>
                    <a:pt x="25648" y="28029"/>
                    <a:pt x="26761" y="27511"/>
                  </a:cubicBezTo>
                  <a:lnTo>
                    <a:pt x="27523" y="26940"/>
                  </a:lnTo>
                  <a:lnTo>
                    <a:pt x="28094" y="26178"/>
                  </a:lnTo>
                  <a:cubicBezTo>
                    <a:pt x="28123" y="25989"/>
                    <a:pt x="28123" y="25797"/>
                    <a:pt x="28094" y="25607"/>
                  </a:cubicBezTo>
                  <a:cubicBezTo>
                    <a:pt x="28294" y="25245"/>
                    <a:pt x="28456" y="24862"/>
                    <a:pt x="28570" y="24465"/>
                  </a:cubicBezTo>
                  <a:cubicBezTo>
                    <a:pt x="28713" y="23455"/>
                    <a:pt x="28713" y="22429"/>
                    <a:pt x="28570" y="21419"/>
                  </a:cubicBezTo>
                  <a:cubicBezTo>
                    <a:pt x="28665" y="20565"/>
                    <a:pt x="28665" y="19702"/>
                    <a:pt x="28570" y="18848"/>
                  </a:cubicBezTo>
                  <a:cubicBezTo>
                    <a:pt x="28380" y="18173"/>
                    <a:pt x="28094" y="17532"/>
                    <a:pt x="27713" y="16945"/>
                  </a:cubicBezTo>
                  <a:lnTo>
                    <a:pt x="26761" y="15612"/>
                  </a:lnTo>
                  <a:lnTo>
                    <a:pt x="24667" y="13803"/>
                  </a:lnTo>
                  <a:cubicBezTo>
                    <a:pt x="23906" y="13232"/>
                    <a:pt x="23049" y="12851"/>
                    <a:pt x="22287" y="12375"/>
                  </a:cubicBezTo>
                  <a:cubicBezTo>
                    <a:pt x="21354" y="11835"/>
                    <a:pt x="20364" y="11389"/>
                    <a:pt x="19336" y="11042"/>
                  </a:cubicBezTo>
                  <a:lnTo>
                    <a:pt x="16861" y="9995"/>
                  </a:lnTo>
                  <a:cubicBezTo>
                    <a:pt x="16443" y="9852"/>
                    <a:pt x="16052" y="9625"/>
                    <a:pt x="15719" y="9329"/>
                  </a:cubicBezTo>
                  <a:lnTo>
                    <a:pt x="15719" y="9329"/>
                  </a:lnTo>
                  <a:cubicBezTo>
                    <a:pt x="15757" y="9076"/>
                    <a:pt x="15757" y="8820"/>
                    <a:pt x="15719" y="8567"/>
                  </a:cubicBezTo>
                  <a:cubicBezTo>
                    <a:pt x="15719" y="8567"/>
                    <a:pt x="15719" y="8567"/>
                    <a:pt x="15719" y="7996"/>
                  </a:cubicBezTo>
                  <a:lnTo>
                    <a:pt x="15719" y="7996"/>
                  </a:lnTo>
                  <a:cubicBezTo>
                    <a:pt x="15719" y="7996"/>
                    <a:pt x="15719" y="7996"/>
                    <a:pt x="15719" y="7996"/>
                  </a:cubicBezTo>
                  <a:lnTo>
                    <a:pt x="15719" y="7996"/>
                  </a:lnTo>
                  <a:lnTo>
                    <a:pt x="15719" y="7996"/>
                  </a:lnTo>
                  <a:lnTo>
                    <a:pt x="16956" y="7425"/>
                  </a:lnTo>
                  <a:cubicBezTo>
                    <a:pt x="18289" y="7425"/>
                    <a:pt x="19717" y="7425"/>
                    <a:pt x="21145" y="6568"/>
                  </a:cubicBezTo>
                  <a:cubicBezTo>
                    <a:pt x="21964" y="6402"/>
                    <a:pt x="22763" y="6147"/>
                    <a:pt x="23525" y="5807"/>
                  </a:cubicBezTo>
                  <a:lnTo>
                    <a:pt x="24191" y="5807"/>
                  </a:lnTo>
                  <a:cubicBezTo>
                    <a:pt x="24439" y="5893"/>
                    <a:pt x="24705" y="5893"/>
                    <a:pt x="24953" y="5807"/>
                  </a:cubicBezTo>
                  <a:cubicBezTo>
                    <a:pt x="25324" y="5507"/>
                    <a:pt x="25543" y="5049"/>
                    <a:pt x="25524" y="4569"/>
                  </a:cubicBezTo>
                  <a:cubicBezTo>
                    <a:pt x="25714" y="4146"/>
                    <a:pt x="25714" y="3660"/>
                    <a:pt x="25524" y="3237"/>
                  </a:cubicBezTo>
                  <a:cubicBezTo>
                    <a:pt x="25219" y="2857"/>
                    <a:pt x="24772" y="2617"/>
                    <a:pt x="24286" y="2570"/>
                  </a:cubicBezTo>
                  <a:close/>
                  <a:moveTo>
                    <a:pt x="4010" y="23418"/>
                  </a:moveTo>
                  <a:lnTo>
                    <a:pt x="4010" y="23418"/>
                  </a:lnTo>
                  <a:close/>
                  <a:moveTo>
                    <a:pt x="33520" y="54261"/>
                  </a:moveTo>
                  <a:lnTo>
                    <a:pt x="33520" y="54261"/>
                  </a:lnTo>
                  <a:close/>
                </a:path>
              </a:pathLst>
            </a:custGeom>
            <a:solidFill>
              <a:srgbClr val="5C2D90"/>
            </a:solidFill>
            <a:ln w="9508" cap="flat">
              <a:noFill/>
              <a:prstDash val="solid"/>
              <a:miter/>
            </a:ln>
          </p:spPr>
          <p:txBody>
            <a:bodyPr rtlCol="0" anchor="ctr"/>
            <a:lstStyle/>
            <a:p>
              <a:endParaRPr lang="en-US"/>
            </a:p>
          </p:txBody>
        </p:sp>
      </p:grpSp>
    </p:spTree>
    <p:extLst>
      <p:ext uri="{BB962C8B-B14F-4D97-AF65-F5344CB8AC3E}">
        <p14:creationId xmlns:p14="http://schemas.microsoft.com/office/powerpoint/2010/main" val="16270016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8A785868-2CAD-6041-89A8-1FC81C52977C}"/>
              </a:ext>
            </a:extLst>
          </p:cNvPr>
          <p:cNvSpPr>
            <a:spLocks noGrp="1"/>
          </p:cNvSpPr>
          <p:nvPr>
            <p:ph type="body" sz="quarter" idx="11"/>
          </p:nvPr>
        </p:nvSpPr>
        <p:spPr>
          <a:xfrm>
            <a:off x="609599" y="752927"/>
            <a:ext cx="6091239" cy="701041"/>
          </a:xfrm>
        </p:spPr>
        <p:txBody>
          <a:bodyPr>
            <a:normAutofit/>
          </a:bodyPr>
          <a:lstStyle/>
          <a:p>
            <a:r>
              <a:rPr lang="nl-NL" dirty="0"/>
              <a:t>Opdracht</a:t>
            </a:r>
          </a:p>
        </p:txBody>
      </p:sp>
      <p:graphicFrame>
        <p:nvGraphicFramePr>
          <p:cNvPr id="5" name="Tijdelijke aanduiding voor tekst 2">
            <a:extLst>
              <a:ext uri="{FF2B5EF4-FFF2-40B4-BE49-F238E27FC236}">
                <a16:creationId xmlns:a16="http://schemas.microsoft.com/office/drawing/2014/main" id="{6C0D143F-D3E0-4E0E-9BF1-9D459FF68DE3}"/>
              </a:ext>
            </a:extLst>
          </p:cNvPr>
          <p:cNvGraphicFramePr/>
          <p:nvPr>
            <p:extLst>
              <p:ext uri="{D42A27DB-BD31-4B8C-83A1-F6EECF244321}">
                <p14:modId xmlns:p14="http://schemas.microsoft.com/office/powerpoint/2010/main" val="3732265674"/>
              </p:ext>
            </p:extLst>
          </p:nvPr>
        </p:nvGraphicFramePr>
        <p:xfrm>
          <a:off x="711272" y="1981713"/>
          <a:ext cx="6748307" cy="37943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562327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atum 2">
            <a:extLst>
              <a:ext uri="{FF2B5EF4-FFF2-40B4-BE49-F238E27FC236}">
                <a16:creationId xmlns:a16="http://schemas.microsoft.com/office/drawing/2014/main" id="{E421B890-CE65-EA42-98A8-2DB949A028A3}"/>
              </a:ext>
            </a:extLst>
          </p:cNvPr>
          <p:cNvSpPr>
            <a:spLocks noGrp="1"/>
          </p:cNvSpPr>
          <p:nvPr>
            <p:ph type="dt" sz="half" idx="2"/>
          </p:nvPr>
        </p:nvSpPr>
        <p:spPr/>
        <p:txBody>
          <a:bodyPr/>
          <a:lstStyle/>
          <a:p>
            <a:fld id="{9AF70030-3449-D641-B9FE-4DB84E2FBB2D}" type="datetime1">
              <a:rPr lang="en-ID" smtClean="0"/>
              <a:t>10/01/22</a:t>
            </a:fld>
            <a:endParaRPr lang="en-US" dirty="0"/>
          </a:p>
        </p:txBody>
      </p:sp>
      <p:sp>
        <p:nvSpPr>
          <p:cNvPr id="4" name="Tijdelijke aanduiding voor tekst 3">
            <a:extLst>
              <a:ext uri="{FF2B5EF4-FFF2-40B4-BE49-F238E27FC236}">
                <a16:creationId xmlns:a16="http://schemas.microsoft.com/office/drawing/2014/main" id="{F84AC4C1-AAEB-9F4A-83DD-B5BA28B16719}"/>
              </a:ext>
            </a:extLst>
          </p:cNvPr>
          <p:cNvSpPr>
            <a:spLocks noGrp="1"/>
          </p:cNvSpPr>
          <p:nvPr>
            <p:ph type="body" sz="quarter" idx="11"/>
          </p:nvPr>
        </p:nvSpPr>
        <p:spPr>
          <a:xfrm>
            <a:off x="228600" y="1487424"/>
            <a:ext cx="6162261" cy="2449261"/>
          </a:xfrm>
        </p:spPr>
        <p:txBody>
          <a:bodyPr>
            <a:normAutofit fontScale="62500" lnSpcReduction="20000"/>
          </a:bodyPr>
          <a:lstStyle/>
          <a:p>
            <a:endParaRPr lang="nl-NL" sz="4600" dirty="0"/>
          </a:p>
          <a:p>
            <a:endParaRPr lang="nl-NL" sz="4600" dirty="0"/>
          </a:p>
          <a:p>
            <a:r>
              <a:rPr lang="nl-NL" sz="4600" dirty="0"/>
              <a:t>Een wereld zonder internet</a:t>
            </a:r>
          </a:p>
          <a:p>
            <a:endParaRPr lang="nl-NL" dirty="0"/>
          </a:p>
          <a:p>
            <a:pPr fontAlgn="base"/>
            <a:r>
              <a:rPr lang="nl-NL" b="0" dirty="0"/>
              <a:t>​</a:t>
            </a:r>
          </a:p>
          <a:p>
            <a:pPr fontAlgn="base"/>
            <a:r>
              <a:rPr lang="nl-NL" sz="3400" b="0" dirty="0"/>
              <a:t>Hoe zou jouw leven er dan uitzien?</a:t>
            </a:r>
            <a:r>
              <a:rPr lang="en-US" sz="3400" b="0" dirty="0"/>
              <a:t>​</a:t>
            </a:r>
          </a:p>
          <a:p>
            <a:endParaRPr lang="nl-NL" dirty="0"/>
          </a:p>
        </p:txBody>
      </p:sp>
      <p:sp>
        <p:nvSpPr>
          <p:cNvPr id="5" name="Tijdelijke aanduiding voor tekst 4">
            <a:extLst>
              <a:ext uri="{FF2B5EF4-FFF2-40B4-BE49-F238E27FC236}">
                <a16:creationId xmlns:a16="http://schemas.microsoft.com/office/drawing/2014/main" id="{A51CE26B-87F4-3C4A-B91F-5FC2E2FF72DE}"/>
              </a:ext>
            </a:extLst>
          </p:cNvPr>
          <p:cNvSpPr>
            <a:spLocks noGrp="1"/>
          </p:cNvSpPr>
          <p:nvPr>
            <p:ph type="body" sz="quarter" idx="14"/>
          </p:nvPr>
        </p:nvSpPr>
        <p:spPr/>
        <p:txBody>
          <a:bodyPr/>
          <a:lstStyle/>
          <a:p>
            <a:r>
              <a:rPr lang="nl-NL" dirty="0"/>
              <a:t>Mediabegrip week 2 groep 5/6</a:t>
            </a:r>
          </a:p>
        </p:txBody>
      </p:sp>
      <p:pic>
        <p:nvPicPr>
          <p:cNvPr id="11" name="Tijdelijke aanduiding voor afbeelding 10" descr="Afbeelding met water, buiten, lucht, strand  Automatisch gegenereerde beschrijving">
            <a:extLst>
              <a:ext uri="{FF2B5EF4-FFF2-40B4-BE49-F238E27FC236}">
                <a16:creationId xmlns:a16="http://schemas.microsoft.com/office/drawing/2014/main" id="{B9A04988-FB33-6644-9AB8-176DBC9E153E}"/>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0839" r="20839"/>
          <a:stretch>
            <a:fillRect/>
          </a:stretch>
        </p:blipFill>
        <p:spPr/>
      </p:pic>
    </p:spTree>
    <p:extLst>
      <p:ext uri="{BB962C8B-B14F-4D97-AF65-F5344CB8AC3E}">
        <p14:creationId xmlns:p14="http://schemas.microsoft.com/office/powerpoint/2010/main" val="29888787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F31785BC-C7EB-964A-9063-625EF87FE921}"/>
              </a:ext>
            </a:extLst>
          </p:cNvPr>
          <p:cNvSpPr>
            <a:spLocks noGrp="1"/>
          </p:cNvSpPr>
          <p:nvPr>
            <p:ph type="body" sz="quarter" idx="11"/>
          </p:nvPr>
        </p:nvSpPr>
        <p:spPr>
          <a:xfrm>
            <a:off x="609599" y="752927"/>
            <a:ext cx="6091239" cy="701041"/>
          </a:xfrm>
        </p:spPr>
        <p:txBody>
          <a:bodyPr vert="horz" lIns="91440" tIns="45720" rIns="91440" bIns="45720" rtlCol="0">
            <a:normAutofit/>
          </a:bodyPr>
          <a:lstStyle/>
          <a:p>
            <a:r>
              <a:rPr lang="en-US" b="1" kern="1200"/>
              <a:t>Bespreek in de klas​</a:t>
            </a:r>
          </a:p>
        </p:txBody>
      </p:sp>
      <p:graphicFrame>
        <p:nvGraphicFramePr>
          <p:cNvPr id="5" name="Tekstvak 2">
            <a:extLst>
              <a:ext uri="{FF2B5EF4-FFF2-40B4-BE49-F238E27FC236}">
                <a16:creationId xmlns:a16="http://schemas.microsoft.com/office/drawing/2014/main" id="{455A246F-7662-4A3B-A0F4-A25D0A2EC61A}"/>
              </a:ext>
            </a:extLst>
          </p:cNvPr>
          <p:cNvGraphicFramePr/>
          <p:nvPr>
            <p:extLst>
              <p:ext uri="{D42A27DB-BD31-4B8C-83A1-F6EECF244321}">
                <p14:modId xmlns:p14="http://schemas.microsoft.com/office/powerpoint/2010/main" val="1860448909"/>
              </p:ext>
            </p:extLst>
          </p:nvPr>
        </p:nvGraphicFramePr>
        <p:xfrm>
          <a:off x="711272" y="1981713"/>
          <a:ext cx="6748307" cy="37943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591089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E62A18C7-BBFC-6642-AE27-51CE8948F655}"/>
              </a:ext>
            </a:extLst>
          </p:cNvPr>
          <p:cNvSpPr>
            <a:spLocks noGrp="1"/>
          </p:cNvSpPr>
          <p:nvPr>
            <p:ph type="body" sz="quarter" idx="11"/>
          </p:nvPr>
        </p:nvSpPr>
        <p:spPr>
          <a:xfrm>
            <a:off x="591060" y="537704"/>
            <a:ext cx="5330631" cy="1018921"/>
          </a:xfrm>
        </p:spPr>
        <p:txBody>
          <a:bodyPr>
            <a:normAutofit/>
          </a:bodyPr>
          <a:lstStyle/>
          <a:p>
            <a:r>
              <a:rPr lang="nl-NL" sz="2400" dirty="0"/>
              <a:t>Waar gaan we het over hebben? </a:t>
            </a:r>
            <a:r>
              <a:rPr lang="nl-NL" sz="2400" b="0" dirty="0"/>
              <a:t>​</a:t>
            </a:r>
            <a:endParaRPr lang="nl-NL" sz="2400" dirty="0"/>
          </a:p>
        </p:txBody>
      </p:sp>
      <p:sp>
        <p:nvSpPr>
          <p:cNvPr id="4" name="Tijdelijke aanduiding voor tekst 3">
            <a:extLst>
              <a:ext uri="{FF2B5EF4-FFF2-40B4-BE49-F238E27FC236}">
                <a16:creationId xmlns:a16="http://schemas.microsoft.com/office/drawing/2014/main" id="{A31E1280-B4F3-6B41-9766-ABB11A685501}"/>
              </a:ext>
            </a:extLst>
          </p:cNvPr>
          <p:cNvSpPr>
            <a:spLocks noGrp="1"/>
          </p:cNvSpPr>
          <p:nvPr>
            <p:ph type="body" sz="quarter" idx="12"/>
          </p:nvPr>
        </p:nvSpPr>
        <p:spPr>
          <a:xfrm>
            <a:off x="591060" y="2210765"/>
            <a:ext cx="5504940" cy="3029975"/>
          </a:xfrm>
        </p:spPr>
        <p:txBody>
          <a:bodyPr>
            <a:normAutofit fontScale="85000" lnSpcReduction="10000"/>
          </a:bodyPr>
          <a:lstStyle/>
          <a:p>
            <a:pPr fontAlgn="base"/>
            <a:r>
              <a:rPr lang="nl-NL" dirty="0"/>
              <a:t>Jullie hebben in de vakantie vast veel tijd doorgebracht op een tablet, telefoon of achter een game. Door corona zijn de meeste kinderen veel vaker online te vinden. Maar jullie zijn niet de enige. Ook ouders zijn continu online, werken online en doen boodschappen online. Online zijn is soms best fijn. Stel je eens voor: een </a:t>
            </a:r>
            <a:r>
              <a:rPr lang="nl-NL" dirty="0" err="1"/>
              <a:t>lockdown</a:t>
            </a:r>
            <a:r>
              <a:rPr lang="nl-NL" dirty="0"/>
              <a:t> zonder internet!</a:t>
            </a:r>
            <a:r>
              <a:rPr lang="en-US" dirty="0"/>
              <a:t>​</a:t>
            </a:r>
          </a:p>
          <a:p>
            <a:endParaRPr lang="nl-NL" dirty="0"/>
          </a:p>
        </p:txBody>
      </p:sp>
      <p:grpSp>
        <p:nvGrpSpPr>
          <p:cNvPr id="5" name="Group 213">
            <a:extLst>
              <a:ext uri="{FF2B5EF4-FFF2-40B4-BE49-F238E27FC236}">
                <a16:creationId xmlns:a16="http://schemas.microsoft.com/office/drawing/2014/main" id="{A08DBA63-1A7D-0C44-8820-29E8A2055D5E}"/>
              </a:ext>
            </a:extLst>
          </p:cNvPr>
          <p:cNvGrpSpPr/>
          <p:nvPr/>
        </p:nvGrpSpPr>
        <p:grpSpPr>
          <a:xfrm>
            <a:off x="8259418" y="1828800"/>
            <a:ext cx="2564296" cy="3031435"/>
            <a:chOff x="5434401" y="1240109"/>
            <a:chExt cx="433799" cy="481872"/>
          </a:xfrm>
        </p:grpSpPr>
        <p:sp>
          <p:nvSpPr>
            <p:cNvPr id="6" name="Graphic 2">
              <a:extLst>
                <a:ext uri="{FF2B5EF4-FFF2-40B4-BE49-F238E27FC236}">
                  <a16:creationId xmlns:a16="http://schemas.microsoft.com/office/drawing/2014/main" id="{A9B104BC-44C5-5943-8BAA-BAA618AA417E}"/>
                </a:ext>
              </a:extLst>
            </p:cNvPr>
            <p:cNvSpPr/>
            <p:nvPr/>
          </p:nvSpPr>
          <p:spPr>
            <a:xfrm>
              <a:off x="5528072" y="1313218"/>
              <a:ext cx="340128" cy="408763"/>
            </a:xfrm>
            <a:custGeom>
              <a:avLst/>
              <a:gdLst>
                <a:gd name="connsiteX0" fmla="*/ 340128 w 340128"/>
                <a:gd name="connsiteY0" fmla="*/ 408763 h 408763"/>
                <a:gd name="connsiteX1" fmla="*/ 0 w 340128"/>
                <a:gd name="connsiteY1" fmla="*/ 408763 h 408763"/>
                <a:gd name="connsiteX2" fmla="*/ 179441 w 340128"/>
                <a:gd name="connsiteY2" fmla="*/ 0 h 408763"/>
                <a:gd name="connsiteX3" fmla="*/ 18373 w 340128"/>
                <a:gd name="connsiteY3" fmla="*/ 396769 h 408763"/>
                <a:gd name="connsiteX4" fmla="*/ 322993 w 340128"/>
                <a:gd name="connsiteY4" fmla="*/ 396769 h 408763"/>
                <a:gd name="connsiteX5" fmla="*/ 179250 w 340128"/>
                <a:gd name="connsiteY5" fmla="*/ 31224 h 408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0128" h="408763">
                  <a:moveTo>
                    <a:pt x="340128" y="408763"/>
                  </a:moveTo>
                  <a:lnTo>
                    <a:pt x="0" y="408763"/>
                  </a:lnTo>
                  <a:lnTo>
                    <a:pt x="179441" y="0"/>
                  </a:lnTo>
                  <a:close/>
                  <a:moveTo>
                    <a:pt x="18373" y="396769"/>
                  </a:moveTo>
                  <a:lnTo>
                    <a:pt x="322993" y="396769"/>
                  </a:lnTo>
                  <a:lnTo>
                    <a:pt x="179250" y="31224"/>
                  </a:lnTo>
                  <a:close/>
                </a:path>
              </a:pathLst>
            </a:custGeom>
            <a:solidFill>
              <a:srgbClr val="009DDA"/>
            </a:solidFill>
            <a:ln w="9508" cap="flat">
              <a:noFill/>
              <a:prstDash val="solid"/>
              <a:miter/>
            </a:ln>
          </p:spPr>
          <p:txBody>
            <a:bodyPr rtlCol="0" anchor="ctr"/>
            <a:lstStyle/>
            <a:p>
              <a:endParaRPr lang="en-US"/>
            </a:p>
          </p:txBody>
        </p:sp>
        <p:sp>
          <p:nvSpPr>
            <p:cNvPr id="7" name="Graphic 2">
              <a:extLst>
                <a:ext uri="{FF2B5EF4-FFF2-40B4-BE49-F238E27FC236}">
                  <a16:creationId xmlns:a16="http://schemas.microsoft.com/office/drawing/2014/main" id="{F3C6D989-300E-9B49-B9AF-258FFCC215C9}"/>
                </a:ext>
              </a:extLst>
            </p:cNvPr>
            <p:cNvSpPr/>
            <p:nvPr/>
          </p:nvSpPr>
          <p:spPr>
            <a:xfrm>
              <a:off x="5711130" y="1241917"/>
              <a:ext cx="72823" cy="56259"/>
            </a:xfrm>
            <a:custGeom>
              <a:avLst/>
              <a:gdLst>
                <a:gd name="connsiteX0" fmla="*/ 0 w 72823"/>
                <a:gd name="connsiteY0" fmla="*/ 0 h 56259"/>
                <a:gd name="connsiteX1" fmla="*/ 72823 w 72823"/>
                <a:gd name="connsiteY1" fmla="*/ 23703 h 56259"/>
                <a:gd name="connsiteX2" fmla="*/ 0 w 72823"/>
                <a:gd name="connsiteY2" fmla="*/ 56260 h 56259"/>
                <a:gd name="connsiteX3" fmla="*/ 0 w 72823"/>
                <a:gd name="connsiteY3" fmla="*/ 0 h 56259"/>
              </a:gdLst>
              <a:ahLst/>
              <a:cxnLst>
                <a:cxn ang="0">
                  <a:pos x="connsiteX0" y="connsiteY0"/>
                </a:cxn>
                <a:cxn ang="0">
                  <a:pos x="connsiteX1" y="connsiteY1"/>
                </a:cxn>
                <a:cxn ang="0">
                  <a:pos x="connsiteX2" y="connsiteY2"/>
                </a:cxn>
                <a:cxn ang="0">
                  <a:pos x="connsiteX3" y="connsiteY3"/>
                </a:cxn>
              </a:cxnLst>
              <a:rect l="l" t="t" r="r" b="b"/>
              <a:pathLst>
                <a:path w="72823" h="56259">
                  <a:moveTo>
                    <a:pt x="0" y="0"/>
                  </a:moveTo>
                  <a:lnTo>
                    <a:pt x="72823" y="23703"/>
                  </a:lnTo>
                  <a:lnTo>
                    <a:pt x="0" y="56260"/>
                  </a:lnTo>
                  <a:lnTo>
                    <a:pt x="0" y="0"/>
                  </a:lnTo>
                  <a:close/>
                </a:path>
              </a:pathLst>
            </a:custGeom>
            <a:solidFill>
              <a:srgbClr val="009DDA"/>
            </a:solidFill>
            <a:ln w="9508" cap="flat">
              <a:noFill/>
              <a:prstDash val="solid"/>
              <a:miter/>
            </a:ln>
          </p:spPr>
          <p:txBody>
            <a:bodyPr rtlCol="0" anchor="ctr"/>
            <a:lstStyle/>
            <a:p>
              <a:endParaRPr lang="en-US"/>
            </a:p>
          </p:txBody>
        </p:sp>
        <p:sp>
          <p:nvSpPr>
            <p:cNvPr id="8" name="Graphic 2">
              <a:extLst>
                <a:ext uri="{FF2B5EF4-FFF2-40B4-BE49-F238E27FC236}">
                  <a16:creationId xmlns:a16="http://schemas.microsoft.com/office/drawing/2014/main" id="{934F3CC3-4D3E-A64D-9D1E-5240A25AE98A}"/>
                </a:ext>
              </a:extLst>
            </p:cNvPr>
            <p:cNvSpPr/>
            <p:nvPr/>
          </p:nvSpPr>
          <p:spPr>
            <a:xfrm>
              <a:off x="5702658" y="1240109"/>
              <a:ext cx="9519" cy="103103"/>
            </a:xfrm>
            <a:custGeom>
              <a:avLst/>
              <a:gdLst>
                <a:gd name="connsiteX0" fmla="*/ 4569 w 9519"/>
                <a:gd name="connsiteY0" fmla="*/ 103095 h 103103"/>
                <a:gd name="connsiteX1" fmla="*/ 0 w 9519"/>
                <a:gd name="connsiteY1" fmla="*/ 98526 h 103103"/>
                <a:gd name="connsiteX2" fmla="*/ 0 w 9519"/>
                <a:gd name="connsiteY2" fmla="*/ 4760 h 103103"/>
                <a:gd name="connsiteX3" fmla="*/ 4760 w 9519"/>
                <a:gd name="connsiteY3" fmla="*/ 0 h 103103"/>
                <a:gd name="connsiteX4" fmla="*/ 9519 w 9519"/>
                <a:gd name="connsiteY4" fmla="*/ 4760 h 103103"/>
                <a:gd name="connsiteX5" fmla="*/ 9519 w 9519"/>
                <a:gd name="connsiteY5" fmla="*/ 98526 h 103103"/>
                <a:gd name="connsiteX6" fmla="*/ 4769 w 9519"/>
                <a:gd name="connsiteY6" fmla="*/ 103103 h 103103"/>
                <a:gd name="connsiteX7" fmla="*/ 4569 w 9519"/>
                <a:gd name="connsiteY7" fmla="*/ 103095 h 103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19" h="103103">
                  <a:moveTo>
                    <a:pt x="4569" y="103095"/>
                  </a:moveTo>
                  <a:cubicBezTo>
                    <a:pt x="2066" y="103045"/>
                    <a:pt x="48" y="101028"/>
                    <a:pt x="0" y="98526"/>
                  </a:cubicBezTo>
                  <a:lnTo>
                    <a:pt x="0" y="4760"/>
                  </a:lnTo>
                  <a:cubicBezTo>
                    <a:pt x="0" y="2131"/>
                    <a:pt x="2132" y="0"/>
                    <a:pt x="4760" y="0"/>
                  </a:cubicBezTo>
                  <a:cubicBezTo>
                    <a:pt x="7387" y="0"/>
                    <a:pt x="9519" y="2131"/>
                    <a:pt x="9519" y="4760"/>
                  </a:cubicBezTo>
                  <a:lnTo>
                    <a:pt x="9519" y="98526"/>
                  </a:lnTo>
                  <a:cubicBezTo>
                    <a:pt x="9472" y="101102"/>
                    <a:pt x="7349" y="103151"/>
                    <a:pt x="4769" y="103103"/>
                  </a:cubicBezTo>
                  <a:cubicBezTo>
                    <a:pt x="4703" y="103102"/>
                    <a:pt x="4636" y="103099"/>
                    <a:pt x="4569" y="103095"/>
                  </a:cubicBezTo>
                  <a:close/>
                </a:path>
              </a:pathLst>
            </a:custGeom>
            <a:solidFill>
              <a:srgbClr val="009DDA"/>
            </a:solidFill>
            <a:ln w="9508" cap="flat">
              <a:noFill/>
              <a:prstDash val="solid"/>
              <a:miter/>
            </a:ln>
          </p:spPr>
          <p:txBody>
            <a:bodyPr rtlCol="0" anchor="ctr"/>
            <a:lstStyle/>
            <a:p>
              <a:endParaRPr lang="en-US"/>
            </a:p>
          </p:txBody>
        </p:sp>
        <p:sp>
          <p:nvSpPr>
            <p:cNvPr id="9" name="Graphic 2">
              <a:extLst>
                <a:ext uri="{FF2B5EF4-FFF2-40B4-BE49-F238E27FC236}">
                  <a16:creationId xmlns:a16="http://schemas.microsoft.com/office/drawing/2014/main" id="{DF17037A-F67F-904A-9207-A83333A26AA7}"/>
                </a:ext>
              </a:extLst>
            </p:cNvPr>
            <p:cNvSpPr/>
            <p:nvPr/>
          </p:nvSpPr>
          <p:spPr>
            <a:xfrm>
              <a:off x="5658012" y="1429259"/>
              <a:ext cx="100239" cy="42742"/>
            </a:xfrm>
            <a:custGeom>
              <a:avLst/>
              <a:gdLst>
                <a:gd name="connsiteX0" fmla="*/ 88054 w 100239"/>
                <a:gd name="connsiteY0" fmla="*/ 42742 h 42742"/>
                <a:gd name="connsiteX1" fmla="*/ 69396 w 100239"/>
                <a:gd name="connsiteY1" fmla="*/ 21895 h 42742"/>
                <a:gd name="connsiteX2" fmla="*/ 57688 w 100239"/>
                <a:gd name="connsiteY2" fmla="*/ 31224 h 42742"/>
                <a:gd name="connsiteX3" fmla="*/ 46074 w 100239"/>
                <a:gd name="connsiteY3" fmla="*/ 13803 h 42742"/>
                <a:gd name="connsiteX4" fmla="*/ 25036 w 100239"/>
                <a:gd name="connsiteY4" fmla="*/ 32461 h 42742"/>
                <a:gd name="connsiteX5" fmla="*/ 0 w 100239"/>
                <a:gd name="connsiteY5" fmla="*/ 19705 h 42742"/>
                <a:gd name="connsiteX6" fmla="*/ 4188 w 100239"/>
                <a:gd name="connsiteY6" fmla="*/ 11518 h 42742"/>
                <a:gd name="connsiteX7" fmla="*/ 23608 w 100239"/>
                <a:gd name="connsiteY7" fmla="*/ 21419 h 42742"/>
                <a:gd name="connsiteX8" fmla="*/ 47787 w 100239"/>
                <a:gd name="connsiteY8" fmla="*/ 0 h 42742"/>
                <a:gd name="connsiteX9" fmla="*/ 59782 w 100239"/>
                <a:gd name="connsiteY9" fmla="*/ 17801 h 42742"/>
                <a:gd name="connsiteX10" fmla="*/ 70444 w 100239"/>
                <a:gd name="connsiteY10" fmla="*/ 9329 h 42742"/>
                <a:gd name="connsiteX11" fmla="*/ 90910 w 100239"/>
                <a:gd name="connsiteY11" fmla="*/ 32176 h 42742"/>
                <a:gd name="connsiteX12" fmla="*/ 97383 w 100239"/>
                <a:gd name="connsiteY12" fmla="*/ 30081 h 42742"/>
                <a:gd name="connsiteX13" fmla="*/ 100239 w 100239"/>
                <a:gd name="connsiteY13" fmla="*/ 38839 h 42742"/>
                <a:gd name="connsiteX14" fmla="*/ 88054 w 100239"/>
                <a:gd name="connsiteY14" fmla="*/ 42742 h 42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0239" h="42742">
                  <a:moveTo>
                    <a:pt x="88054" y="42742"/>
                  </a:moveTo>
                  <a:lnTo>
                    <a:pt x="69396" y="21895"/>
                  </a:lnTo>
                  <a:lnTo>
                    <a:pt x="57688" y="31224"/>
                  </a:lnTo>
                  <a:lnTo>
                    <a:pt x="46074" y="13803"/>
                  </a:lnTo>
                  <a:lnTo>
                    <a:pt x="25036" y="32461"/>
                  </a:lnTo>
                  <a:lnTo>
                    <a:pt x="0" y="19705"/>
                  </a:lnTo>
                  <a:lnTo>
                    <a:pt x="4188" y="11518"/>
                  </a:lnTo>
                  <a:lnTo>
                    <a:pt x="23608" y="21419"/>
                  </a:lnTo>
                  <a:lnTo>
                    <a:pt x="47787" y="0"/>
                  </a:lnTo>
                  <a:lnTo>
                    <a:pt x="59782" y="17801"/>
                  </a:lnTo>
                  <a:lnTo>
                    <a:pt x="70444" y="9329"/>
                  </a:lnTo>
                  <a:lnTo>
                    <a:pt x="90910" y="32176"/>
                  </a:lnTo>
                  <a:lnTo>
                    <a:pt x="97383" y="30081"/>
                  </a:lnTo>
                  <a:lnTo>
                    <a:pt x="100239" y="38839"/>
                  </a:lnTo>
                  <a:lnTo>
                    <a:pt x="88054" y="42742"/>
                  </a:lnTo>
                  <a:close/>
                </a:path>
              </a:pathLst>
            </a:custGeom>
            <a:solidFill>
              <a:srgbClr val="009DDA"/>
            </a:solidFill>
            <a:ln w="9508" cap="flat">
              <a:noFill/>
              <a:prstDash val="solid"/>
              <a:miter/>
            </a:ln>
          </p:spPr>
          <p:txBody>
            <a:bodyPr rtlCol="0" anchor="ctr"/>
            <a:lstStyle/>
            <a:p>
              <a:endParaRPr lang="en-US"/>
            </a:p>
          </p:txBody>
        </p:sp>
        <p:sp>
          <p:nvSpPr>
            <p:cNvPr id="10" name="Graphic 2">
              <a:extLst>
                <a:ext uri="{FF2B5EF4-FFF2-40B4-BE49-F238E27FC236}">
                  <a16:creationId xmlns:a16="http://schemas.microsoft.com/office/drawing/2014/main" id="{D83E451E-93EA-FE49-AA1D-BFCAB0846733}"/>
                </a:ext>
              </a:extLst>
            </p:cNvPr>
            <p:cNvSpPr/>
            <p:nvPr/>
          </p:nvSpPr>
          <p:spPr>
            <a:xfrm>
              <a:off x="5434401" y="1420596"/>
              <a:ext cx="181820" cy="301384"/>
            </a:xfrm>
            <a:custGeom>
              <a:avLst/>
              <a:gdLst>
                <a:gd name="connsiteX0" fmla="*/ 18372 w 181820"/>
                <a:gd name="connsiteY0" fmla="*/ 289390 h 301384"/>
                <a:gd name="connsiteX1" fmla="*/ 131748 w 181820"/>
                <a:gd name="connsiteY1" fmla="*/ 31128 h 301384"/>
                <a:gd name="connsiteX2" fmla="*/ 172301 w 181820"/>
                <a:gd name="connsiteY2" fmla="*/ 134414 h 301384"/>
                <a:gd name="connsiteX3" fmla="*/ 181821 w 181820"/>
                <a:gd name="connsiteY3" fmla="*/ 124895 h 301384"/>
                <a:gd name="connsiteX4" fmla="*/ 132320 w 181820"/>
                <a:gd name="connsiteY4" fmla="*/ 0 h 301384"/>
                <a:gd name="connsiteX5" fmla="*/ 0 w 181820"/>
                <a:gd name="connsiteY5" fmla="*/ 301384 h 301384"/>
                <a:gd name="connsiteX6" fmla="*/ 156309 w 181820"/>
                <a:gd name="connsiteY6" fmla="*/ 301384 h 301384"/>
                <a:gd name="connsiteX7" fmla="*/ 154690 w 181820"/>
                <a:gd name="connsiteY7" fmla="*/ 289390 h 301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1820" h="301384">
                  <a:moveTo>
                    <a:pt x="18372" y="289390"/>
                  </a:moveTo>
                  <a:lnTo>
                    <a:pt x="131748" y="31128"/>
                  </a:lnTo>
                  <a:lnTo>
                    <a:pt x="172301" y="134414"/>
                  </a:lnTo>
                  <a:cubicBezTo>
                    <a:pt x="175243" y="131017"/>
                    <a:pt x="178422" y="127836"/>
                    <a:pt x="181821" y="124895"/>
                  </a:cubicBezTo>
                  <a:lnTo>
                    <a:pt x="132320" y="0"/>
                  </a:lnTo>
                  <a:lnTo>
                    <a:pt x="0" y="301384"/>
                  </a:lnTo>
                  <a:lnTo>
                    <a:pt x="156309" y="301384"/>
                  </a:lnTo>
                  <a:cubicBezTo>
                    <a:pt x="155299" y="297462"/>
                    <a:pt x="154757" y="293436"/>
                    <a:pt x="154690" y="289390"/>
                  </a:cubicBezTo>
                  <a:close/>
                </a:path>
              </a:pathLst>
            </a:custGeom>
            <a:solidFill>
              <a:srgbClr val="009DDA"/>
            </a:solidFill>
            <a:ln w="9508" cap="flat">
              <a:noFill/>
              <a:prstDash val="solid"/>
              <a:miter/>
            </a:ln>
          </p:spPr>
          <p:txBody>
            <a:bodyPr rtlCol="0" anchor="ctr"/>
            <a:lstStyle/>
            <a:p>
              <a:endParaRPr lang="en-US"/>
            </a:p>
          </p:txBody>
        </p:sp>
        <p:sp>
          <p:nvSpPr>
            <p:cNvPr id="11" name="Graphic 2">
              <a:extLst>
                <a:ext uri="{FF2B5EF4-FFF2-40B4-BE49-F238E27FC236}">
                  <a16:creationId xmlns:a16="http://schemas.microsoft.com/office/drawing/2014/main" id="{62056A1A-0F1D-CD4C-A03B-D680785B2053}"/>
                </a:ext>
              </a:extLst>
            </p:cNvPr>
            <p:cNvSpPr/>
            <p:nvPr/>
          </p:nvSpPr>
          <p:spPr>
            <a:xfrm>
              <a:off x="5523883" y="1512173"/>
              <a:ext cx="83390" cy="35031"/>
            </a:xfrm>
            <a:custGeom>
              <a:avLst/>
              <a:gdLst>
                <a:gd name="connsiteX0" fmla="*/ 65779 w 83390"/>
                <a:gd name="connsiteY0" fmla="*/ 35031 h 35031"/>
                <a:gd name="connsiteX1" fmla="*/ 57212 w 83390"/>
                <a:gd name="connsiteY1" fmla="*/ 23418 h 35031"/>
                <a:gd name="connsiteX2" fmla="*/ 48644 w 83390"/>
                <a:gd name="connsiteY2" fmla="*/ 31795 h 35031"/>
                <a:gd name="connsiteX3" fmla="*/ 32652 w 83390"/>
                <a:gd name="connsiteY3" fmla="*/ 15326 h 35031"/>
                <a:gd name="connsiteX4" fmla="*/ 22276 w 83390"/>
                <a:gd name="connsiteY4" fmla="*/ 34175 h 35031"/>
                <a:gd name="connsiteX5" fmla="*/ 0 w 83390"/>
                <a:gd name="connsiteY5" fmla="*/ 20372 h 35031"/>
                <a:gd name="connsiteX6" fmla="*/ 4855 w 83390"/>
                <a:gd name="connsiteY6" fmla="*/ 12566 h 35031"/>
                <a:gd name="connsiteX7" fmla="*/ 18849 w 83390"/>
                <a:gd name="connsiteY7" fmla="*/ 21323 h 35031"/>
                <a:gd name="connsiteX8" fmla="*/ 30557 w 83390"/>
                <a:gd name="connsiteY8" fmla="*/ 0 h 35031"/>
                <a:gd name="connsiteX9" fmla="*/ 48835 w 83390"/>
                <a:gd name="connsiteY9" fmla="*/ 18753 h 35031"/>
                <a:gd name="connsiteX10" fmla="*/ 58449 w 83390"/>
                <a:gd name="connsiteY10" fmla="*/ 9424 h 35031"/>
                <a:gd name="connsiteX11" fmla="*/ 68825 w 83390"/>
                <a:gd name="connsiteY11" fmla="*/ 23608 h 35031"/>
                <a:gd name="connsiteX12" fmla="*/ 79582 w 83390"/>
                <a:gd name="connsiteY12" fmla="*/ 18753 h 35031"/>
                <a:gd name="connsiteX13" fmla="*/ 83390 w 83390"/>
                <a:gd name="connsiteY13" fmla="*/ 27225 h 35031"/>
                <a:gd name="connsiteX14" fmla="*/ 65779 w 83390"/>
                <a:gd name="connsiteY14" fmla="*/ 35031 h 35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3390" h="35031">
                  <a:moveTo>
                    <a:pt x="65779" y="35031"/>
                  </a:moveTo>
                  <a:lnTo>
                    <a:pt x="57212" y="23418"/>
                  </a:lnTo>
                  <a:lnTo>
                    <a:pt x="48644" y="31795"/>
                  </a:lnTo>
                  <a:lnTo>
                    <a:pt x="32652" y="15326"/>
                  </a:lnTo>
                  <a:lnTo>
                    <a:pt x="22276" y="34175"/>
                  </a:lnTo>
                  <a:lnTo>
                    <a:pt x="0" y="20372"/>
                  </a:lnTo>
                  <a:lnTo>
                    <a:pt x="4855" y="12566"/>
                  </a:lnTo>
                  <a:lnTo>
                    <a:pt x="18849" y="21323"/>
                  </a:lnTo>
                  <a:lnTo>
                    <a:pt x="30557" y="0"/>
                  </a:lnTo>
                  <a:lnTo>
                    <a:pt x="48835" y="18753"/>
                  </a:lnTo>
                  <a:lnTo>
                    <a:pt x="58449" y="9424"/>
                  </a:lnTo>
                  <a:lnTo>
                    <a:pt x="68825" y="23608"/>
                  </a:lnTo>
                  <a:lnTo>
                    <a:pt x="79582" y="18753"/>
                  </a:lnTo>
                  <a:lnTo>
                    <a:pt x="83390" y="27225"/>
                  </a:lnTo>
                  <a:lnTo>
                    <a:pt x="65779" y="35031"/>
                  </a:lnTo>
                  <a:close/>
                </a:path>
              </a:pathLst>
            </a:custGeom>
            <a:solidFill>
              <a:srgbClr val="009DDA"/>
            </a:solidFill>
            <a:ln w="9508" cap="flat">
              <a:noFill/>
              <a:prstDash val="solid"/>
              <a:miter/>
            </a:ln>
          </p:spPr>
          <p:txBody>
            <a:bodyPr rtlCol="0" anchor="ctr"/>
            <a:lstStyle/>
            <a:p>
              <a:endParaRPr lang="en-US"/>
            </a:p>
          </p:txBody>
        </p:sp>
      </p:grpSp>
    </p:spTree>
    <p:extLst>
      <p:ext uri="{BB962C8B-B14F-4D97-AF65-F5344CB8AC3E}">
        <p14:creationId xmlns:p14="http://schemas.microsoft.com/office/powerpoint/2010/main" val="38969870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39B7D8A2-BD8A-1748-8CCF-F9AFC20331F1}"/>
              </a:ext>
            </a:extLst>
          </p:cNvPr>
          <p:cNvSpPr>
            <a:spLocks noGrp="1"/>
          </p:cNvSpPr>
          <p:nvPr>
            <p:ph type="body" sz="quarter" idx="11"/>
          </p:nvPr>
        </p:nvSpPr>
        <p:spPr>
          <a:xfrm>
            <a:off x="611405" y="1911992"/>
            <a:ext cx="4089253" cy="2233914"/>
          </a:xfrm>
        </p:spPr>
        <p:txBody>
          <a:bodyPr anchor="ctr">
            <a:noAutofit/>
          </a:bodyPr>
          <a:lstStyle/>
          <a:p>
            <a:pPr>
              <a:lnSpc>
                <a:spcPct val="150000"/>
              </a:lnSpc>
            </a:pPr>
            <a:r>
              <a:rPr lang="nl-NL" sz="1800" b="0" dirty="0"/>
              <a:t>Online vind je veel informatie die belangrijk is. Door corona kunnen we elkaar minder zien. Daarom is het steeds belangrijker dat je online weet hoe je de juiste antwoorden op een vraag kunt vinden. Daarmee gaan we vandaag aan de slag.</a:t>
            </a:r>
          </a:p>
        </p:txBody>
      </p:sp>
      <p:pic>
        <p:nvPicPr>
          <p:cNvPr id="5" name="Tijdelijke aanduiding voor afbeelding 4" descr="Afbeelding met persoon, binnen, computer, bureau  Automatisch gegenereerde beschrijving">
            <a:extLst>
              <a:ext uri="{FF2B5EF4-FFF2-40B4-BE49-F238E27FC236}">
                <a16:creationId xmlns:a16="http://schemas.microsoft.com/office/drawing/2014/main" id="{EB7D04EA-83A5-6E4F-8B02-9564E640CA34}"/>
              </a:ext>
            </a:extLst>
          </p:cNvPr>
          <p:cNvPicPr>
            <a:picLocks noGrp="1" noChangeAspect="1"/>
          </p:cNvPicPr>
          <p:nvPr>
            <p:ph type="pic" sz="quarter" idx="12"/>
          </p:nvPr>
        </p:nvPicPr>
        <p:blipFill rotWithShape="1">
          <a:blip r:embed="rId2">
            <a:extLst>
              <a:ext uri="{28A0092B-C50C-407E-A947-70E740481C1C}">
                <a14:useLocalDpi xmlns:a14="http://schemas.microsoft.com/office/drawing/2010/main" val="0"/>
              </a:ext>
            </a:extLst>
          </a:blip>
          <a:srcRect r="2668" b="-1"/>
          <a:stretch/>
        </p:blipFill>
        <p:spPr>
          <a:xfrm>
            <a:off x="5692552" y="946485"/>
            <a:ext cx="6499448" cy="4457327"/>
          </a:xfrm>
          <a:noFill/>
        </p:spPr>
      </p:pic>
    </p:spTree>
    <p:extLst>
      <p:ext uri="{BB962C8B-B14F-4D97-AF65-F5344CB8AC3E}">
        <p14:creationId xmlns:p14="http://schemas.microsoft.com/office/powerpoint/2010/main" val="8805483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43C37BDE-E8D0-1844-9CB5-2DBFB866ACE4}"/>
              </a:ext>
            </a:extLst>
          </p:cNvPr>
          <p:cNvSpPr>
            <a:spLocks noGrp="1"/>
          </p:cNvSpPr>
          <p:nvPr>
            <p:ph type="body" sz="quarter" idx="11"/>
          </p:nvPr>
        </p:nvSpPr>
        <p:spPr/>
        <p:txBody>
          <a:bodyPr/>
          <a:lstStyle/>
          <a:p>
            <a:r>
              <a:rPr lang="nl-NL" dirty="0"/>
              <a:t>Een wereld zonder internet</a:t>
            </a:r>
          </a:p>
        </p:txBody>
      </p:sp>
      <p:sp>
        <p:nvSpPr>
          <p:cNvPr id="3" name="Tijdelijke aanduiding voor tekst 2">
            <a:extLst>
              <a:ext uri="{FF2B5EF4-FFF2-40B4-BE49-F238E27FC236}">
                <a16:creationId xmlns:a16="http://schemas.microsoft.com/office/drawing/2014/main" id="{886B26B0-C70C-5F47-B9D9-F8D106178029}"/>
              </a:ext>
            </a:extLst>
          </p:cNvPr>
          <p:cNvSpPr>
            <a:spLocks noGrp="1"/>
          </p:cNvSpPr>
          <p:nvPr>
            <p:ph type="body" sz="quarter" idx="12"/>
          </p:nvPr>
        </p:nvSpPr>
        <p:spPr/>
        <p:txBody>
          <a:bodyPr/>
          <a:lstStyle/>
          <a:p>
            <a:r>
              <a:rPr lang="nl-NL" dirty="0"/>
              <a:t>We kunnen het ons bijna niet meer voorstellen, maar zo’n 35 jaar geleden was er geen internet in een huis. Stel dat corona dan was uitgebroken….</a:t>
            </a:r>
          </a:p>
          <a:p>
            <a:endParaRPr lang="nl-NL" dirty="0"/>
          </a:p>
          <a:p>
            <a:pPr marL="342900" indent="-342900">
              <a:buFont typeface="Arial" panose="020B0604020202020204" pitchFamily="34" charset="0"/>
              <a:buChar char="•"/>
            </a:pPr>
            <a:r>
              <a:rPr lang="nl-NL" dirty="0"/>
              <a:t>Hoe zouden mensen dan aan informatie komen?</a:t>
            </a:r>
          </a:p>
        </p:txBody>
      </p:sp>
      <p:grpSp>
        <p:nvGrpSpPr>
          <p:cNvPr id="4" name="Group 82">
            <a:extLst>
              <a:ext uri="{FF2B5EF4-FFF2-40B4-BE49-F238E27FC236}">
                <a16:creationId xmlns:a16="http://schemas.microsoft.com/office/drawing/2014/main" id="{D918DF9E-783F-4A4D-A2C5-271862A62870}"/>
              </a:ext>
            </a:extLst>
          </p:cNvPr>
          <p:cNvGrpSpPr/>
          <p:nvPr/>
        </p:nvGrpSpPr>
        <p:grpSpPr>
          <a:xfrm>
            <a:off x="6479925" y="300603"/>
            <a:ext cx="1186319" cy="1330000"/>
            <a:chOff x="6153371" y="4681130"/>
            <a:chExt cx="654957" cy="734282"/>
          </a:xfrm>
        </p:grpSpPr>
        <p:sp>
          <p:nvSpPr>
            <p:cNvPr id="5" name="Graphic 2">
              <a:extLst>
                <a:ext uri="{FF2B5EF4-FFF2-40B4-BE49-F238E27FC236}">
                  <a16:creationId xmlns:a16="http://schemas.microsoft.com/office/drawing/2014/main" id="{44A32859-2DF3-F642-995F-5DC98E156AF2}"/>
                </a:ext>
              </a:extLst>
            </p:cNvPr>
            <p:cNvSpPr/>
            <p:nvPr/>
          </p:nvSpPr>
          <p:spPr>
            <a:xfrm>
              <a:off x="6153371" y="4681130"/>
              <a:ext cx="654957" cy="734282"/>
            </a:xfrm>
            <a:custGeom>
              <a:avLst/>
              <a:gdLst>
                <a:gd name="connsiteX0" fmla="*/ 631452 w 654957"/>
                <a:gd name="connsiteY0" fmla="*/ 191486 h 734282"/>
                <a:gd name="connsiteX1" fmla="*/ 574812 w 654957"/>
                <a:gd name="connsiteY1" fmla="*/ 89438 h 734282"/>
                <a:gd name="connsiteX2" fmla="*/ 481902 w 654957"/>
                <a:gd name="connsiteY2" fmla="*/ 27086 h 734282"/>
                <a:gd name="connsiteX3" fmla="*/ 335970 w 654957"/>
                <a:gd name="connsiteY3" fmla="*/ 146 h 734282"/>
                <a:gd name="connsiteX4" fmla="*/ 117690 w 654957"/>
                <a:gd name="connsiteY4" fmla="*/ 75350 h 734282"/>
                <a:gd name="connsiteX5" fmla="*/ 32682 w 654957"/>
                <a:gd name="connsiteY5" fmla="*/ 192914 h 734282"/>
                <a:gd name="connsiteX6" fmla="*/ 126 w 654957"/>
                <a:gd name="connsiteY6" fmla="*/ 377210 h 734282"/>
                <a:gd name="connsiteX7" fmla="*/ 82944 w 654957"/>
                <a:gd name="connsiteY7" fmla="*/ 644324 h 734282"/>
                <a:gd name="connsiteX8" fmla="*/ 314742 w 654957"/>
                <a:gd name="connsiteY8" fmla="*/ 734282 h 734282"/>
                <a:gd name="connsiteX9" fmla="*/ 559200 w 654957"/>
                <a:gd name="connsiteY9" fmla="*/ 635852 h 734282"/>
                <a:gd name="connsiteX10" fmla="*/ 654870 w 654957"/>
                <a:gd name="connsiteY10" fmla="*/ 347414 h 734282"/>
                <a:gd name="connsiteX11" fmla="*/ 631452 w 654957"/>
                <a:gd name="connsiteY11" fmla="*/ 191486 h 73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4957" h="734282">
                  <a:moveTo>
                    <a:pt x="631452" y="191486"/>
                  </a:moveTo>
                  <a:cubicBezTo>
                    <a:pt x="619724" y="153961"/>
                    <a:pt x="600448" y="119234"/>
                    <a:pt x="574812" y="89438"/>
                  </a:cubicBezTo>
                  <a:cubicBezTo>
                    <a:pt x="548157" y="62850"/>
                    <a:pt x="516610" y="41679"/>
                    <a:pt x="481902" y="27086"/>
                  </a:cubicBezTo>
                  <a:cubicBezTo>
                    <a:pt x="435705" y="7895"/>
                    <a:pt x="385975" y="-1291"/>
                    <a:pt x="335970" y="146"/>
                  </a:cubicBezTo>
                  <a:cubicBezTo>
                    <a:pt x="256892" y="394"/>
                    <a:pt x="180138" y="26839"/>
                    <a:pt x="117690" y="75350"/>
                  </a:cubicBezTo>
                  <a:cubicBezTo>
                    <a:pt x="82782" y="101813"/>
                    <a:pt x="54453" y="141005"/>
                    <a:pt x="32682" y="192914"/>
                  </a:cubicBezTo>
                  <a:cubicBezTo>
                    <a:pt x="9740" y="251582"/>
                    <a:pt x="-1321" y="314229"/>
                    <a:pt x="126" y="377210"/>
                  </a:cubicBezTo>
                  <a:cubicBezTo>
                    <a:pt x="126" y="495250"/>
                    <a:pt x="27732" y="584285"/>
                    <a:pt x="82944" y="644324"/>
                  </a:cubicBezTo>
                  <a:cubicBezTo>
                    <a:pt x="138157" y="704363"/>
                    <a:pt x="215426" y="734349"/>
                    <a:pt x="314742" y="734282"/>
                  </a:cubicBezTo>
                  <a:cubicBezTo>
                    <a:pt x="413934" y="734282"/>
                    <a:pt x="495420" y="701469"/>
                    <a:pt x="559200" y="635852"/>
                  </a:cubicBezTo>
                  <a:cubicBezTo>
                    <a:pt x="622980" y="570235"/>
                    <a:pt x="654870" y="474089"/>
                    <a:pt x="654870" y="347414"/>
                  </a:cubicBezTo>
                  <a:cubicBezTo>
                    <a:pt x="655889" y="294496"/>
                    <a:pt x="647968" y="241777"/>
                    <a:pt x="631452" y="191486"/>
                  </a:cubicBezTo>
                  <a:close/>
                </a:path>
              </a:pathLst>
            </a:custGeom>
            <a:solidFill>
              <a:srgbClr val="9AA6B9"/>
            </a:solidFill>
            <a:ln w="9508" cap="flat">
              <a:noFill/>
              <a:prstDash val="solid"/>
              <a:miter/>
            </a:ln>
          </p:spPr>
          <p:txBody>
            <a:bodyPr rtlCol="0" anchor="ctr"/>
            <a:lstStyle/>
            <a:p>
              <a:endParaRPr lang="en-US"/>
            </a:p>
          </p:txBody>
        </p:sp>
        <p:sp>
          <p:nvSpPr>
            <p:cNvPr id="6" name="Graphic 2">
              <a:extLst>
                <a:ext uri="{FF2B5EF4-FFF2-40B4-BE49-F238E27FC236}">
                  <a16:creationId xmlns:a16="http://schemas.microsoft.com/office/drawing/2014/main" id="{5E937E03-2BE8-B04A-B1C7-13BB0CDA430E}"/>
                </a:ext>
              </a:extLst>
            </p:cNvPr>
            <p:cNvSpPr/>
            <p:nvPr/>
          </p:nvSpPr>
          <p:spPr>
            <a:xfrm>
              <a:off x="6306569" y="5051201"/>
              <a:ext cx="370114" cy="286057"/>
            </a:xfrm>
            <a:custGeom>
              <a:avLst/>
              <a:gdLst>
                <a:gd name="connsiteX0" fmla="*/ 156594 w 370114"/>
                <a:gd name="connsiteY0" fmla="*/ 136889 h 286057"/>
                <a:gd name="connsiteX1" fmla="*/ 72633 w 370114"/>
                <a:gd name="connsiteY1" fmla="*/ 52928 h 286057"/>
                <a:gd name="connsiteX2" fmla="*/ 0 w 370114"/>
                <a:gd name="connsiteY2" fmla="*/ 125561 h 286057"/>
                <a:gd name="connsiteX3" fmla="*/ 160592 w 370114"/>
                <a:gd name="connsiteY3" fmla="*/ 286058 h 286057"/>
                <a:gd name="connsiteX4" fmla="*/ 370114 w 370114"/>
                <a:gd name="connsiteY4" fmla="*/ 76536 h 286057"/>
                <a:gd name="connsiteX5" fmla="*/ 293483 w 370114"/>
                <a:gd name="connsiteY5" fmla="*/ 0 h 286057"/>
                <a:gd name="connsiteX6" fmla="*/ 156594 w 370114"/>
                <a:gd name="connsiteY6" fmla="*/ 136889 h 286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0114" h="286057">
                  <a:moveTo>
                    <a:pt x="156594" y="136889"/>
                  </a:moveTo>
                  <a:lnTo>
                    <a:pt x="72633" y="52928"/>
                  </a:lnTo>
                  <a:lnTo>
                    <a:pt x="0" y="125561"/>
                  </a:lnTo>
                  <a:lnTo>
                    <a:pt x="160592" y="286058"/>
                  </a:lnTo>
                  <a:lnTo>
                    <a:pt x="370114" y="76536"/>
                  </a:lnTo>
                  <a:lnTo>
                    <a:pt x="293483" y="0"/>
                  </a:lnTo>
                  <a:lnTo>
                    <a:pt x="156594" y="136889"/>
                  </a:lnTo>
                  <a:close/>
                </a:path>
              </a:pathLst>
            </a:custGeom>
            <a:noFill/>
            <a:ln w="9223" cap="rnd">
              <a:solidFill>
                <a:srgbClr val="FFFFFF"/>
              </a:solidFill>
              <a:prstDash val="solid"/>
              <a:round/>
            </a:ln>
          </p:spPr>
          <p:txBody>
            <a:bodyPr rtlCol="0" anchor="ctr"/>
            <a:lstStyle/>
            <a:p>
              <a:endParaRPr lang="en-US"/>
            </a:p>
          </p:txBody>
        </p:sp>
        <p:sp>
          <p:nvSpPr>
            <p:cNvPr id="7" name="Graphic 2">
              <a:extLst>
                <a:ext uri="{FF2B5EF4-FFF2-40B4-BE49-F238E27FC236}">
                  <a16:creationId xmlns:a16="http://schemas.microsoft.com/office/drawing/2014/main" id="{B9DEB723-7A07-CC45-83FB-B9D945D58999}"/>
                </a:ext>
              </a:extLst>
            </p:cNvPr>
            <p:cNvSpPr/>
            <p:nvPr/>
          </p:nvSpPr>
          <p:spPr>
            <a:xfrm>
              <a:off x="6583107" y="4840546"/>
              <a:ext cx="31230" cy="95499"/>
            </a:xfrm>
            <a:custGeom>
              <a:avLst/>
              <a:gdLst>
                <a:gd name="connsiteX0" fmla="*/ 30843 w 31230"/>
                <a:gd name="connsiteY0" fmla="*/ 22837 h 95499"/>
                <a:gd name="connsiteX1" fmla="*/ 30843 w 31230"/>
                <a:gd name="connsiteY1" fmla="*/ 75384 h 95499"/>
                <a:gd name="connsiteX2" fmla="*/ 13042 w 31230"/>
                <a:gd name="connsiteY2" fmla="*/ 95470 h 95499"/>
                <a:gd name="connsiteX3" fmla="*/ 952 w 31230"/>
                <a:gd name="connsiteY3" fmla="*/ 93376 h 95499"/>
                <a:gd name="connsiteX4" fmla="*/ 0 w 31230"/>
                <a:gd name="connsiteY4" fmla="*/ 92329 h 95499"/>
                <a:gd name="connsiteX5" fmla="*/ 0 w 31230"/>
                <a:gd name="connsiteY5" fmla="*/ 91377 h 95499"/>
                <a:gd name="connsiteX6" fmla="*/ 1999 w 31230"/>
                <a:gd name="connsiteY6" fmla="*/ 85855 h 95499"/>
                <a:gd name="connsiteX7" fmla="*/ 3789 w 31230"/>
                <a:gd name="connsiteY7" fmla="*/ 84913 h 95499"/>
                <a:gd name="connsiteX8" fmla="*/ 3998 w 31230"/>
                <a:gd name="connsiteY8" fmla="*/ 84999 h 95499"/>
                <a:gd name="connsiteX9" fmla="*/ 11042 w 31230"/>
                <a:gd name="connsiteY9" fmla="*/ 86236 h 95499"/>
                <a:gd name="connsiteX10" fmla="*/ 19515 w 31230"/>
                <a:gd name="connsiteY10" fmla="*/ 74432 h 95499"/>
                <a:gd name="connsiteX11" fmla="*/ 19515 w 31230"/>
                <a:gd name="connsiteY11" fmla="*/ 29596 h 95499"/>
                <a:gd name="connsiteX12" fmla="*/ 14089 w 31230"/>
                <a:gd name="connsiteY12" fmla="*/ 29596 h 95499"/>
                <a:gd name="connsiteX13" fmla="*/ 12565 w 31230"/>
                <a:gd name="connsiteY13" fmla="*/ 28168 h 95499"/>
                <a:gd name="connsiteX14" fmla="*/ 12565 w 31230"/>
                <a:gd name="connsiteY14" fmla="*/ 22837 h 95499"/>
                <a:gd name="connsiteX15" fmla="*/ 14089 w 31230"/>
                <a:gd name="connsiteY15" fmla="*/ 21409 h 95499"/>
                <a:gd name="connsiteX16" fmla="*/ 29320 w 31230"/>
                <a:gd name="connsiteY16" fmla="*/ 21409 h 95499"/>
                <a:gd name="connsiteX17" fmla="*/ 30824 w 31230"/>
                <a:gd name="connsiteY17" fmla="*/ 22304 h 95499"/>
                <a:gd name="connsiteX18" fmla="*/ 30843 w 31230"/>
                <a:gd name="connsiteY18" fmla="*/ 22837 h 95499"/>
                <a:gd name="connsiteX19" fmla="*/ 18658 w 31230"/>
                <a:gd name="connsiteY19" fmla="*/ 12366 h 95499"/>
                <a:gd name="connsiteX20" fmla="*/ 16754 w 31230"/>
                <a:gd name="connsiteY20" fmla="*/ 7225 h 95499"/>
                <a:gd name="connsiteX21" fmla="*/ 18753 w 31230"/>
                <a:gd name="connsiteY21" fmla="*/ 2085 h 95499"/>
                <a:gd name="connsiteX22" fmla="*/ 29224 w 31230"/>
                <a:gd name="connsiteY22" fmla="*/ 2085 h 95499"/>
                <a:gd name="connsiteX23" fmla="*/ 31224 w 31230"/>
                <a:gd name="connsiteY23" fmla="*/ 7225 h 95499"/>
                <a:gd name="connsiteX24" fmla="*/ 29129 w 31230"/>
                <a:gd name="connsiteY24" fmla="*/ 12366 h 95499"/>
                <a:gd name="connsiteX25" fmla="*/ 18658 w 31230"/>
                <a:gd name="connsiteY25" fmla="*/ 12366 h 95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1230" h="95499">
                  <a:moveTo>
                    <a:pt x="30843" y="22837"/>
                  </a:moveTo>
                  <a:lnTo>
                    <a:pt x="30843" y="75384"/>
                  </a:lnTo>
                  <a:cubicBezTo>
                    <a:pt x="30843" y="88806"/>
                    <a:pt x="24941" y="95470"/>
                    <a:pt x="13042" y="95470"/>
                  </a:cubicBezTo>
                  <a:cubicBezTo>
                    <a:pt x="8910" y="95660"/>
                    <a:pt x="4779" y="94937"/>
                    <a:pt x="952" y="93376"/>
                  </a:cubicBezTo>
                  <a:cubicBezTo>
                    <a:pt x="286" y="93376"/>
                    <a:pt x="0" y="92709"/>
                    <a:pt x="0" y="92329"/>
                  </a:cubicBezTo>
                  <a:cubicBezTo>
                    <a:pt x="0" y="91948"/>
                    <a:pt x="0" y="91662"/>
                    <a:pt x="0" y="91377"/>
                  </a:cubicBezTo>
                  <a:lnTo>
                    <a:pt x="1999" y="85855"/>
                  </a:lnTo>
                  <a:cubicBezTo>
                    <a:pt x="2237" y="85103"/>
                    <a:pt x="3037" y="84685"/>
                    <a:pt x="3789" y="84913"/>
                  </a:cubicBezTo>
                  <a:cubicBezTo>
                    <a:pt x="3855" y="84932"/>
                    <a:pt x="3931" y="84961"/>
                    <a:pt x="3998" y="84999"/>
                  </a:cubicBezTo>
                  <a:cubicBezTo>
                    <a:pt x="6244" y="85855"/>
                    <a:pt x="8634" y="86274"/>
                    <a:pt x="11042" y="86236"/>
                  </a:cubicBezTo>
                  <a:cubicBezTo>
                    <a:pt x="16659" y="86236"/>
                    <a:pt x="19515" y="82238"/>
                    <a:pt x="19515" y="74432"/>
                  </a:cubicBezTo>
                  <a:lnTo>
                    <a:pt x="19515" y="29596"/>
                  </a:lnTo>
                  <a:lnTo>
                    <a:pt x="14089" y="29596"/>
                  </a:lnTo>
                  <a:cubicBezTo>
                    <a:pt x="13042" y="29596"/>
                    <a:pt x="12565" y="29120"/>
                    <a:pt x="12565" y="28168"/>
                  </a:cubicBezTo>
                  <a:lnTo>
                    <a:pt x="12565" y="22837"/>
                  </a:lnTo>
                  <a:cubicBezTo>
                    <a:pt x="12565" y="21885"/>
                    <a:pt x="13042" y="21409"/>
                    <a:pt x="14089" y="21409"/>
                  </a:cubicBezTo>
                  <a:lnTo>
                    <a:pt x="29320" y="21409"/>
                  </a:lnTo>
                  <a:cubicBezTo>
                    <a:pt x="29986" y="21238"/>
                    <a:pt x="30652" y="21637"/>
                    <a:pt x="30824" y="22304"/>
                  </a:cubicBezTo>
                  <a:cubicBezTo>
                    <a:pt x="30871" y="22475"/>
                    <a:pt x="30881" y="22656"/>
                    <a:pt x="30843" y="22837"/>
                  </a:cubicBezTo>
                  <a:close/>
                  <a:moveTo>
                    <a:pt x="18658" y="12366"/>
                  </a:moveTo>
                  <a:cubicBezTo>
                    <a:pt x="17382" y="10966"/>
                    <a:pt x="16697" y="9120"/>
                    <a:pt x="16754" y="7225"/>
                  </a:cubicBezTo>
                  <a:cubicBezTo>
                    <a:pt x="16687" y="5312"/>
                    <a:pt x="17411" y="3446"/>
                    <a:pt x="18753" y="2085"/>
                  </a:cubicBezTo>
                  <a:cubicBezTo>
                    <a:pt x="21685" y="-695"/>
                    <a:pt x="26283" y="-695"/>
                    <a:pt x="29224" y="2085"/>
                  </a:cubicBezTo>
                  <a:cubicBezTo>
                    <a:pt x="30567" y="3446"/>
                    <a:pt x="31290" y="5312"/>
                    <a:pt x="31224" y="7225"/>
                  </a:cubicBezTo>
                  <a:cubicBezTo>
                    <a:pt x="31309" y="9158"/>
                    <a:pt x="30538" y="11043"/>
                    <a:pt x="29129" y="12366"/>
                  </a:cubicBezTo>
                  <a:cubicBezTo>
                    <a:pt x="26188" y="15145"/>
                    <a:pt x="21590" y="15145"/>
                    <a:pt x="18658" y="12366"/>
                  </a:cubicBezTo>
                  <a:close/>
                </a:path>
              </a:pathLst>
            </a:custGeom>
            <a:solidFill>
              <a:srgbClr val="FFFFFF"/>
            </a:solidFill>
            <a:ln w="9508" cap="flat">
              <a:noFill/>
              <a:prstDash val="solid"/>
              <a:miter/>
            </a:ln>
          </p:spPr>
          <p:txBody>
            <a:bodyPr rtlCol="0" anchor="ctr"/>
            <a:lstStyle/>
            <a:p>
              <a:endParaRPr lang="en-US"/>
            </a:p>
          </p:txBody>
        </p:sp>
        <p:sp>
          <p:nvSpPr>
            <p:cNvPr id="8" name="Graphic 2">
              <a:extLst>
                <a:ext uri="{FF2B5EF4-FFF2-40B4-BE49-F238E27FC236}">
                  <a16:creationId xmlns:a16="http://schemas.microsoft.com/office/drawing/2014/main" id="{9614168D-719C-304C-AC6D-F41F472DF68F}"/>
                </a:ext>
              </a:extLst>
            </p:cNvPr>
            <p:cNvSpPr/>
            <p:nvPr/>
          </p:nvSpPr>
          <p:spPr>
            <a:xfrm>
              <a:off x="6625783" y="4860396"/>
              <a:ext cx="42964" cy="52751"/>
            </a:xfrm>
            <a:custGeom>
              <a:avLst/>
              <a:gdLst>
                <a:gd name="connsiteX0" fmla="*/ 23294 w 42964"/>
                <a:gd name="connsiteY0" fmla="*/ 52678 h 52751"/>
                <a:gd name="connsiteX1" fmla="*/ 5683 w 42964"/>
                <a:gd name="connsiteY1" fmla="*/ 45634 h 52751"/>
                <a:gd name="connsiteX2" fmla="*/ 67 w 42964"/>
                <a:gd name="connsiteY2" fmla="*/ 26595 h 52751"/>
                <a:gd name="connsiteX3" fmla="*/ 6064 w 42964"/>
                <a:gd name="connsiteY3" fmla="*/ 7556 h 52751"/>
                <a:gd name="connsiteX4" fmla="*/ 23199 w 42964"/>
                <a:gd name="connsiteY4" fmla="*/ 36 h 52751"/>
                <a:gd name="connsiteX5" fmla="*/ 32718 w 42964"/>
                <a:gd name="connsiteY5" fmla="*/ 2130 h 52751"/>
                <a:gd name="connsiteX6" fmla="*/ 38811 w 42964"/>
                <a:gd name="connsiteY6" fmla="*/ 7652 h 52751"/>
                <a:gd name="connsiteX7" fmla="*/ 42904 w 42964"/>
                <a:gd name="connsiteY7" fmla="*/ 23549 h 52751"/>
                <a:gd name="connsiteX8" fmla="*/ 42428 w 42964"/>
                <a:gd name="connsiteY8" fmla="*/ 28213 h 52751"/>
                <a:gd name="connsiteX9" fmla="*/ 40905 w 42964"/>
                <a:gd name="connsiteY9" fmla="*/ 28213 h 52751"/>
                <a:gd name="connsiteX10" fmla="*/ 11299 w 42964"/>
                <a:gd name="connsiteY10" fmla="*/ 28213 h 52751"/>
                <a:gd name="connsiteX11" fmla="*/ 14917 w 42964"/>
                <a:gd name="connsiteY11" fmla="*/ 39446 h 52751"/>
                <a:gd name="connsiteX12" fmla="*/ 25483 w 42964"/>
                <a:gd name="connsiteY12" fmla="*/ 43444 h 52751"/>
                <a:gd name="connsiteX13" fmla="*/ 36907 w 42964"/>
                <a:gd name="connsiteY13" fmla="*/ 40779 h 52751"/>
                <a:gd name="connsiteX14" fmla="*/ 38906 w 42964"/>
                <a:gd name="connsiteY14" fmla="*/ 41636 h 52751"/>
                <a:gd name="connsiteX15" fmla="*/ 40810 w 42964"/>
                <a:gd name="connsiteY15" fmla="*/ 46205 h 52751"/>
                <a:gd name="connsiteX16" fmla="*/ 39953 w 42964"/>
                <a:gd name="connsiteY16" fmla="*/ 48299 h 52751"/>
                <a:gd name="connsiteX17" fmla="*/ 23294 w 42964"/>
                <a:gd name="connsiteY17" fmla="*/ 52678 h 52751"/>
                <a:gd name="connsiteX18" fmla="*/ 11299 w 42964"/>
                <a:gd name="connsiteY18" fmla="*/ 21455 h 52751"/>
                <a:gd name="connsiteX19" fmla="*/ 32242 w 42964"/>
                <a:gd name="connsiteY19" fmla="*/ 21455 h 52751"/>
                <a:gd name="connsiteX20" fmla="*/ 22723 w 42964"/>
                <a:gd name="connsiteY20" fmla="*/ 8889 h 52751"/>
                <a:gd name="connsiteX21" fmla="*/ 14250 w 42964"/>
                <a:gd name="connsiteY21" fmla="*/ 12697 h 52751"/>
                <a:gd name="connsiteX22" fmla="*/ 11299 w 42964"/>
                <a:gd name="connsiteY22" fmla="*/ 21455 h 52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2964" h="52751">
                  <a:moveTo>
                    <a:pt x="23294" y="52678"/>
                  </a:moveTo>
                  <a:cubicBezTo>
                    <a:pt x="16640" y="53231"/>
                    <a:pt x="10119" y="50622"/>
                    <a:pt x="5683" y="45634"/>
                  </a:cubicBezTo>
                  <a:cubicBezTo>
                    <a:pt x="1599" y="40160"/>
                    <a:pt x="-400" y="33411"/>
                    <a:pt x="67" y="26595"/>
                  </a:cubicBezTo>
                  <a:cubicBezTo>
                    <a:pt x="-171" y="19751"/>
                    <a:pt x="1942" y="13030"/>
                    <a:pt x="6064" y="7556"/>
                  </a:cubicBezTo>
                  <a:cubicBezTo>
                    <a:pt x="10233" y="2444"/>
                    <a:pt x="16611" y="-354"/>
                    <a:pt x="23199" y="36"/>
                  </a:cubicBezTo>
                  <a:cubicBezTo>
                    <a:pt x="26492" y="-69"/>
                    <a:pt x="29767" y="645"/>
                    <a:pt x="32718" y="2130"/>
                  </a:cubicBezTo>
                  <a:cubicBezTo>
                    <a:pt x="35222" y="3368"/>
                    <a:pt x="37335" y="5281"/>
                    <a:pt x="38811" y="7652"/>
                  </a:cubicBezTo>
                  <a:cubicBezTo>
                    <a:pt x="41562" y="12497"/>
                    <a:pt x="42980" y="17980"/>
                    <a:pt x="42904" y="23549"/>
                  </a:cubicBezTo>
                  <a:cubicBezTo>
                    <a:pt x="43066" y="25120"/>
                    <a:pt x="42904" y="26709"/>
                    <a:pt x="42428" y="28213"/>
                  </a:cubicBezTo>
                  <a:cubicBezTo>
                    <a:pt x="41933" y="28375"/>
                    <a:pt x="41400" y="28375"/>
                    <a:pt x="40905" y="28213"/>
                  </a:cubicBezTo>
                  <a:lnTo>
                    <a:pt x="11299" y="28213"/>
                  </a:lnTo>
                  <a:cubicBezTo>
                    <a:pt x="11366" y="32231"/>
                    <a:pt x="12632" y="36143"/>
                    <a:pt x="14917" y="39446"/>
                  </a:cubicBezTo>
                  <a:cubicBezTo>
                    <a:pt x="17592" y="42407"/>
                    <a:pt x="21523" y="43892"/>
                    <a:pt x="25483" y="43444"/>
                  </a:cubicBezTo>
                  <a:cubicBezTo>
                    <a:pt x="29443" y="43406"/>
                    <a:pt x="33337" y="42492"/>
                    <a:pt x="36907" y="40779"/>
                  </a:cubicBezTo>
                  <a:cubicBezTo>
                    <a:pt x="37859" y="40274"/>
                    <a:pt x="38525" y="40560"/>
                    <a:pt x="38906" y="41636"/>
                  </a:cubicBezTo>
                  <a:lnTo>
                    <a:pt x="40810" y="46205"/>
                  </a:lnTo>
                  <a:cubicBezTo>
                    <a:pt x="40810" y="47062"/>
                    <a:pt x="40810" y="47728"/>
                    <a:pt x="39953" y="48299"/>
                  </a:cubicBezTo>
                  <a:cubicBezTo>
                    <a:pt x="34850" y="51127"/>
                    <a:pt x="29129" y="52631"/>
                    <a:pt x="23294" y="52678"/>
                  </a:cubicBezTo>
                  <a:close/>
                  <a:moveTo>
                    <a:pt x="11299" y="21455"/>
                  </a:moveTo>
                  <a:lnTo>
                    <a:pt x="32242" y="21455"/>
                  </a:lnTo>
                  <a:cubicBezTo>
                    <a:pt x="32242" y="13078"/>
                    <a:pt x="29101" y="8889"/>
                    <a:pt x="22723" y="8889"/>
                  </a:cubicBezTo>
                  <a:cubicBezTo>
                    <a:pt x="19429" y="8603"/>
                    <a:pt x="16221" y="10041"/>
                    <a:pt x="14250" y="12697"/>
                  </a:cubicBezTo>
                  <a:cubicBezTo>
                    <a:pt x="12461" y="15277"/>
                    <a:pt x="11433" y="18313"/>
                    <a:pt x="11299" y="21455"/>
                  </a:cubicBezTo>
                  <a:close/>
                </a:path>
              </a:pathLst>
            </a:custGeom>
            <a:solidFill>
              <a:srgbClr val="FFFFFF"/>
            </a:solidFill>
            <a:ln w="9508" cap="flat">
              <a:noFill/>
              <a:prstDash val="solid"/>
              <a:miter/>
            </a:ln>
          </p:spPr>
          <p:txBody>
            <a:bodyPr rtlCol="0" anchor="ctr"/>
            <a:lstStyle/>
            <a:p>
              <a:endParaRPr lang="en-US"/>
            </a:p>
          </p:txBody>
        </p:sp>
        <p:sp>
          <p:nvSpPr>
            <p:cNvPr id="9" name="Graphic 2">
              <a:extLst>
                <a:ext uri="{FF2B5EF4-FFF2-40B4-BE49-F238E27FC236}">
                  <a16:creationId xmlns:a16="http://schemas.microsoft.com/office/drawing/2014/main" id="{152BE742-F725-584E-B89C-6100D55F9E8D}"/>
                </a:ext>
              </a:extLst>
            </p:cNvPr>
            <p:cNvSpPr/>
            <p:nvPr/>
          </p:nvSpPr>
          <p:spPr>
            <a:xfrm>
              <a:off x="6355490" y="4918295"/>
              <a:ext cx="62660" cy="91347"/>
            </a:xfrm>
            <a:custGeom>
              <a:avLst/>
              <a:gdLst>
                <a:gd name="connsiteX0" fmla="*/ 55601 w 62660"/>
                <a:gd name="connsiteY0" fmla="*/ 80263 h 91347"/>
                <a:gd name="connsiteX1" fmla="*/ 60837 w 62660"/>
                <a:gd name="connsiteY1" fmla="*/ 80263 h 91347"/>
                <a:gd name="connsiteX2" fmla="*/ 62646 w 62660"/>
                <a:gd name="connsiteY2" fmla="*/ 81662 h 91347"/>
                <a:gd name="connsiteX3" fmla="*/ 62646 w 62660"/>
                <a:gd name="connsiteY3" fmla="*/ 82072 h 91347"/>
                <a:gd name="connsiteX4" fmla="*/ 62646 w 62660"/>
                <a:gd name="connsiteY4" fmla="*/ 87974 h 91347"/>
                <a:gd name="connsiteX5" fmla="*/ 61246 w 62660"/>
                <a:gd name="connsiteY5" fmla="*/ 89782 h 91347"/>
                <a:gd name="connsiteX6" fmla="*/ 60837 w 62660"/>
                <a:gd name="connsiteY6" fmla="*/ 89782 h 91347"/>
                <a:gd name="connsiteX7" fmla="*/ 47129 w 62660"/>
                <a:gd name="connsiteY7" fmla="*/ 89782 h 91347"/>
                <a:gd name="connsiteX8" fmla="*/ 45320 w 62660"/>
                <a:gd name="connsiteY8" fmla="*/ 87974 h 91347"/>
                <a:gd name="connsiteX9" fmla="*/ 44369 w 62660"/>
                <a:gd name="connsiteY9" fmla="*/ 80929 h 91347"/>
                <a:gd name="connsiteX10" fmla="*/ 24758 w 62660"/>
                <a:gd name="connsiteY10" fmla="*/ 91305 h 91347"/>
                <a:gd name="connsiteX11" fmla="*/ 6481 w 62660"/>
                <a:gd name="connsiteY11" fmla="*/ 83880 h 91347"/>
                <a:gd name="connsiteX12" fmla="*/ 103 w 62660"/>
                <a:gd name="connsiteY12" fmla="*/ 60843 h 91347"/>
                <a:gd name="connsiteX13" fmla="*/ 7528 w 62660"/>
                <a:gd name="connsiteY13" fmla="*/ 36949 h 91347"/>
                <a:gd name="connsiteX14" fmla="*/ 26567 w 62660"/>
                <a:gd name="connsiteY14" fmla="*/ 28763 h 91347"/>
                <a:gd name="connsiteX15" fmla="*/ 36086 w 62660"/>
                <a:gd name="connsiteY15" fmla="*/ 30762 h 91347"/>
                <a:gd name="connsiteX16" fmla="*/ 42084 w 62660"/>
                <a:gd name="connsiteY16" fmla="*/ 35522 h 91347"/>
                <a:gd name="connsiteX17" fmla="*/ 42084 w 62660"/>
                <a:gd name="connsiteY17" fmla="*/ 10010 h 91347"/>
                <a:gd name="connsiteX18" fmla="*/ 35706 w 62660"/>
                <a:gd name="connsiteY18" fmla="*/ 10010 h 91347"/>
                <a:gd name="connsiteX19" fmla="*/ 33897 w 62660"/>
                <a:gd name="connsiteY19" fmla="*/ 8610 h 91347"/>
                <a:gd name="connsiteX20" fmla="*/ 33897 w 62660"/>
                <a:gd name="connsiteY20" fmla="*/ 8201 h 91347"/>
                <a:gd name="connsiteX21" fmla="*/ 33897 w 62660"/>
                <a:gd name="connsiteY21" fmla="*/ 1823 h 91347"/>
                <a:gd name="connsiteX22" fmla="*/ 35297 w 62660"/>
                <a:gd name="connsiteY22" fmla="*/ 14 h 91347"/>
                <a:gd name="connsiteX23" fmla="*/ 35706 w 62660"/>
                <a:gd name="connsiteY23" fmla="*/ 14 h 91347"/>
                <a:gd name="connsiteX24" fmla="*/ 53793 w 62660"/>
                <a:gd name="connsiteY24" fmla="*/ 14 h 91347"/>
                <a:gd name="connsiteX25" fmla="*/ 55601 w 62660"/>
                <a:gd name="connsiteY25" fmla="*/ 1413 h 91347"/>
                <a:gd name="connsiteX26" fmla="*/ 55601 w 62660"/>
                <a:gd name="connsiteY26" fmla="*/ 1823 h 91347"/>
                <a:gd name="connsiteX27" fmla="*/ 42084 w 62660"/>
                <a:gd name="connsiteY27" fmla="*/ 67126 h 91347"/>
                <a:gd name="connsiteX28" fmla="*/ 42084 w 62660"/>
                <a:gd name="connsiteY28" fmla="*/ 45898 h 91347"/>
                <a:gd name="connsiteX29" fmla="*/ 36658 w 62660"/>
                <a:gd name="connsiteY29" fmla="*/ 41424 h 91347"/>
                <a:gd name="connsiteX30" fmla="*/ 28757 w 62660"/>
                <a:gd name="connsiteY30" fmla="*/ 39425 h 91347"/>
                <a:gd name="connsiteX31" fmla="*/ 13716 w 62660"/>
                <a:gd name="connsiteY31" fmla="*/ 59701 h 91347"/>
                <a:gd name="connsiteX32" fmla="*/ 20475 w 62660"/>
                <a:gd name="connsiteY32" fmla="*/ 78740 h 91347"/>
                <a:gd name="connsiteX33" fmla="*/ 28471 w 62660"/>
                <a:gd name="connsiteY33" fmla="*/ 80358 h 91347"/>
                <a:gd name="connsiteX34" fmla="*/ 37990 w 62660"/>
                <a:gd name="connsiteY34" fmla="*/ 76645 h 91347"/>
                <a:gd name="connsiteX35" fmla="*/ 42084 w 62660"/>
                <a:gd name="connsiteY35" fmla="*/ 67126 h 91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2660" h="91347">
                  <a:moveTo>
                    <a:pt x="55601" y="80263"/>
                  </a:moveTo>
                  <a:lnTo>
                    <a:pt x="60837" y="80263"/>
                  </a:lnTo>
                  <a:cubicBezTo>
                    <a:pt x="61722" y="80149"/>
                    <a:pt x="62531" y="80777"/>
                    <a:pt x="62646" y="81662"/>
                  </a:cubicBezTo>
                  <a:cubicBezTo>
                    <a:pt x="62665" y="81795"/>
                    <a:pt x="62665" y="81938"/>
                    <a:pt x="62646" y="82072"/>
                  </a:cubicBezTo>
                  <a:lnTo>
                    <a:pt x="62646" y="87974"/>
                  </a:lnTo>
                  <a:cubicBezTo>
                    <a:pt x="62760" y="88859"/>
                    <a:pt x="62132" y="89668"/>
                    <a:pt x="61246" y="89782"/>
                  </a:cubicBezTo>
                  <a:cubicBezTo>
                    <a:pt x="61113" y="89801"/>
                    <a:pt x="60970" y="89801"/>
                    <a:pt x="60837" y="89782"/>
                  </a:cubicBezTo>
                  <a:lnTo>
                    <a:pt x="47129" y="89782"/>
                  </a:lnTo>
                  <a:cubicBezTo>
                    <a:pt x="46082" y="89782"/>
                    <a:pt x="45511" y="89211"/>
                    <a:pt x="45320" y="87974"/>
                  </a:cubicBezTo>
                  <a:lnTo>
                    <a:pt x="44369" y="80929"/>
                  </a:lnTo>
                  <a:cubicBezTo>
                    <a:pt x="40304" y="87802"/>
                    <a:pt x="32726" y="91810"/>
                    <a:pt x="24758" y="91305"/>
                  </a:cubicBezTo>
                  <a:cubicBezTo>
                    <a:pt x="17857" y="91724"/>
                    <a:pt x="11136" y="88992"/>
                    <a:pt x="6481" y="83880"/>
                  </a:cubicBezTo>
                  <a:cubicBezTo>
                    <a:pt x="1731" y="77179"/>
                    <a:pt x="-525" y="69030"/>
                    <a:pt x="103" y="60843"/>
                  </a:cubicBezTo>
                  <a:cubicBezTo>
                    <a:pt x="-497" y="52228"/>
                    <a:pt x="2159" y="43708"/>
                    <a:pt x="7528" y="36949"/>
                  </a:cubicBezTo>
                  <a:cubicBezTo>
                    <a:pt x="12374" y="31571"/>
                    <a:pt x="19332" y="28573"/>
                    <a:pt x="26567" y="28763"/>
                  </a:cubicBezTo>
                  <a:cubicBezTo>
                    <a:pt x="29851" y="28687"/>
                    <a:pt x="33107" y="29372"/>
                    <a:pt x="36086" y="30762"/>
                  </a:cubicBezTo>
                  <a:cubicBezTo>
                    <a:pt x="38447" y="31828"/>
                    <a:pt x="40513" y="33465"/>
                    <a:pt x="42084" y="35522"/>
                  </a:cubicBezTo>
                  <a:lnTo>
                    <a:pt x="42084" y="10010"/>
                  </a:lnTo>
                  <a:lnTo>
                    <a:pt x="35706" y="10010"/>
                  </a:lnTo>
                  <a:cubicBezTo>
                    <a:pt x="34820" y="10124"/>
                    <a:pt x="34011" y="9496"/>
                    <a:pt x="33897" y="8610"/>
                  </a:cubicBezTo>
                  <a:cubicBezTo>
                    <a:pt x="33878" y="8477"/>
                    <a:pt x="33878" y="8334"/>
                    <a:pt x="33897" y="8201"/>
                  </a:cubicBezTo>
                  <a:lnTo>
                    <a:pt x="33897" y="1823"/>
                  </a:lnTo>
                  <a:cubicBezTo>
                    <a:pt x="33783" y="938"/>
                    <a:pt x="34411" y="129"/>
                    <a:pt x="35297" y="14"/>
                  </a:cubicBezTo>
                  <a:cubicBezTo>
                    <a:pt x="35430" y="-5"/>
                    <a:pt x="35573" y="-5"/>
                    <a:pt x="35706" y="14"/>
                  </a:cubicBezTo>
                  <a:lnTo>
                    <a:pt x="53793" y="14"/>
                  </a:lnTo>
                  <a:cubicBezTo>
                    <a:pt x="54678" y="-100"/>
                    <a:pt x="55487" y="528"/>
                    <a:pt x="55601" y="1413"/>
                  </a:cubicBezTo>
                  <a:cubicBezTo>
                    <a:pt x="55620" y="1547"/>
                    <a:pt x="55620" y="1690"/>
                    <a:pt x="55601" y="1823"/>
                  </a:cubicBezTo>
                  <a:close/>
                  <a:moveTo>
                    <a:pt x="42084" y="67126"/>
                  </a:moveTo>
                  <a:lnTo>
                    <a:pt x="42084" y="45898"/>
                  </a:lnTo>
                  <a:cubicBezTo>
                    <a:pt x="40665" y="43994"/>
                    <a:pt x="38799" y="42452"/>
                    <a:pt x="36658" y="41424"/>
                  </a:cubicBezTo>
                  <a:cubicBezTo>
                    <a:pt x="34211" y="40148"/>
                    <a:pt x="31508" y="39463"/>
                    <a:pt x="28757" y="39425"/>
                  </a:cubicBezTo>
                  <a:cubicBezTo>
                    <a:pt x="19237" y="39425"/>
                    <a:pt x="13716" y="46183"/>
                    <a:pt x="13716" y="59701"/>
                  </a:cubicBezTo>
                  <a:cubicBezTo>
                    <a:pt x="13716" y="70077"/>
                    <a:pt x="16001" y="76550"/>
                    <a:pt x="20475" y="78740"/>
                  </a:cubicBezTo>
                  <a:cubicBezTo>
                    <a:pt x="22969" y="79920"/>
                    <a:pt x="25710" y="80482"/>
                    <a:pt x="28471" y="80358"/>
                  </a:cubicBezTo>
                  <a:cubicBezTo>
                    <a:pt x="32003" y="80367"/>
                    <a:pt x="35401" y="79035"/>
                    <a:pt x="37990" y="76645"/>
                  </a:cubicBezTo>
                  <a:cubicBezTo>
                    <a:pt x="40675" y="74218"/>
                    <a:pt x="42169" y="70743"/>
                    <a:pt x="42084" y="67126"/>
                  </a:cubicBezTo>
                  <a:close/>
                </a:path>
              </a:pathLst>
            </a:custGeom>
            <a:solidFill>
              <a:srgbClr val="FFFFFF"/>
            </a:solidFill>
            <a:ln w="9508" cap="flat">
              <a:noFill/>
              <a:prstDash val="solid"/>
              <a:miter/>
            </a:ln>
          </p:spPr>
          <p:txBody>
            <a:bodyPr rtlCol="0" anchor="ctr"/>
            <a:lstStyle/>
            <a:p>
              <a:endParaRPr lang="en-US"/>
            </a:p>
          </p:txBody>
        </p:sp>
        <p:sp>
          <p:nvSpPr>
            <p:cNvPr id="10" name="Graphic 2">
              <a:extLst>
                <a:ext uri="{FF2B5EF4-FFF2-40B4-BE49-F238E27FC236}">
                  <a16:creationId xmlns:a16="http://schemas.microsoft.com/office/drawing/2014/main" id="{2FF2CBF1-81B0-1445-9D18-367F587CE013}"/>
                </a:ext>
              </a:extLst>
            </p:cNvPr>
            <p:cNvSpPr/>
            <p:nvPr/>
          </p:nvSpPr>
          <p:spPr>
            <a:xfrm>
              <a:off x="6425882" y="4947310"/>
              <a:ext cx="55762" cy="62626"/>
            </a:xfrm>
            <a:custGeom>
              <a:avLst/>
              <a:gdLst>
                <a:gd name="connsiteX0" fmla="*/ 35377 w 55762"/>
                <a:gd name="connsiteY0" fmla="*/ 24975 h 62626"/>
                <a:gd name="connsiteX1" fmla="*/ 35377 w 55762"/>
                <a:gd name="connsiteY1" fmla="*/ 20786 h 62626"/>
                <a:gd name="connsiteX2" fmla="*/ 30617 w 55762"/>
                <a:gd name="connsiteY2" fmla="*/ 10029 h 62626"/>
                <a:gd name="connsiteX3" fmla="*/ 23954 w 55762"/>
                <a:gd name="connsiteY3" fmla="*/ 9077 h 62626"/>
                <a:gd name="connsiteX4" fmla="*/ 14434 w 55762"/>
                <a:gd name="connsiteY4" fmla="*/ 16788 h 62626"/>
                <a:gd name="connsiteX5" fmla="*/ 12625 w 55762"/>
                <a:gd name="connsiteY5" fmla="*/ 18597 h 62626"/>
                <a:gd name="connsiteX6" fmla="*/ 4915 w 55762"/>
                <a:gd name="connsiteY6" fmla="*/ 18597 h 62626"/>
                <a:gd name="connsiteX7" fmla="*/ 3201 w 55762"/>
                <a:gd name="connsiteY7" fmla="*/ 16788 h 62626"/>
                <a:gd name="connsiteX8" fmla="*/ 10341 w 55762"/>
                <a:gd name="connsiteY8" fmla="*/ 3842 h 62626"/>
                <a:gd name="connsiteX9" fmla="*/ 27095 w 55762"/>
                <a:gd name="connsiteY9" fmla="*/ 34 h 62626"/>
                <a:gd name="connsiteX10" fmla="*/ 48704 w 55762"/>
                <a:gd name="connsiteY10" fmla="*/ 19834 h 62626"/>
                <a:gd name="connsiteX11" fmla="*/ 48704 w 55762"/>
                <a:gd name="connsiteY11" fmla="*/ 51534 h 62626"/>
                <a:gd name="connsiteX12" fmla="*/ 53940 w 55762"/>
                <a:gd name="connsiteY12" fmla="*/ 51534 h 62626"/>
                <a:gd name="connsiteX13" fmla="*/ 55748 w 55762"/>
                <a:gd name="connsiteY13" fmla="*/ 52933 h 62626"/>
                <a:gd name="connsiteX14" fmla="*/ 55748 w 55762"/>
                <a:gd name="connsiteY14" fmla="*/ 53343 h 62626"/>
                <a:gd name="connsiteX15" fmla="*/ 55748 w 55762"/>
                <a:gd name="connsiteY15" fmla="*/ 59245 h 62626"/>
                <a:gd name="connsiteX16" fmla="*/ 54349 w 55762"/>
                <a:gd name="connsiteY16" fmla="*/ 61053 h 62626"/>
                <a:gd name="connsiteX17" fmla="*/ 53940 w 55762"/>
                <a:gd name="connsiteY17" fmla="*/ 61053 h 62626"/>
                <a:gd name="connsiteX18" fmla="*/ 39661 w 55762"/>
                <a:gd name="connsiteY18" fmla="*/ 61053 h 62626"/>
                <a:gd name="connsiteX19" fmla="*/ 37852 w 55762"/>
                <a:gd name="connsiteY19" fmla="*/ 59245 h 62626"/>
                <a:gd name="connsiteX20" fmla="*/ 36995 w 55762"/>
                <a:gd name="connsiteY20" fmla="*/ 53723 h 62626"/>
                <a:gd name="connsiteX21" fmla="*/ 17956 w 55762"/>
                <a:gd name="connsiteY21" fmla="*/ 62576 h 62626"/>
                <a:gd name="connsiteX22" fmla="*/ 5105 w 55762"/>
                <a:gd name="connsiteY22" fmla="*/ 58483 h 62626"/>
                <a:gd name="connsiteX23" fmla="*/ 60 w 55762"/>
                <a:gd name="connsiteY23" fmla="*/ 45537 h 62626"/>
                <a:gd name="connsiteX24" fmla="*/ 9579 w 55762"/>
                <a:gd name="connsiteY24" fmla="*/ 29449 h 62626"/>
                <a:gd name="connsiteX25" fmla="*/ 28618 w 55762"/>
                <a:gd name="connsiteY25" fmla="*/ 25355 h 62626"/>
                <a:gd name="connsiteX26" fmla="*/ 35377 w 55762"/>
                <a:gd name="connsiteY26" fmla="*/ 42586 h 62626"/>
                <a:gd name="connsiteX27" fmla="*/ 35377 w 55762"/>
                <a:gd name="connsiteY27" fmla="*/ 33066 h 62626"/>
                <a:gd name="connsiteX28" fmla="*/ 21098 w 55762"/>
                <a:gd name="connsiteY28" fmla="*/ 34113 h 62626"/>
                <a:gd name="connsiteX29" fmla="*/ 16433 w 55762"/>
                <a:gd name="connsiteY29" fmla="*/ 36303 h 62626"/>
                <a:gd name="connsiteX30" fmla="*/ 12530 w 55762"/>
                <a:gd name="connsiteY30" fmla="*/ 43728 h 62626"/>
                <a:gd name="connsiteX31" fmla="*/ 22050 w 55762"/>
                <a:gd name="connsiteY31" fmla="*/ 52105 h 62626"/>
                <a:gd name="connsiteX32" fmla="*/ 31569 w 55762"/>
                <a:gd name="connsiteY32" fmla="*/ 49154 h 62626"/>
                <a:gd name="connsiteX33" fmla="*/ 35662 w 55762"/>
                <a:gd name="connsiteY33" fmla="*/ 42586 h 62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5762" h="62626">
                  <a:moveTo>
                    <a:pt x="35377" y="24975"/>
                  </a:moveTo>
                  <a:lnTo>
                    <a:pt x="35377" y="20786"/>
                  </a:lnTo>
                  <a:cubicBezTo>
                    <a:pt x="35377" y="15074"/>
                    <a:pt x="33759" y="11267"/>
                    <a:pt x="30617" y="10029"/>
                  </a:cubicBezTo>
                  <a:cubicBezTo>
                    <a:pt x="28475" y="9287"/>
                    <a:pt x="26219" y="8963"/>
                    <a:pt x="23954" y="9077"/>
                  </a:cubicBezTo>
                  <a:cubicBezTo>
                    <a:pt x="19327" y="8992"/>
                    <a:pt x="15310" y="12247"/>
                    <a:pt x="14434" y="16788"/>
                  </a:cubicBezTo>
                  <a:cubicBezTo>
                    <a:pt x="14434" y="18026"/>
                    <a:pt x="13577" y="18597"/>
                    <a:pt x="12625" y="18597"/>
                  </a:cubicBezTo>
                  <a:lnTo>
                    <a:pt x="4915" y="18597"/>
                  </a:lnTo>
                  <a:cubicBezTo>
                    <a:pt x="3582" y="18597"/>
                    <a:pt x="3011" y="18026"/>
                    <a:pt x="3201" y="16788"/>
                  </a:cubicBezTo>
                  <a:cubicBezTo>
                    <a:pt x="3153" y="11524"/>
                    <a:pt x="5857" y="6612"/>
                    <a:pt x="10341" y="3842"/>
                  </a:cubicBezTo>
                  <a:cubicBezTo>
                    <a:pt x="15481" y="1081"/>
                    <a:pt x="21269" y="-233"/>
                    <a:pt x="27095" y="34"/>
                  </a:cubicBezTo>
                  <a:cubicBezTo>
                    <a:pt x="41564" y="34"/>
                    <a:pt x="48704" y="6602"/>
                    <a:pt x="48704" y="19834"/>
                  </a:cubicBezTo>
                  <a:lnTo>
                    <a:pt x="48704" y="51534"/>
                  </a:lnTo>
                  <a:lnTo>
                    <a:pt x="53940" y="51534"/>
                  </a:lnTo>
                  <a:cubicBezTo>
                    <a:pt x="54825" y="51420"/>
                    <a:pt x="55634" y="52048"/>
                    <a:pt x="55748" y="52933"/>
                  </a:cubicBezTo>
                  <a:cubicBezTo>
                    <a:pt x="55767" y="53067"/>
                    <a:pt x="55767" y="53209"/>
                    <a:pt x="55748" y="53343"/>
                  </a:cubicBezTo>
                  <a:lnTo>
                    <a:pt x="55748" y="59245"/>
                  </a:lnTo>
                  <a:cubicBezTo>
                    <a:pt x="55862" y="60130"/>
                    <a:pt x="55234" y="60939"/>
                    <a:pt x="54349" y="61053"/>
                  </a:cubicBezTo>
                  <a:cubicBezTo>
                    <a:pt x="54216" y="61072"/>
                    <a:pt x="54073" y="61072"/>
                    <a:pt x="53940" y="61053"/>
                  </a:cubicBezTo>
                  <a:lnTo>
                    <a:pt x="39661" y="61053"/>
                  </a:lnTo>
                  <a:cubicBezTo>
                    <a:pt x="38613" y="61053"/>
                    <a:pt x="38042" y="60482"/>
                    <a:pt x="37852" y="59245"/>
                  </a:cubicBezTo>
                  <a:lnTo>
                    <a:pt x="36995" y="53723"/>
                  </a:lnTo>
                  <a:cubicBezTo>
                    <a:pt x="32578" y="59740"/>
                    <a:pt x="25400" y="63081"/>
                    <a:pt x="17956" y="62576"/>
                  </a:cubicBezTo>
                  <a:cubicBezTo>
                    <a:pt x="13330" y="62729"/>
                    <a:pt x="8789" y="61282"/>
                    <a:pt x="5105" y="58483"/>
                  </a:cubicBezTo>
                  <a:cubicBezTo>
                    <a:pt x="1507" y="55189"/>
                    <a:pt x="-359" y="50401"/>
                    <a:pt x="60" y="45537"/>
                  </a:cubicBezTo>
                  <a:cubicBezTo>
                    <a:pt x="-531" y="38692"/>
                    <a:pt x="3296" y="32228"/>
                    <a:pt x="9579" y="29449"/>
                  </a:cubicBezTo>
                  <a:cubicBezTo>
                    <a:pt x="15595" y="26859"/>
                    <a:pt x="22068" y="25470"/>
                    <a:pt x="28618" y="25355"/>
                  </a:cubicBezTo>
                  <a:close/>
                  <a:moveTo>
                    <a:pt x="35377" y="42586"/>
                  </a:moveTo>
                  <a:lnTo>
                    <a:pt x="35377" y="33066"/>
                  </a:lnTo>
                  <a:cubicBezTo>
                    <a:pt x="30588" y="32761"/>
                    <a:pt x="25791" y="33114"/>
                    <a:pt x="21098" y="34113"/>
                  </a:cubicBezTo>
                  <a:cubicBezTo>
                    <a:pt x="19489" y="34732"/>
                    <a:pt x="17937" y="35465"/>
                    <a:pt x="16433" y="36303"/>
                  </a:cubicBezTo>
                  <a:cubicBezTo>
                    <a:pt x="13768" y="37778"/>
                    <a:pt x="12225" y="40691"/>
                    <a:pt x="12530" y="43728"/>
                  </a:cubicBezTo>
                  <a:cubicBezTo>
                    <a:pt x="12530" y="49344"/>
                    <a:pt x="15767" y="52105"/>
                    <a:pt x="22050" y="52105"/>
                  </a:cubicBezTo>
                  <a:cubicBezTo>
                    <a:pt x="25467" y="52229"/>
                    <a:pt x="28827" y="51191"/>
                    <a:pt x="31569" y="49154"/>
                  </a:cubicBezTo>
                  <a:cubicBezTo>
                    <a:pt x="33882" y="47717"/>
                    <a:pt x="35396" y="45289"/>
                    <a:pt x="35662" y="42586"/>
                  </a:cubicBezTo>
                  <a:close/>
                </a:path>
              </a:pathLst>
            </a:custGeom>
            <a:solidFill>
              <a:srgbClr val="FFFFFF"/>
            </a:solidFill>
            <a:ln w="9508" cap="flat">
              <a:noFill/>
              <a:prstDash val="solid"/>
              <a:miter/>
            </a:ln>
          </p:spPr>
          <p:txBody>
            <a:bodyPr rtlCol="0" anchor="ctr"/>
            <a:lstStyle/>
            <a:p>
              <a:endParaRPr lang="en-US"/>
            </a:p>
          </p:txBody>
        </p:sp>
        <p:sp>
          <p:nvSpPr>
            <p:cNvPr id="11" name="Graphic 2">
              <a:extLst>
                <a:ext uri="{FF2B5EF4-FFF2-40B4-BE49-F238E27FC236}">
                  <a16:creationId xmlns:a16="http://schemas.microsoft.com/office/drawing/2014/main" id="{478E735A-6D75-BC43-9362-3365AE26DE3F}"/>
                </a:ext>
              </a:extLst>
            </p:cNvPr>
            <p:cNvSpPr/>
            <p:nvPr/>
          </p:nvSpPr>
          <p:spPr>
            <a:xfrm>
              <a:off x="6484186" y="4930290"/>
              <a:ext cx="41092" cy="79463"/>
            </a:xfrm>
            <a:custGeom>
              <a:avLst/>
              <a:gdLst>
                <a:gd name="connsiteX0" fmla="*/ 22385 w 41092"/>
                <a:gd name="connsiteY0" fmla="*/ 28001 h 79463"/>
                <a:gd name="connsiteX1" fmla="*/ 22385 w 41092"/>
                <a:gd name="connsiteY1" fmla="*/ 58368 h 79463"/>
                <a:gd name="connsiteX2" fmla="*/ 23813 w 41092"/>
                <a:gd name="connsiteY2" fmla="*/ 66650 h 79463"/>
                <a:gd name="connsiteX3" fmla="*/ 29239 w 41092"/>
                <a:gd name="connsiteY3" fmla="*/ 69125 h 79463"/>
                <a:gd name="connsiteX4" fmla="*/ 36949 w 41092"/>
                <a:gd name="connsiteY4" fmla="*/ 67412 h 79463"/>
                <a:gd name="connsiteX5" fmla="*/ 38853 w 41092"/>
                <a:gd name="connsiteY5" fmla="*/ 68459 h 79463"/>
                <a:gd name="connsiteX6" fmla="*/ 41043 w 41092"/>
                <a:gd name="connsiteY6" fmla="*/ 73980 h 79463"/>
                <a:gd name="connsiteX7" fmla="*/ 41043 w 41092"/>
                <a:gd name="connsiteY7" fmla="*/ 75027 h 79463"/>
                <a:gd name="connsiteX8" fmla="*/ 39900 w 41092"/>
                <a:gd name="connsiteY8" fmla="*/ 76360 h 79463"/>
                <a:gd name="connsiteX9" fmla="*/ 26097 w 41092"/>
                <a:gd name="connsiteY9" fmla="*/ 79311 h 79463"/>
                <a:gd name="connsiteX10" fmla="*/ 12009 w 41092"/>
                <a:gd name="connsiteY10" fmla="*/ 73695 h 79463"/>
                <a:gd name="connsiteX11" fmla="*/ 9248 w 41092"/>
                <a:gd name="connsiteY11" fmla="*/ 66745 h 79463"/>
                <a:gd name="connsiteX12" fmla="*/ 8772 w 41092"/>
                <a:gd name="connsiteY12" fmla="*/ 57226 h 79463"/>
                <a:gd name="connsiteX13" fmla="*/ 8772 w 41092"/>
                <a:gd name="connsiteY13" fmla="*/ 28192 h 79463"/>
                <a:gd name="connsiteX14" fmla="*/ 1823 w 41092"/>
                <a:gd name="connsiteY14" fmla="*/ 28192 h 79463"/>
                <a:gd name="connsiteX15" fmla="*/ 14 w 41092"/>
                <a:gd name="connsiteY15" fmla="*/ 26792 h 79463"/>
                <a:gd name="connsiteX16" fmla="*/ 14 w 41092"/>
                <a:gd name="connsiteY16" fmla="*/ 26383 h 79463"/>
                <a:gd name="connsiteX17" fmla="*/ 14 w 41092"/>
                <a:gd name="connsiteY17" fmla="*/ 20100 h 79463"/>
                <a:gd name="connsiteX18" fmla="*/ 1414 w 41092"/>
                <a:gd name="connsiteY18" fmla="*/ 18292 h 79463"/>
                <a:gd name="connsiteX19" fmla="*/ 1823 w 41092"/>
                <a:gd name="connsiteY19" fmla="*/ 18292 h 79463"/>
                <a:gd name="connsiteX20" fmla="*/ 8772 w 41092"/>
                <a:gd name="connsiteY20" fmla="*/ 18292 h 79463"/>
                <a:gd name="connsiteX21" fmla="*/ 8772 w 41092"/>
                <a:gd name="connsiteY21" fmla="*/ 1823 h 79463"/>
                <a:gd name="connsiteX22" fmla="*/ 10171 w 41092"/>
                <a:gd name="connsiteY22" fmla="*/ 14 h 79463"/>
                <a:gd name="connsiteX23" fmla="*/ 10581 w 41092"/>
                <a:gd name="connsiteY23" fmla="*/ 14 h 79463"/>
                <a:gd name="connsiteX24" fmla="*/ 20100 w 41092"/>
                <a:gd name="connsiteY24" fmla="*/ 14 h 79463"/>
                <a:gd name="connsiteX25" fmla="*/ 21909 w 41092"/>
                <a:gd name="connsiteY25" fmla="*/ 1414 h 79463"/>
                <a:gd name="connsiteX26" fmla="*/ 21909 w 41092"/>
                <a:gd name="connsiteY26" fmla="*/ 1823 h 79463"/>
                <a:gd name="connsiteX27" fmla="*/ 21909 w 41092"/>
                <a:gd name="connsiteY27" fmla="*/ 18101 h 79463"/>
                <a:gd name="connsiteX28" fmla="*/ 34093 w 41092"/>
                <a:gd name="connsiteY28" fmla="*/ 18101 h 79463"/>
                <a:gd name="connsiteX29" fmla="*/ 35902 w 41092"/>
                <a:gd name="connsiteY29" fmla="*/ 19500 h 79463"/>
                <a:gd name="connsiteX30" fmla="*/ 35902 w 41092"/>
                <a:gd name="connsiteY30" fmla="*/ 19910 h 79463"/>
                <a:gd name="connsiteX31" fmla="*/ 35902 w 41092"/>
                <a:gd name="connsiteY31" fmla="*/ 26573 h 79463"/>
                <a:gd name="connsiteX32" fmla="*/ 34503 w 41092"/>
                <a:gd name="connsiteY32" fmla="*/ 28382 h 79463"/>
                <a:gd name="connsiteX33" fmla="*/ 34093 w 41092"/>
                <a:gd name="connsiteY33" fmla="*/ 28382 h 79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1092" h="79463">
                  <a:moveTo>
                    <a:pt x="22385" y="28001"/>
                  </a:moveTo>
                  <a:lnTo>
                    <a:pt x="22385" y="58368"/>
                  </a:lnTo>
                  <a:cubicBezTo>
                    <a:pt x="22194" y="61205"/>
                    <a:pt x="22689" y="64042"/>
                    <a:pt x="23813" y="66650"/>
                  </a:cubicBezTo>
                  <a:cubicBezTo>
                    <a:pt x="25031" y="68411"/>
                    <a:pt x="27116" y="69363"/>
                    <a:pt x="29239" y="69125"/>
                  </a:cubicBezTo>
                  <a:cubicBezTo>
                    <a:pt x="31904" y="69125"/>
                    <a:pt x="34532" y="68544"/>
                    <a:pt x="36949" y="67412"/>
                  </a:cubicBezTo>
                  <a:cubicBezTo>
                    <a:pt x="37806" y="67412"/>
                    <a:pt x="38473" y="67412"/>
                    <a:pt x="38853" y="68459"/>
                  </a:cubicBezTo>
                  <a:lnTo>
                    <a:pt x="41043" y="73980"/>
                  </a:lnTo>
                  <a:cubicBezTo>
                    <a:pt x="41109" y="74323"/>
                    <a:pt x="41109" y="74684"/>
                    <a:pt x="41043" y="75027"/>
                  </a:cubicBezTo>
                  <a:cubicBezTo>
                    <a:pt x="41043" y="75027"/>
                    <a:pt x="41043" y="75884"/>
                    <a:pt x="39900" y="76360"/>
                  </a:cubicBezTo>
                  <a:cubicBezTo>
                    <a:pt x="35598" y="78435"/>
                    <a:pt x="30867" y="79444"/>
                    <a:pt x="26097" y="79311"/>
                  </a:cubicBezTo>
                  <a:cubicBezTo>
                    <a:pt x="20738" y="80072"/>
                    <a:pt x="15369" y="77940"/>
                    <a:pt x="12009" y="73695"/>
                  </a:cubicBezTo>
                  <a:cubicBezTo>
                    <a:pt x="10504" y="71657"/>
                    <a:pt x="9553" y="69258"/>
                    <a:pt x="9248" y="66745"/>
                  </a:cubicBezTo>
                  <a:cubicBezTo>
                    <a:pt x="8896" y="63585"/>
                    <a:pt x="8743" y="60405"/>
                    <a:pt x="8772" y="57226"/>
                  </a:cubicBezTo>
                  <a:lnTo>
                    <a:pt x="8772" y="28192"/>
                  </a:lnTo>
                  <a:lnTo>
                    <a:pt x="1823" y="28192"/>
                  </a:lnTo>
                  <a:cubicBezTo>
                    <a:pt x="938" y="28306"/>
                    <a:pt x="128" y="27678"/>
                    <a:pt x="14" y="26792"/>
                  </a:cubicBezTo>
                  <a:cubicBezTo>
                    <a:pt x="-5" y="26659"/>
                    <a:pt x="-5" y="26516"/>
                    <a:pt x="14" y="26383"/>
                  </a:cubicBezTo>
                  <a:lnTo>
                    <a:pt x="14" y="20100"/>
                  </a:lnTo>
                  <a:cubicBezTo>
                    <a:pt x="-100" y="19215"/>
                    <a:pt x="528" y="18406"/>
                    <a:pt x="1414" y="18292"/>
                  </a:cubicBezTo>
                  <a:cubicBezTo>
                    <a:pt x="1547" y="18272"/>
                    <a:pt x="1690" y="18272"/>
                    <a:pt x="1823" y="18292"/>
                  </a:cubicBezTo>
                  <a:lnTo>
                    <a:pt x="8772" y="18292"/>
                  </a:lnTo>
                  <a:lnTo>
                    <a:pt x="8772" y="1823"/>
                  </a:lnTo>
                  <a:cubicBezTo>
                    <a:pt x="8658" y="938"/>
                    <a:pt x="9286" y="128"/>
                    <a:pt x="10171" y="14"/>
                  </a:cubicBezTo>
                  <a:cubicBezTo>
                    <a:pt x="10305" y="-5"/>
                    <a:pt x="10448" y="-5"/>
                    <a:pt x="10581" y="14"/>
                  </a:cubicBezTo>
                  <a:lnTo>
                    <a:pt x="20100" y="14"/>
                  </a:lnTo>
                  <a:cubicBezTo>
                    <a:pt x="20985" y="-100"/>
                    <a:pt x="21794" y="528"/>
                    <a:pt x="21909" y="1414"/>
                  </a:cubicBezTo>
                  <a:cubicBezTo>
                    <a:pt x="21928" y="1547"/>
                    <a:pt x="21928" y="1690"/>
                    <a:pt x="21909" y="1823"/>
                  </a:cubicBezTo>
                  <a:lnTo>
                    <a:pt x="21909" y="18101"/>
                  </a:lnTo>
                  <a:lnTo>
                    <a:pt x="34093" y="18101"/>
                  </a:lnTo>
                  <a:cubicBezTo>
                    <a:pt x="34979" y="17987"/>
                    <a:pt x="35788" y="18615"/>
                    <a:pt x="35902" y="19500"/>
                  </a:cubicBezTo>
                  <a:cubicBezTo>
                    <a:pt x="35921" y="19634"/>
                    <a:pt x="35921" y="19777"/>
                    <a:pt x="35902" y="19910"/>
                  </a:cubicBezTo>
                  <a:lnTo>
                    <a:pt x="35902" y="26573"/>
                  </a:lnTo>
                  <a:cubicBezTo>
                    <a:pt x="36017" y="27459"/>
                    <a:pt x="35388" y="28268"/>
                    <a:pt x="34503" y="28382"/>
                  </a:cubicBezTo>
                  <a:cubicBezTo>
                    <a:pt x="34370" y="28401"/>
                    <a:pt x="34227" y="28401"/>
                    <a:pt x="34093" y="28382"/>
                  </a:cubicBezTo>
                  <a:close/>
                </a:path>
              </a:pathLst>
            </a:custGeom>
            <a:solidFill>
              <a:srgbClr val="FFFFFF"/>
            </a:solidFill>
            <a:ln w="9508" cap="flat">
              <a:noFill/>
              <a:prstDash val="solid"/>
              <a:miter/>
            </a:ln>
          </p:spPr>
          <p:txBody>
            <a:bodyPr rtlCol="0" anchor="ctr"/>
            <a:lstStyle/>
            <a:p>
              <a:endParaRPr lang="en-US"/>
            </a:p>
          </p:txBody>
        </p:sp>
        <p:sp>
          <p:nvSpPr>
            <p:cNvPr id="12" name="Graphic 2">
              <a:extLst>
                <a:ext uri="{FF2B5EF4-FFF2-40B4-BE49-F238E27FC236}">
                  <a16:creationId xmlns:a16="http://schemas.microsoft.com/office/drawing/2014/main" id="{38932225-BCF9-224D-8D26-BAD881B2E2B3}"/>
                </a:ext>
              </a:extLst>
            </p:cNvPr>
            <p:cNvSpPr/>
            <p:nvPr/>
          </p:nvSpPr>
          <p:spPr>
            <a:xfrm>
              <a:off x="6533164" y="4993795"/>
              <a:ext cx="18058" cy="16671"/>
            </a:xfrm>
            <a:custGeom>
              <a:avLst/>
              <a:gdLst>
                <a:gd name="connsiteX0" fmla="*/ 15674 w 18058"/>
                <a:gd name="connsiteY0" fmla="*/ 14188 h 16671"/>
                <a:gd name="connsiteX1" fmla="*/ 9105 w 18058"/>
                <a:gd name="connsiteY1" fmla="*/ 16663 h 16671"/>
                <a:gd name="connsiteX2" fmla="*/ 2442 w 18058"/>
                <a:gd name="connsiteY2" fmla="*/ 14283 h 16671"/>
                <a:gd name="connsiteX3" fmla="*/ 2442 w 18058"/>
                <a:gd name="connsiteY3" fmla="*/ 2384 h 16671"/>
                <a:gd name="connsiteX4" fmla="*/ 9010 w 18058"/>
                <a:gd name="connsiteY4" fmla="*/ 4 h 16671"/>
                <a:gd name="connsiteX5" fmla="*/ 15483 w 18058"/>
                <a:gd name="connsiteY5" fmla="*/ 2288 h 16671"/>
                <a:gd name="connsiteX6" fmla="*/ 18054 w 18058"/>
                <a:gd name="connsiteY6" fmla="*/ 8190 h 16671"/>
                <a:gd name="connsiteX7" fmla="*/ 15674 w 18058"/>
                <a:gd name="connsiteY7" fmla="*/ 14188 h 16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58" h="16671">
                  <a:moveTo>
                    <a:pt x="15674" y="14188"/>
                  </a:moveTo>
                  <a:cubicBezTo>
                    <a:pt x="13913" y="15873"/>
                    <a:pt x="11542" y="16767"/>
                    <a:pt x="9105" y="16663"/>
                  </a:cubicBezTo>
                  <a:cubicBezTo>
                    <a:pt x="6659" y="16758"/>
                    <a:pt x="4279" y="15901"/>
                    <a:pt x="2442" y="14283"/>
                  </a:cubicBezTo>
                  <a:cubicBezTo>
                    <a:pt x="-814" y="10980"/>
                    <a:pt x="-814" y="5687"/>
                    <a:pt x="2442" y="2384"/>
                  </a:cubicBezTo>
                  <a:cubicBezTo>
                    <a:pt x="4250" y="784"/>
                    <a:pt x="6602" y="-63"/>
                    <a:pt x="9010" y="4"/>
                  </a:cubicBezTo>
                  <a:cubicBezTo>
                    <a:pt x="11380" y="-63"/>
                    <a:pt x="13684" y="746"/>
                    <a:pt x="15483" y="2288"/>
                  </a:cubicBezTo>
                  <a:cubicBezTo>
                    <a:pt x="17197" y="3764"/>
                    <a:pt x="18139" y="5934"/>
                    <a:pt x="18054" y="8190"/>
                  </a:cubicBezTo>
                  <a:cubicBezTo>
                    <a:pt x="18110" y="10428"/>
                    <a:pt x="17254" y="12598"/>
                    <a:pt x="15674" y="14188"/>
                  </a:cubicBezTo>
                  <a:close/>
                </a:path>
              </a:pathLst>
            </a:custGeom>
            <a:solidFill>
              <a:srgbClr val="FFFFFF"/>
            </a:solidFill>
            <a:ln w="9508" cap="flat">
              <a:noFill/>
              <a:prstDash val="solid"/>
              <a:miter/>
            </a:ln>
          </p:spPr>
          <p:txBody>
            <a:bodyPr rtlCol="0" anchor="ctr"/>
            <a:lstStyle/>
            <a:p>
              <a:endParaRPr lang="en-US"/>
            </a:p>
          </p:txBody>
        </p:sp>
        <p:sp>
          <p:nvSpPr>
            <p:cNvPr id="13" name="Graphic 2">
              <a:extLst>
                <a:ext uri="{FF2B5EF4-FFF2-40B4-BE49-F238E27FC236}">
                  <a16:creationId xmlns:a16="http://schemas.microsoft.com/office/drawing/2014/main" id="{67D6C88F-5806-3B44-BFA4-68F342CD1F53}"/>
                </a:ext>
              </a:extLst>
            </p:cNvPr>
            <p:cNvSpPr/>
            <p:nvPr/>
          </p:nvSpPr>
          <p:spPr>
            <a:xfrm>
              <a:off x="6566827" y="4993790"/>
              <a:ext cx="18093" cy="16680"/>
            </a:xfrm>
            <a:custGeom>
              <a:avLst/>
              <a:gdLst>
                <a:gd name="connsiteX0" fmla="*/ 15709 w 18093"/>
                <a:gd name="connsiteY0" fmla="*/ 14192 h 16680"/>
                <a:gd name="connsiteX1" fmla="*/ 9045 w 18093"/>
                <a:gd name="connsiteY1" fmla="*/ 16668 h 16680"/>
                <a:gd name="connsiteX2" fmla="*/ 2382 w 18093"/>
                <a:gd name="connsiteY2" fmla="*/ 14288 h 16680"/>
                <a:gd name="connsiteX3" fmla="*/ 2 w 18093"/>
                <a:gd name="connsiteY3" fmla="*/ 8386 h 16680"/>
                <a:gd name="connsiteX4" fmla="*/ 2572 w 18093"/>
                <a:gd name="connsiteY4" fmla="*/ 2388 h 16680"/>
                <a:gd name="connsiteX5" fmla="*/ 9045 w 18093"/>
                <a:gd name="connsiteY5" fmla="*/ 9 h 16680"/>
                <a:gd name="connsiteX6" fmla="*/ 15614 w 18093"/>
                <a:gd name="connsiteY6" fmla="*/ 2293 h 16680"/>
                <a:gd name="connsiteX7" fmla="*/ 18089 w 18093"/>
                <a:gd name="connsiteY7" fmla="*/ 8195 h 16680"/>
                <a:gd name="connsiteX8" fmla="*/ 15709 w 18093"/>
                <a:gd name="connsiteY8" fmla="*/ 14192 h 16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93" h="16680">
                  <a:moveTo>
                    <a:pt x="15709" y="14192"/>
                  </a:moveTo>
                  <a:cubicBezTo>
                    <a:pt x="13929" y="15906"/>
                    <a:pt x="11511" y="16801"/>
                    <a:pt x="9045" y="16668"/>
                  </a:cubicBezTo>
                  <a:cubicBezTo>
                    <a:pt x="6599" y="16763"/>
                    <a:pt x="4219" y="15906"/>
                    <a:pt x="2382" y="14288"/>
                  </a:cubicBezTo>
                  <a:cubicBezTo>
                    <a:pt x="830" y="12717"/>
                    <a:pt x="-27" y="10594"/>
                    <a:pt x="2" y="8386"/>
                  </a:cubicBezTo>
                  <a:cubicBezTo>
                    <a:pt x="-46" y="6110"/>
                    <a:pt x="887" y="3921"/>
                    <a:pt x="2572" y="2388"/>
                  </a:cubicBezTo>
                  <a:cubicBezTo>
                    <a:pt x="4324" y="761"/>
                    <a:pt x="6656" y="-96"/>
                    <a:pt x="9045" y="9"/>
                  </a:cubicBezTo>
                  <a:cubicBezTo>
                    <a:pt x="11444" y="-87"/>
                    <a:pt x="13786" y="732"/>
                    <a:pt x="15614" y="2293"/>
                  </a:cubicBezTo>
                  <a:cubicBezTo>
                    <a:pt x="17251" y="3807"/>
                    <a:pt x="18155" y="5958"/>
                    <a:pt x="18089" y="8195"/>
                  </a:cubicBezTo>
                  <a:cubicBezTo>
                    <a:pt x="18165" y="10442"/>
                    <a:pt x="17299" y="12612"/>
                    <a:pt x="15709" y="14192"/>
                  </a:cubicBezTo>
                  <a:close/>
                </a:path>
              </a:pathLst>
            </a:custGeom>
            <a:solidFill>
              <a:srgbClr val="FFFFFF"/>
            </a:solidFill>
            <a:ln w="9508" cap="flat">
              <a:noFill/>
              <a:prstDash val="solid"/>
              <a:miter/>
            </a:ln>
          </p:spPr>
          <p:txBody>
            <a:bodyPr rtlCol="0" anchor="ctr"/>
            <a:lstStyle/>
            <a:p>
              <a:endParaRPr lang="en-US"/>
            </a:p>
          </p:txBody>
        </p:sp>
        <p:sp>
          <p:nvSpPr>
            <p:cNvPr id="14" name="Graphic 2">
              <a:extLst>
                <a:ext uri="{FF2B5EF4-FFF2-40B4-BE49-F238E27FC236}">
                  <a16:creationId xmlns:a16="http://schemas.microsoft.com/office/drawing/2014/main" id="{0925877C-2B91-924D-B2EA-A49526855BE9}"/>
                </a:ext>
              </a:extLst>
            </p:cNvPr>
            <p:cNvSpPr/>
            <p:nvPr/>
          </p:nvSpPr>
          <p:spPr>
            <a:xfrm>
              <a:off x="6600524" y="4993795"/>
              <a:ext cx="18095" cy="16674"/>
            </a:xfrm>
            <a:custGeom>
              <a:avLst/>
              <a:gdLst>
                <a:gd name="connsiteX0" fmla="*/ 15616 w 18095"/>
                <a:gd name="connsiteY0" fmla="*/ 14188 h 16674"/>
                <a:gd name="connsiteX1" fmla="*/ 9047 w 18095"/>
                <a:gd name="connsiteY1" fmla="*/ 16663 h 16674"/>
                <a:gd name="connsiteX2" fmla="*/ 2383 w 18095"/>
                <a:gd name="connsiteY2" fmla="*/ 14283 h 16674"/>
                <a:gd name="connsiteX3" fmla="*/ 4 w 18095"/>
                <a:gd name="connsiteY3" fmla="*/ 8381 h 16674"/>
                <a:gd name="connsiteX4" fmla="*/ 2479 w 18095"/>
                <a:gd name="connsiteY4" fmla="*/ 2384 h 16674"/>
                <a:gd name="connsiteX5" fmla="*/ 9047 w 18095"/>
                <a:gd name="connsiteY5" fmla="*/ 4 h 16674"/>
                <a:gd name="connsiteX6" fmla="*/ 15520 w 18095"/>
                <a:gd name="connsiteY6" fmla="*/ 2288 h 16674"/>
                <a:gd name="connsiteX7" fmla="*/ 18090 w 18095"/>
                <a:gd name="connsiteY7" fmla="*/ 8190 h 16674"/>
                <a:gd name="connsiteX8" fmla="*/ 15616 w 18095"/>
                <a:gd name="connsiteY8" fmla="*/ 14188 h 16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95" h="16674">
                  <a:moveTo>
                    <a:pt x="15616" y="14188"/>
                  </a:moveTo>
                  <a:cubicBezTo>
                    <a:pt x="13864" y="15892"/>
                    <a:pt x="11484" y="16787"/>
                    <a:pt x="9047" y="16663"/>
                  </a:cubicBezTo>
                  <a:cubicBezTo>
                    <a:pt x="6600" y="16758"/>
                    <a:pt x="4221" y="15901"/>
                    <a:pt x="2383" y="14283"/>
                  </a:cubicBezTo>
                  <a:cubicBezTo>
                    <a:pt x="794" y="12741"/>
                    <a:pt x="-63" y="10599"/>
                    <a:pt x="4" y="8381"/>
                  </a:cubicBezTo>
                  <a:cubicBezTo>
                    <a:pt x="-34" y="6125"/>
                    <a:pt x="860" y="3954"/>
                    <a:pt x="2479" y="2384"/>
                  </a:cubicBezTo>
                  <a:cubicBezTo>
                    <a:pt x="4287" y="784"/>
                    <a:pt x="6639" y="-63"/>
                    <a:pt x="9047" y="4"/>
                  </a:cubicBezTo>
                  <a:cubicBezTo>
                    <a:pt x="11417" y="-63"/>
                    <a:pt x="13721" y="746"/>
                    <a:pt x="15520" y="2288"/>
                  </a:cubicBezTo>
                  <a:cubicBezTo>
                    <a:pt x="17234" y="3764"/>
                    <a:pt x="18176" y="5934"/>
                    <a:pt x="18090" y="8190"/>
                  </a:cubicBezTo>
                  <a:cubicBezTo>
                    <a:pt x="18128" y="10446"/>
                    <a:pt x="17234" y="12617"/>
                    <a:pt x="15616" y="14188"/>
                  </a:cubicBezTo>
                  <a:close/>
                </a:path>
              </a:pathLst>
            </a:custGeom>
            <a:solidFill>
              <a:srgbClr val="FFFFFF"/>
            </a:solidFill>
            <a:ln w="9508" cap="flat">
              <a:noFill/>
              <a:prstDash val="solid"/>
              <a:miter/>
            </a:ln>
          </p:spPr>
          <p:txBody>
            <a:bodyPr rtlCol="0" anchor="ctr"/>
            <a:lstStyle/>
            <a:p>
              <a:endParaRPr lang="en-US"/>
            </a:p>
          </p:txBody>
        </p:sp>
        <p:sp>
          <p:nvSpPr>
            <p:cNvPr id="15" name="Graphic 2">
              <a:extLst>
                <a:ext uri="{FF2B5EF4-FFF2-40B4-BE49-F238E27FC236}">
                  <a16:creationId xmlns:a16="http://schemas.microsoft.com/office/drawing/2014/main" id="{8948ED1C-FA04-704C-95A2-060A123201B5}"/>
                </a:ext>
              </a:extLst>
            </p:cNvPr>
            <p:cNvSpPr/>
            <p:nvPr/>
          </p:nvSpPr>
          <p:spPr>
            <a:xfrm>
              <a:off x="6286183" y="4802539"/>
              <a:ext cx="134061" cy="92171"/>
            </a:xfrm>
            <a:custGeom>
              <a:avLst/>
              <a:gdLst>
                <a:gd name="connsiteX0" fmla="*/ 28668 w 134061"/>
                <a:gd name="connsiteY0" fmla="*/ 90353 h 92171"/>
                <a:gd name="connsiteX1" fmla="*/ 9058 w 134061"/>
                <a:gd name="connsiteY1" fmla="*/ 11533 h 92171"/>
                <a:gd name="connsiteX2" fmla="*/ 2013 w 134061"/>
                <a:gd name="connsiteY2" fmla="*/ 11533 h 92171"/>
                <a:gd name="connsiteX3" fmla="*/ 14 w 134061"/>
                <a:gd name="connsiteY3" fmla="*/ 9934 h 92171"/>
                <a:gd name="connsiteX4" fmla="*/ 14 w 134061"/>
                <a:gd name="connsiteY4" fmla="*/ 9534 h 92171"/>
                <a:gd name="connsiteX5" fmla="*/ 14 w 134061"/>
                <a:gd name="connsiteY5" fmla="*/ 2013 h 92171"/>
                <a:gd name="connsiteX6" fmla="*/ 1614 w 134061"/>
                <a:gd name="connsiteY6" fmla="*/ 14 h 92171"/>
                <a:gd name="connsiteX7" fmla="*/ 2013 w 134061"/>
                <a:gd name="connsiteY7" fmla="*/ 14 h 92171"/>
                <a:gd name="connsiteX8" fmla="*/ 35998 w 134061"/>
                <a:gd name="connsiteY8" fmla="*/ 14 h 92171"/>
                <a:gd name="connsiteX9" fmla="*/ 37997 w 134061"/>
                <a:gd name="connsiteY9" fmla="*/ 1614 h 92171"/>
                <a:gd name="connsiteX10" fmla="*/ 37997 w 134061"/>
                <a:gd name="connsiteY10" fmla="*/ 2013 h 92171"/>
                <a:gd name="connsiteX11" fmla="*/ 37997 w 134061"/>
                <a:gd name="connsiteY11" fmla="*/ 8963 h 92171"/>
                <a:gd name="connsiteX12" fmla="*/ 36397 w 134061"/>
                <a:gd name="connsiteY12" fmla="*/ 10962 h 92171"/>
                <a:gd name="connsiteX13" fmla="*/ 35998 w 134061"/>
                <a:gd name="connsiteY13" fmla="*/ 10962 h 92171"/>
                <a:gd name="connsiteX14" fmla="*/ 26478 w 134061"/>
                <a:gd name="connsiteY14" fmla="*/ 10962 h 92171"/>
                <a:gd name="connsiteX15" fmla="*/ 41043 w 134061"/>
                <a:gd name="connsiteY15" fmla="*/ 74075 h 92171"/>
                <a:gd name="connsiteX16" fmla="*/ 60843 w 134061"/>
                <a:gd name="connsiteY16" fmla="*/ 1918 h 92171"/>
                <a:gd name="connsiteX17" fmla="*/ 63414 w 134061"/>
                <a:gd name="connsiteY17" fmla="*/ 14 h 92171"/>
                <a:gd name="connsiteX18" fmla="*/ 74551 w 134061"/>
                <a:gd name="connsiteY18" fmla="*/ 14 h 92171"/>
                <a:gd name="connsiteX19" fmla="*/ 77121 w 134061"/>
                <a:gd name="connsiteY19" fmla="*/ 1918 h 92171"/>
                <a:gd name="connsiteX20" fmla="*/ 96827 w 134061"/>
                <a:gd name="connsiteY20" fmla="*/ 74456 h 92171"/>
                <a:gd name="connsiteX21" fmla="*/ 112438 w 134061"/>
                <a:gd name="connsiteY21" fmla="*/ 10962 h 92171"/>
                <a:gd name="connsiteX22" fmla="*/ 103490 w 134061"/>
                <a:gd name="connsiteY22" fmla="*/ 10962 h 92171"/>
                <a:gd name="connsiteX23" fmla="*/ 101396 w 134061"/>
                <a:gd name="connsiteY23" fmla="*/ 8963 h 92171"/>
                <a:gd name="connsiteX24" fmla="*/ 101396 w 134061"/>
                <a:gd name="connsiteY24" fmla="*/ 2013 h 92171"/>
                <a:gd name="connsiteX25" fmla="*/ 103490 w 134061"/>
                <a:gd name="connsiteY25" fmla="*/ 14 h 92171"/>
                <a:gd name="connsiteX26" fmla="*/ 132048 w 134061"/>
                <a:gd name="connsiteY26" fmla="*/ 14 h 92171"/>
                <a:gd name="connsiteX27" fmla="*/ 134047 w 134061"/>
                <a:gd name="connsiteY27" fmla="*/ 1614 h 92171"/>
                <a:gd name="connsiteX28" fmla="*/ 134047 w 134061"/>
                <a:gd name="connsiteY28" fmla="*/ 2013 h 92171"/>
                <a:gd name="connsiteX29" fmla="*/ 134047 w 134061"/>
                <a:gd name="connsiteY29" fmla="*/ 8963 h 92171"/>
                <a:gd name="connsiteX30" fmla="*/ 132448 w 134061"/>
                <a:gd name="connsiteY30" fmla="*/ 10962 h 92171"/>
                <a:gd name="connsiteX31" fmla="*/ 132048 w 134061"/>
                <a:gd name="connsiteY31" fmla="*/ 10962 h 92171"/>
                <a:gd name="connsiteX32" fmla="*/ 124814 w 134061"/>
                <a:gd name="connsiteY32" fmla="*/ 10962 h 92171"/>
                <a:gd name="connsiteX33" fmla="*/ 103871 w 134061"/>
                <a:gd name="connsiteY33" fmla="*/ 90068 h 92171"/>
                <a:gd name="connsiteX34" fmla="*/ 101301 w 134061"/>
                <a:gd name="connsiteY34" fmla="*/ 92162 h 92171"/>
                <a:gd name="connsiteX35" fmla="*/ 88545 w 134061"/>
                <a:gd name="connsiteY35" fmla="*/ 92162 h 92171"/>
                <a:gd name="connsiteX36" fmla="*/ 85975 w 134061"/>
                <a:gd name="connsiteY36" fmla="*/ 90258 h 92171"/>
                <a:gd name="connsiteX37" fmla="*/ 66936 w 134061"/>
                <a:gd name="connsiteY37" fmla="*/ 22671 h 92171"/>
                <a:gd name="connsiteX38" fmla="*/ 48754 w 134061"/>
                <a:gd name="connsiteY38" fmla="*/ 90258 h 92171"/>
                <a:gd name="connsiteX39" fmla="*/ 46183 w 134061"/>
                <a:gd name="connsiteY39" fmla="*/ 92162 h 92171"/>
                <a:gd name="connsiteX40" fmla="*/ 31238 w 134061"/>
                <a:gd name="connsiteY40" fmla="*/ 92162 h 92171"/>
                <a:gd name="connsiteX41" fmla="*/ 28668 w 134061"/>
                <a:gd name="connsiteY41" fmla="*/ 90353 h 92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34061" h="92171">
                  <a:moveTo>
                    <a:pt x="28668" y="90353"/>
                  </a:moveTo>
                  <a:lnTo>
                    <a:pt x="9058" y="11533"/>
                  </a:lnTo>
                  <a:lnTo>
                    <a:pt x="2013" y="11533"/>
                  </a:lnTo>
                  <a:cubicBezTo>
                    <a:pt x="1023" y="11647"/>
                    <a:pt x="129" y="10933"/>
                    <a:pt x="14" y="9934"/>
                  </a:cubicBezTo>
                  <a:cubicBezTo>
                    <a:pt x="-5" y="9800"/>
                    <a:pt x="-5" y="9667"/>
                    <a:pt x="14" y="9534"/>
                  </a:cubicBezTo>
                  <a:lnTo>
                    <a:pt x="14" y="2013"/>
                  </a:lnTo>
                  <a:cubicBezTo>
                    <a:pt x="-100" y="1023"/>
                    <a:pt x="614" y="129"/>
                    <a:pt x="1614" y="14"/>
                  </a:cubicBezTo>
                  <a:cubicBezTo>
                    <a:pt x="1747" y="-5"/>
                    <a:pt x="1880" y="-5"/>
                    <a:pt x="2013" y="14"/>
                  </a:cubicBezTo>
                  <a:lnTo>
                    <a:pt x="35998" y="14"/>
                  </a:lnTo>
                  <a:cubicBezTo>
                    <a:pt x="36988" y="-100"/>
                    <a:pt x="37883" y="614"/>
                    <a:pt x="37997" y="1614"/>
                  </a:cubicBezTo>
                  <a:cubicBezTo>
                    <a:pt x="38016" y="1747"/>
                    <a:pt x="38016" y="1880"/>
                    <a:pt x="37997" y="2013"/>
                  </a:cubicBezTo>
                  <a:lnTo>
                    <a:pt x="37997" y="8963"/>
                  </a:lnTo>
                  <a:cubicBezTo>
                    <a:pt x="38111" y="9953"/>
                    <a:pt x="37397" y="10847"/>
                    <a:pt x="36397" y="10962"/>
                  </a:cubicBezTo>
                  <a:cubicBezTo>
                    <a:pt x="36264" y="10981"/>
                    <a:pt x="36131" y="10981"/>
                    <a:pt x="35998" y="10962"/>
                  </a:cubicBezTo>
                  <a:lnTo>
                    <a:pt x="26478" y="10962"/>
                  </a:lnTo>
                  <a:lnTo>
                    <a:pt x="41043" y="74075"/>
                  </a:lnTo>
                  <a:lnTo>
                    <a:pt x="60843" y="1918"/>
                  </a:lnTo>
                  <a:cubicBezTo>
                    <a:pt x="61119" y="738"/>
                    <a:pt x="62205" y="-62"/>
                    <a:pt x="63414" y="14"/>
                  </a:cubicBezTo>
                  <a:lnTo>
                    <a:pt x="74551" y="14"/>
                  </a:lnTo>
                  <a:cubicBezTo>
                    <a:pt x="75760" y="-62"/>
                    <a:pt x="76845" y="738"/>
                    <a:pt x="77121" y="1918"/>
                  </a:cubicBezTo>
                  <a:lnTo>
                    <a:pt x="96827" y="74456"/>
                  </a:lnTo>
                  <a:lnTo>
                    <a:pt x="112438" y="10962"/>
                  </a:lnTo>
                  <a:lnTo>
                    <a:pt x="103490" y="10962"/>
                  </a:lnTo>
                  <a:cubicBezTo>
                    <a:pt x="102062" y="10962"/>
                    <a:pt x="101396" y="10295"/>
                    <a:pt x="101396" y="8963"/>
                  </a:cubicBezTo>
                  <a:lnTo>
                    <a:pt x="101396" y="2013"/>
                  </a:lnTo>
                  <a:cubicBezTo>
                    <a:pt x="101396" y="681"/>
                    <a:pt x="102062" y="14"/>
                    <a:pt x="103490" y="14"/>
                  </a:cubicBezTo>
                  <a:lnTo>
                    <a:pt x="132048" y="14"/>
                  </a:lnTo>
                  <a:cubicBezTo>
                    <a:pt x="133038" y="-100"/>
                    <a:pt x="133933" y="614"/>
                    <a:pt x="134047" y="1614"/>
                  </a:cubicBezTo>
                  <a:cubicBezTo>
                    <a:pt x="134067" y="1747"/>
                    <a:pt x="134067" y="1880"/>
                    <a:pt x="134047" y="2013"/>
                  </a:cubicBezTo>
                  <a:lnTo>
                    <a:pt x="134047" y="8963"/>
                  </a:lnTo>
                  <a:cubicBezTo>
                    <a:pt x="134162" y="9953"/>
                    <a:pt x="133448" y="10847"/>
                    <a:pt x="132448" y="10962"/>
                  </a:cubicBezTo>
                  <a:cubicBezTo>
                    <a:pt x="132315" y="10981"/>
                    <a:pt x="132182" y="10981"/>
                    <a:pt x="132048" y="10962"/>
                  </a:cubicBezTo>
                  <a:lnTo>
                    <a:pt x="124814" y="10962"/>
                  </a:lnTo>
                  <a:lnTo>
                    <a:pt x="103871" y="90068"/>
                  </a:lnTo>
                  <a:cubicBezTo>
                    <a:pt x="103719" y="91343"/>
                    <a:pt x="102586" y="92276"/>
                    <a:pt x="101301" y="92162"/>
                  </a:cubicBezTo>
                  <a:lnTo>
                    <a:pt x="88545" y="92162"/>
                  </a:lnTo>
                  <a:cubicBezTo>
                    <a:pt x="87336" y="92238"/>
                    <a:pt x="86251" y="91439"/>
                    <a:pt x="85975" y="90258"/>
                  </a:cubicBezTo>
                  <a:lnTo>
                    <a:pt x="66936" y="22671"/>
                  </a:lnTo>
                  <a:lnTo>
                    <a:pt x="48754" y="90258"/>
                  </a:lnTo>
                  <a:cubicBezTo>
                    <a:pt x="48478" y="91439"/>
                    <a:pt x="47392" y="92238"/>
                    <a:pt x="46183" y="92162"/>
                  </a:cubicBezTo>
                  <a:lnTo>
                    <a:pt x="31238" y="92162"/>
                  </a:lnTo>
                  <a:cubicBezTo>
                    <a:pt x="30057" y="92248"/>
                    <a:pt x="28982" y="91496"/>
                    <a:pt x="28668" y="90353"/>
                  </a:cubicBezTo>
                  <a:close/>
                </a:path>
              </a:pathLst>
            </a:custGeom>
            <a:solidFill>
              <a:srgbClr val="FFFFFF"/>
            </a:solidFill>
            <a:ln w="9508" cap="flat">
              <a:noFill/>
              <a:prstDash val="solid"/>
              <a:miter/>
            </a:ln>
          </p:spPr>
          <p:txBody>
            <a:bodyPr rtlCol="0" anchor="ctr"/>
            <a:lstStyle/>
            <a:p>
              <a:endParaRPr lang="en-US"/>
            </a:p>
          </p:txBody>
        </p:sp>
        <p:sp>
          <p:nvSpPr>
            <p:cNvPr id="16" name="Graphic 2">
              <a:extLst>
                <a:ext uri="{FF2B5EF4-FFF2-40B4-BE49-F238E27FC236}">
                  <a16:creationId xmlns:a16="http://schemas.microsoft.com/office/drawing/2014/main" id="{29C10392-38B2-F348-B47E-722E76D499D3}"/>
                </a:ext>
              </a:extLst>
            </p:cNvPr>
            <p:cNvSpPr/>
            <p:nvPr/>
          </p:nvSpPr>
          <p:spPr>
            <a:xfrm>
              <a:off x="6422991" y="4799036"/>
              <a:ext cx="36364" cy="95950"/>
            </a:xfrm>
            <a:custGeom>
              <a:avLst/>
              <a:gdLst>
                <a:gd name="connsiteX0" fmla="*/ 25797 w 36364"/>
                <a:gd name="connsiteY0" fmla="*/ 85194 h 95950"/>
                <a:gd name="connsiteX1" fmla="*/ 34365 w 36364"/>
                <a:gd name="connsiteY1" fmla="*/ 85194 h 95950"/>
                <a:gd name="connsiteX2" fmla="*/ 36364 w 36364"/>
                <a:gd name="connsiteY2" fmla="*/ 87288 h 95950"/>
                <a:gd name="connsiteX3" fmla="*/ 36364 w 36364"/>
                <a:gd name="connsiteY3" fmla="*/ 93857 h 95950"/>
                <a:gd name="connsiteX4" fmla="*/ 34365 w 36364"/>
                <a:gd name="connsiteY4" fmla="*/ 95951 h 95950"/>
                <a:gd name="connsiteX5" fmla="*/ 1999 w 36364"/>
                <a:gd name="connsiteY5" fmla="*/ 95951 h 95950"/>
                <a:gd name="connsiteX6" fmla="*/ 0 w 36364"/>
                <a:gd name="connsiteY6" fmla="*/ 93857 h 95950"/>
                <a:gd name="connsiteX7" fmla="*/ 0 w 36364"/>
                <a:gd name="connsiteY7" fmla="*/ 87288 h 95950"/>
                <a:gd name="connsiteX8" fmla="*/ 1999 w 36364"/>
                <a:gd name="connsiteY8" fmla="*/ 85194 h 95950"/>
                <a:gd name="connsiteX9" fmla="*/ 10566 w 36364"/>
                <a:gd name="connsiteY9" fmla="*/ 85194 h 95950"/>
                <a:gd name="connsiteX10" fmla="*/ 10566 w 36364"/>
                <a:gd name="connsiteY10" fmla="*/ 39881 h 95950"/>
                <a:gd name="connsiteX11" fmla="*/ 3237 w 36364"/>
                <a:gd name="connsiteY11" fmla="*/ 39881 h 95950"/>
                <a:gd name="connsiteX12" fmla="*/ 1238 w 36364"/>
                <a:gd name="connsiteY12" fmla="*/ 38282 h 95950"/>
                <a:gd name="connsiteX13" fmla="*/ 1238 w 36364"/>
                <a:gd name="connsiteY13" fmla="*/ 37882 h 95950"/>
                <a:gd name="connsiteX14" fmla="*/ 1238 w 36364"/>
                <a:gd name="connsiteY14" fmla="*/ 30838 h 95950"/>
                <a:gd name="connsiteX15" fmla="*/ 3237 w 36364"/>
                <a:gd name="connsiteY15" fmla="*/ 28744 h 95950"/>
                <a:gd name="connsiteX16" fmla="*/ 23703 w 36364"/>
                <a:gd name="connsiteY16" fmla="*/ 28744 h 95950"/>
                <a:gd name="connsiteX17" fmla="*/ 25797 w 36364"/>
                <a:gd name="connsiteY17" fmla="*/ 30210 h 95950"/>
                <a:gd name="connsiteX18" fmla="*/ 25797 w 36364"/>
                <a:gd name="connsiteY18" fmla="*/ 30838 h 95950"/>
                <a:gd name="connsiteX19" fmla="*/ 9329 w 36364"/>
                <a:gd name="connsiteY19" fmla="*/ 16654 h 95950"/>
                <a:gd name="connsiteX20" fmla="*/ 6759 w 36364"/>
                <a:gd name="connsiteY20" fmla="*/ 9800 h 95950"/>
                <a:gd name="connsiteX21" fmla="*/ 9424 w 36364"/>
                <a:gd name="connsiteY21" fmla="*/ 2756 h 95950"/>
                <a:gd name="connsiteX22" fmla="*/ 23513 w 36364"/>
                <a:gd name="connsiteY22" fmla="*/ 2756 h 95950"/>
                <a:gd name="connsiteX23" fmla="*/ 26178 w 36364"/>
                <a:gd name="connsiteY23" fmla="*/ 9800 h 95950"/>
                <a:gd name="connsiteX24" fmla="*/ 23418 w 36364"/>
                <a:gd name="connsiteY24" fmla="*/ 16654 h 95950"/>
                <a:gd name="connsiteX25" fmla="*/ 16373 w 36364"/>
                <a:gd name="connsiteY25" fmla="*/ 19415 h 95950"/>
                <a:gd name="connsiteX26" fmla="*/ 9329 w 36364"/>
                <a:gd name="connsiteY26" fmla="*/ 16654 h 95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364" h="95950">
                  <a:moveTo>
                    <a:pt x="25797" y="85194"/>
                  </a:moveTo>
                  <a:lnTo>
                    <a:pt x="34365" y="85194"/>
                  </a:lnTo>
                  <a:cubicBezTo>
                    <a:pt x="35698" y="85194"/>
                    <a:pt x="36364" y="85860"/>
                    <a:pt x="36364" y="87288"/>
                  </a:cubicBezTo>
                  <a:lnTo>
                    <a:pt x="36364" y="93857"/>
                  </a:lnTo>
                  <a:cubicBezTo>
                    <a:pt x="36364" y="95284"/>
                    <a:pt x="35698" y="95951"/>
                    <a:pt x="34365" y="95951"/>
                  </a:cubicBezTo>
                  <a:lnTo>
                    <a:pt x="1999" y="95951"/>
                  </a:lnTo>
                  <a:cubicBezTo>
                    <a:pt x="666" y="95951"/>
                    <a:pt x="0" y="95284"/>
                    <a:pt x="0" y="93857"/>
                  </a:cubicBezTo>
                  <a:lnTo>
                    <a:pt x="0" y="87288"/>
                  </a:lnTo>
                  <a:cubicBezTo>
                    <a:pt x="0" y="85860"/>
                    <a:pt x="666" y="85194"/>
                    <a:pt x="1999" y="85194"/>
                  </a:cubicBezTo>
                  <a:lnTo>
                    <a:pt x="10566" y="85194"/>
                  </a:lnTo>
                  <a:lnTo>
                    <a:pt x="10566" y="39881"/>
                  </a:lnTo>
                  <a:lnTo>
                    <a:pt x="3237" y="39881"/>
                  </a:lnTo>
                  <a:cubicBezTo>
                    <a:pt x="2247" y="39996"/>
                    <a:pt x="1352" y="39282"/>
                    <a:pt x="1238" y="38282"/>
                  </a:cubicBezTo>
                  <a:cubicBezTo>
                    <a:pt x="1218" y="38149"/>
                    <a:pt x="1218" y="38016"/>
                    <a:pt x="1238" y="37882"/>
                  </a:cubicBezTo>
                  <a:lnTo>
                    <a:pt x="1238" y="30838"/>
                  </a:lnTo>
                  <a:cubicBezTo>
                    <a:pt x="1238" y="29410"/>
                    <a:pt x="1904" y="28744"/>
                    <a:pt x="3237" y="28744"/>
                  </a:cubicBezTo>
                  <a:lnTo>
                    <a:pt x="23703" y="28744"/>
                  </a:lnTo>
                  <a:cubicBezTo>
                    <a:pt x="24684" y="28572"/>
                    <a:pt x="25626" y="29229"/>
                    <a:pt x="25797" y="30210"/>
                  </a:cubicBezTo>
                  <a:cubicBezTo>
                    <a:pt x="25836" y="30419"/>
                    <a:pt x="25836" y="30629"/>
                    <a:pt x="25797" y="30838"/>
                  </a:cubicBezTo>
                  <a:close/>
                  <a:moveTo>
                    <a:pt x="9329" y="16654"/>
                  </a:moveTo>
                  <a:cubicBezTo>
                    <a:pt x="7597" y="14808"/>
                    <a:pt x="6663" y="12332"/>
                    <a:pt x="6759" y="9800"/>
                  </a:cubicBezTo>
                  <a:cubicBezTo>
                    <a:pt x="6645" y="7182"/>
                    <a:pt x="7606" y="4641"/>
                    <a:pt x="9424" y="2756"/>
                  </a:cubicBezTo>
                  <a:cubicBezTo>
                    <a:pt x="13403" y="-919"/>
                    <a:pt x="19534" y="-919"/>
                    <a:pt x="23513" y="2756"/>
                  </a:cubicBezTo>
                  <a:cubicBezTo>
                    <a:pt x="25331" y="4641"/>
                    <a:pt x="26293" y="7182"/>
                    <a:pt x="26178" y="9800"/>
                  </a:cubicBezTo>
                  <a:cubicBezTo>
                    <a:pt x="26216" y="12361"/>
                    <a:pt x="25226" y="14836"/>
                    <a:pt x="23418" y="16654"/>
                  </a:cubicBezTo>
                  <a:cubicBezTo>
                    <a:pt x="21552" y="18510"/>
                    <a:pt x="19001" y="19510"/>
                    <a:pt x="16373" y="19415"/>
                  </a:cubicBezTo>
                  <a:cubicBezTo>
                    <a:pt x="13746" y="19510"/>
                    <a:pt x="11195" y="18510"/>
                    <a:pt x="9329" y="16654"/>
                  </a:cubicBezTo>
                  <a:close/>
                </a:path>
              </a:pathLst>
            </a:custGeom>
            <a:solidFill>
              <a:srgbClr val="FFFFFF"/>
            </a:solidFill>
            <a:ln w="9508" cap="flat">
              <a:noFill/>
              <a:prstDash val="solid"/>
              <a:miter/>
            </a:ln>
          </p:spPr>
          <p:txBody>
            <a:bodyPr rtlCol="0" anchor="ctr"/>
            <a:lstStyle/>
            <a:p>
              <a:endParaRPr lang="en-US"/>
            </a:p>
          </p:txBody>
        </p:sp>
        <p:sp>
          <p:nvSpPr>
            <p:cNvPr id="17" name="Graphic 2">
              <a:extLst>
                <a:ext uri="{FF2B5EF4-FFF2-40B4-BE49-F238E27FC236}">
                  <a16:creationId xmlns:a16="http://schemas.microsoft.com/office/drawing/2014/main" id="{C71AE0B0-6ABB-A742-8EE5-CD5447DA9A02}"/>
                </a:ext>
              </a:extLst>
            </p:cNvPr>
            <p:cNvSpPr/>
            <p:nvPr/>
          </p:nvSpPr>
          <p:spPr>
            <a:xfrm>
              <a:off x="6468276" y="4826236"/>
              <a:ext cx="48229" cy="70434"/>
            </a:xfrm>
            <a:custGeom>
              <a:avLst/>
              <a:gdLst>
                <a:gd name="connsiteX0" fmla="*/ 6976 w 48229"/>
                <a:gd name="connsiteY0" fmla="*/ 6018 h 70434"/>
                <a:gd name="connsiteX1" fmla="*/ 24492 w 48229"/>
                <a:gd name="connsiteY1" fmla="*/ 21 h 70434"/>
                <a:gd name="connsiteX2" fmla="*/ 42769 w 48229"/>
                <a:gd name="connsiteY2" fmla="*/ 2496 h 70434"/>
                <a:gd name="connsiteX3" fmla="*/ 44673 w 48229"/>
                <a:gd name="connsiteY3" fmla="*/ 4971 h 70434"/>
                <a:gd name="connsiteX4" fmla="*/ 44673 w 48229"/>
                <a:gd name="connsiteY4" fmla="*/ 19345 h 70434"/>
                <a:gd name="connsiteX5" fmla="*/ 43074 w 48229"/>
                <a:gd name="connsiteY5" fmla="*/ 21344 h 70434"/>
                <a:gd name="connsiteX6" fmla="*/ 42674 w 48229"/>
                <a:gd name="connsiteY6" fmla="*/ 21344 h 70434"/>
                <a:gd name="connsiteX7" fmla="*/ 34773 w 48229"/>
                <a:gd name="connsiteY7" fmla="*/ 21344 h 70434"/>
                <a:gd name="connsiteX8" fmla="*/ 32964 w 48229"/>
                <a:gd name="connsiteY8" fmla="*/ 19345 h 70434"/>
                <a:gd name="connsiteX9" fmla="*/ 33631 w 48229"/>
                <a:gd name="connsiteY9" fmla="*/ 12396 h 70434"/>
                <a:gd name="connsiteX10" fmla="*/ 24683 w 48229"/>
                <a:gd name="connsiteY10" fmla="*/ 10207 h 70434"/>
                <a:gd name="connsiteX11" fmla="*/ 13830 w 48229"/>
                <a:gd name="connsiteY11" fmla="*/ 17822 h 70434"/>
                <a:gd name="connsiteX12" fmla="*/ 17352 w 48229"/>
                <a:gd name="connsiteY12" fmla="*/ 24105 h 70434"/>
                <a:gd name="connsiteX13" fmla="*/ 25920 w 48229"/>
                <a:gd name="connsiteY13" fmla="*/ 27818 h 70434"/>
                <a:gd name="connsiteX14" fmla="*/ 36011 w 48229"/>
                <a:gd name="connsiteY14" fmla="*/ 31054 h 70434"/>
                <a:gd name="connsiteX15" fmla="*/ 44673 w 48229"/>
                <a:gd name="connsiteY15" fmla="*/ 37337 h 70434"/>
                <a:gd name="connsiteX16" fmla="*/ 48195 w 48229"/>
                <a:gd name="connsiteY16" fmla="*/ 48474 h 70434"/>
                <a:gd name="connsiteX17" fmla="*/ 40961 w 48229"/>
                <a:gd name="connsiteY17" fmla="*/ 64562 h 70434"/>
                <a:gd name="connsiteX18" fmla="*/ 20780 w 48229"/>
                <a:gd name="connsiteY18" fmla="*/ 70369 h 70434"/>
                <a:gd name="connsiteX19" fmla="*/ 1741 w 48229"/>
                <a:gd name="connsiteY19" fmla="*/ 67609 h 70434"/>
                <a:gd name="connsiteX20" fmla="*/ 27 w 48229"/>
                <a:gd name="connsiteY20" fmla="*/ 65038 h 70434"/>
                <a:gd name="connsiteX21" fmla="*/ 27 w 48229"/>
                <a:gd name="connsiteY21" fmla="*/ 50664 h 70434"/>
                <a:gd name="connsiteX22" fmla="*/ 1627 w 48229"/>
                <a:gd name="connsiteY22" fmla="*/ 48665 h 70434"/>
                <a:gd name="connsiteX23" fmla="*/ 2026 w 48229"/>
                <a:gd name="connsiteY23" fmla="*/ 48665 h 70434"/>
                <a:gd name="connsiteX24" fmla="*/ 9927 w 48229"/>
                <a:gd name="connsiteY24" fmla="*/ 48665 h 70434"/>
                <a:gd name="connsiteX25" fmla="*/ 11831 w 48229"/>
                <a:gd name="connsiteY25" fmla="*/ 50664 h 70434"/>
                <a:gd name="connsiteX26" fmla="*/ 11831 w 48229"/>
                <a:gd name="connsiteY26" fmla="*/ 57708 h 70434"/>
                <a:gd name="connsiteX27" fmla="*/ 22303 w 48229"/>
                <a:gd name="connsiteY27" fmla="*/ 60469 h 70434"/>
                <a:gd name="connsiteX28" fmla="*/ 34392 w 48229"/>
                <a:gd name="connsiteY28" fmla="*/ 51902 h 70434"/>
                <a:gd name="connsiteX29" fmla="*/ 30965 w 48229"/>
                <a:gd name="connsiteY29" fmla="*/ 45048 h 70434"/>
                <a:gd name="connsiteX30" fmla="*/ 22493 w 48229"/>
                <a:gd name="connsiteY30" fmla="*/ 41145 h 70434"/>
                <a:gd name="connsiteX31" fmla="*/ 12498 w 48229"/>
                <a:gd name="connsiteY31" fmla="*/ 38098 h 70434"/>
                <a:gd name="connsiteX32" fmla="*/ 4025 w 48229"/>
                <a:gd name="connsiteY32" fmla="*/ 32196 h 70434"/>
                <a:gd name="connsiteX33" fmla="*/ 598 w 48229"/>
                <a:gd name="connsiteY33" fmla="*/ 20964 h 70434"/>
                <a:gd name="connsiteX34" fmla="*/ 6976 w 48229"/>
                <a:gd name="connsiteY34" fmla="*/ 6018 h 70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8229" h="70434">
                  <a:moveTo>
                    <a:pt x="6976" y="6018"/>
                  </a:moveTo>
                  <a:cubicBezTo>
                    <a:pt x="11860" y="1906"/>
                    <a:pt x="18114" y="-236"/>
                    <a:pt x="24492" y="21"/>
                  </a:cubicBezTo>
                  <a:cubicBezTo>
                    <a:pt x="30670" y="-84"/>
                    <a:pt x="36839" y="754"/>
                    <a:pt x="42769" y="2496"/>
                  </a:cubicBezTo>
                  <a:cubicBezTo>
                    <a:pt x="43930" y="2734"/>
                    <a:pt x="44740" y="3790"/>
                    <a:pt x="44673" y="4971"/>
                  </a:cubicBezTo>
                  <a:lnTo>
                    <a:pt x="44673" y="19345"/>
                  </a:lnTo>
                  <a:cubicBezTo>
                    <a:pt x="44788" y="20335"/>
                    <a:pt x="44073" y="21230"/>
                    <a:pt x="43074" y="21344"/>
                  </a:cubicBezTo>
                  <a:cubicBezTo>
                    <a:pt x="42941" y="21363"/>
                    <a:pt x="42807" y="21363"/>
                    <a:pt x="42674" y="21344"/>
                  </a:cubicBezTo>
                  <a:lnTo>
                    <a:pt x="34773" y="21344"/>
                  </a:lnTo>
                  <a:cubicBezTo>
                    <a:pt x="33345" y="21344"/>
                    <a:pt x="32679" y="20678"/>
                    <a:pt x="32964" y="19345"/>
                  </a:cubicBezTo>
                  <a:lnTo>
                    <a:pt x="33631" y="12396"/>
                  </a:lnTo>
                  <a:cubicBezTo>
                    <a:pt x="30870" y="10949"/>
                    <a:pt x="27795" y="10197"/>
                    <a:pt x="24683" y="10207"/>
                  </a:cubicBezTo>
                  <a:cubicBezTo>
                    <a:pt x="17448" y="10207"/>
                    <a:pt x="13830" y="12777"/>
                    <a:pt x="13830" y="17822"/>
                  </a:cubicBezTo>
                  <a:cubicBezTo>
                    <a:pt x="13802" y="20392"/>
                    <a:pt x="15144" y="22782"/>
                    <a:pt x="17352" y="24105"/>
                  </a:cubicBezTo>
                  <a:cubicBezTo>
                    <a:pt x="20018" y="25752"/>
                    <a:pt x="22902" y="26999"/>
                    <a:pt x="25920" y="27818"/>
                  </a:cubicBezTo>
                  <a:cubicBezTo>
                    <a:pt x="29252" y="28769"/>
                    <a:pt x="32679" y="29817"/>
                    <a:pt x="36011" y="31054"/>
                  </a:cubicBezTo>
                  <a:cubicBezTo>
                    <a:pt x="39437" y="32272"/>
                    <a:pt x="42446" y="34462"/>
                    <a:pt x="44673" y="37337"/>
                  </a:cubicBezTo>
                  <a:cubicBezTo>
                    <a:pt x="47120" y="40526"/>
                    <a:pt x="48367" y="44467"/>
                    <a:pt x="48195" y="48474"/>
                  </a:cubicBezTo>
                  <a:cubicBezTo>
                    <a:pt x="48567" y="54700"/>
                    <a:pt x="45863" y="60707"/>
                    <a:pt x="40961" y="64562"/>
                  </a:cubicBezTo>
                  <a:cubicBezTo>
                    <a:pt x="35116" y="68789"/>
                    <a:pt x="27976" y="70836"/>
                    <a:pt x="20780" y="70369"/>
                  </a:cubicBezTo>
                  <a:cubicBezTo>
                    <a:pt x="14335" y="70293"/>
                    <a:pt x="7938" y="69360"/>
                    <a:pt x="1741" y="67609"/>
                  </a:cubicBezTo>
                  <a:cubicBezTo>
                    <a:pt x="589" y="67323"/>
                    <a:pt x="-154" y="66209"/>
                    <a:pt x="27" y="65038"/>
                  </a:cubicBezTo>
                  <a:lnTo>
                    <a:pt x="27" y="50664"/>
                  </a:lnTo>
                  <a:cubicBezTo>
                    <a:pt x="-87" y="49674"/>
                    <a:pt x="627" y="48779"/>
                    <a:pt x="1627" y="48665"/>
                  </a:cubicBezTo>
                  <a:cubicBezTo>
                    <a:pt x="1760" y="48646"/>
                    <a:pt x="1893" y="48646"/>
                    <a:pt x="2026" y="48665"/>
                  </a:cubicBezTo>
                  <a:lnTo>
                    <a:pt x="9927" y="48665"/>
                  </a:lnTo>
                  <a:cubicBezTo>
                    <a:pt x="11260" y="48665"/>
                    <a:pt x="11831" y="49331"/>
                    <a:pt x="11831" y="50664"/>
                  </a:cubicBezTo>
                  <a:lnTo>
                    <a:pt x="11831" y="57708"/>
                  </a:lnTo>
                  <a:cubicBezTo>
                    <a:pt x="14934" y="59726"/>
                    <a:pt x="18609" y="60688"/>
                    <a:pt x="22303" y="60469"/>
                  </a:cubicBezTo>
                  <a:cubicBezTo>
                    <a:pt x="30394" y="60469"/>
                    <a:pt x="34392" y="57613"/>
                    <a:pt x="34392" y="51902"/>
                  </a:cubicBezTo>
                  <a:cubicBezTo>
                    <a:pt x="34459" y="49189"/>
                    <a:pt x="33174" y="46628"/>
                    <a:pt x="30965" y="45048"/>
                  </a:cubicBezTo>
                  <a:cubicBezTo>
                    <a:pt x="28395" y="43258"/>
                    <a:pt x="25520" y="41944"/>
                    <a:pt x="22493" y="41145"/>
                  </a:cubicBezTo>
                  <a:cubicBezTo>
                    <a:pt x="19161" y="40288"/>
                    <a:pt x="15925" y="39241"/>
                    <a:pt x="12498" y="38098"/>
                  </a:cubicBezTo>
                  <a:cubicBezTo>
                    <a:pt x="9185" y="36946"/>
                    <a:pt x="6253" y="34909"/>
                    <a:pt x="4025" y="32196"/>
                  </a:cubicBezTo>
                  <a:cubicBezTo>
                    <a:pt x="1627" y="28960"/>
                    <a:pt x="417" y="24990"/>
                    <a:pt x="598" y="20964"/>
                  </a:cubicBezTo>
                  <a:cubicBezTo>
                    <a:pt x="389" y="15280"/>
                    <a:pt x="2721" y="9797"/>
                    <a:pt x="6976" y="6018"/>
                  </a:cubicBezTo>
                  <a:close/>
                </a:path>
              </a:pathLst>
            </a:custGeom>
            <a:solidFill>
              <a:srgbClr val="FFFFFF"/>
            </a:solidFill>
            <a:ln w="9508" cap="flat">
              <a:noFill/>
              <a:prstDash val="solid"/>
              <a:miter/>
            </a:ln>
          </p:spPr>
          <p:txBody>
            <a:bodyPr rtlCol="0" anchor="ctr"/>
            <a:lstStyle/>
            <a:p>
              <a:endParaRPr lang="en-US"/>
            </a:p>
          </p:txBody>
        </p:sp>
        <p:sp>
          <p:nvSpPr>
            <p:cNvPr id="18" name="Graphic 2">
              <a:extLst>
                <a:ext uri="{FF2B5EF4-FFF2-40B4-BE49-F238E27FC236}">
                  <a16:creationId xmlns:a16="http://schemas.microsoft.com/office/drawing/2014/main" id="{CF680D17-B275-BD43-9F7C-73D18768FA21}"/>
                </a:ext>
              </a:extLst>
            </p:cNvPr>
            <p:cNvSpPr/>
            <p:nvPr/>
          </p:nvSpPr>
          <p:spPr>
            <a:xfrm>
              <a:off x="6521027" y="4807694"/>
              <a:ext cx="46233" cy="89371"/>
            </a:xfrm>
            <a:custGeom>
              <a:avLst/>
              <a:gdLst>
                <a:gd name="connsiteX0" fmla="*/ 25146 w 46233"/>
                <a:gd name="connsiteY0" fmla="*/ 31224 h 89371"/>
                <a:gd name="connsiteX1" fmla="*/ 25146 w 46233"/>
                <a:gd name="connsiteY1" fmla="*/ 65399 h 89371"/>
                <a:gd name="connsiteX2" fmla="*/ 26764 w 46233"/>
                <a:gd name="connsiteY2" fmla="*/ 74918 h 89371"/>
                <a:gd name="connsiteX3" fmla="*/ 32856 w 46233"/>
                <a:gd name="connsiteY3" fmla="*/ 77774 h 89371"/>
                <a:gd name="connsiteX4" fmla="*/ 41614 w 46233"/>
                <a:gd name="connsiteY4" fmla="*/ 75870 h 89371"/>
                <a:gd name="connsiteX5" fmla="*/ 43803 w 46233"/>
                <a:gd name="connsiteY5" fmla="*/ 77012 h 89371"/>
                <a:gd name="connsiteX6" fmla="*/ 46183 w 46233"/>
                <a:gd name="connsiteY6" fmla="*/ 83200 h 89371"/>
                <a:gd name="connsiteX7" fmla="*/ 46183 w 46233"/>
                <a:gd name="connsiteY7" fmla="*/ 84342 h 89371"/>
                <a:gd name="connsiteX8" fmla="*/ 44755 w 46233"/>
                <a:gd name="connsiteY8" fmla="*/ 85960 h 89371"/>
                <a:gd name="connsiteX9" fmla="*/ 29334 w 46233"/>
                <a:gd name="connsiteY9" fmla="*/ 89197 h 89371"/>
                <a:gd name="connsiteX10" fmla="*/ 13437 w 46233"/>
                <a:gd name="connsiteY10" fmla="*/ 82914 h 89371"/>
                <a:gd name="connsiteX11" fmla="*/ 10295 w 46233"/>
                <a:gd name="connsiteY11" fmla="*/ 75108 h 89371"/>
                <a:gd name="connsiteX12" fmla="*/ 9819 w 46233"/>
                <a:gd name="connsiteY12" fmla="*/ 64256 h 89371"/>
                <a:gd name="connsiteX13" fmla="*/ 9819 w 46233"/>
                <a:gd name="connsiteY13" fmla="*/ 31509 h 89371"/>
                <a:gd name="connsiteX14" fmla="*/ 2013 w 46233"/>
                <a:gd name="connsiteY14" fmla="*/ 31509 h 89371"/>
                <a:gd name="connsiteX15" fmla="*/ 14 w 46233"/>
                <a:gd name="connsiteY15" fmla="*/ 29910 h 89371"/>
                <a:gd name="connsiteX16" fmla="*/ 14 w 46233"/>
                <a:gd name="connsiteY16" fmla="*/ 29510 h 89371"/>
                <a:gd name="connsiteX17" fmla="*/ 14 w 46233"/>
                <a:gd name="connsiteY17" fmla="*/ 22466 h 89371"/>
                <a:gd name="connsiteX18" fmla="*/ 2013 w 46233"/>
                <a:gd name="connsiteY18" fmla="*/ 20372 h 89371"/>
                <a:gd name="connsiteX19" fmla="*/ 9819 w 46233"/>
                <a:gd name="connsiteY19" fmla="*/ 20372 h 89371"/>
                <a:gd name="connsiteX20" fmla="*/ 9819 w 46233"/>
                <a:gd name="connsiteY20" fmla="*/ 2094 h 89371"/>
                <a:gd name="connsiteX21" fmla="*/ 11818 w 46233"/>
                <a:gd name="connsiteY21" fmla="*/ 0 h 89371"/>
                <a:gd name="connsiteX22" fmla="*/ 22956 w 46233"/>
                <a:gd name="connsiteY22" fmla="*/ 0 h 89371"/>
                <a:gd name="connsiteX23" fmla="*/ 24955 w 46233"/>
                <a:gd name="connsiteY23" fmla="*/ 2094 h 89371"/>
                <a:gd name="connsiteX24" fmla="*/ 24955 w 46233"/>
                <a:gd name="connsiteY24" fmla="*/ 20372 h 89371"/>
                <a:gd name="connsiteX25" fmla="*/ 38663 w 46233"/>
                <a:gd name="connsiteY25" fmla="*/ 20372 h 89371"/>
                <a:gd name="connsiteX26" fmla="*/ 40757 w 46233"/>
                <a:gd name="connsiteY26" fmla="*/ 22066 h 89371"/>
                <a:gd name="connsiteX27" fmla="*/ 40757 w 46233"/>
                <a:gd name="connsiteY27" fmla="*/ 22466 h 89371"/>
                <a:gd name="connsiteX28" fmla="*/ 40757 w 46233"/>
                <a:gd name="connsiteY28" fmla="*/ 29510 h 89371"/>
                <a:gd name="connsiteX29" fmla="*/ 39177 w 46233"/>
                <a:gd name="connsiteY29" fmla="*/ 31519 h 89371"/>
                <a:gd name="connsiteX30" fmla="*/ 38663 w 46233"/>
                <a:gd name="connsiteY30" fmla="*/ 31509 h 89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6233" h="89371">
                  <a:moveTo>
                    <a:pt x="25146" y="31224"/>
                  </a:moveTo>
                  <a:lnTo>
                    <a:pt x="25146" y="65399"/>
                  </a:lnTo>
                  <a:cubicBezTo>
                    <a:pt x="24898" y="68654"/>
                    <a:pt x="25450" y="71929"/>
                    <a:pt x="26764" y="74918"/>
                  </a:cubicBezTo>
                  <a:cubicBezTo>
                    <a:pt x="28106" y="76936"/>
                    <a:pt x="30448" y="78031"/>
                    <a:pt x="32856" y="77774"/>
                  </a:cubicBezTo>
                  <a:cubicBezTo>
                    <a:pt x="35883" y="77802"/>
                    <a:pt x="38872" y="77155"/>
                    <a:pt x="41614" y="75870"/>
                  </a:cubicBezTo>
                  <a:cubicBezTo>
                    <a:pt x="42566" y="75870"/>
                    <a:pt x="43328" y="75870"/>
                    <a:pt x="43803" y="77012"/>
                  </a:cubicBezTo>
                  <a:lnTo>
                    <a:pt x="46183" y="83200"/>
                  </a:lnTo>
                  <a:cubicBezTo>
                    <a:pt x="46250" y="83580"/>
                    <a:pt x="46250" y="83961"/>
                    <a:pt x="46183" y="84342"/>
                  </a:cubicBezTo>
                  <a:cubicBezTo>
                    <a:pt x="46183" y="84913"/>
                    <a:pt x="46183" y="85389"/>
                    <a:pt x="44755" y="85960"/>
                  </a:cubicBezTo>
                  <a:cubicBezTo>
                    <a:pt x="39929" y="88207"/>
                    <a:pt x="34655" y="89311"/>
                    <a:pt x="29334" y="89197"/>
                  </a:cubicBezTo>
                  <a:cubicBezTo>
                    <a:pt x="23299" y="90063"/>
                    <a:pt x="17254" y="87674"/>
                    <a:pt x="13437" y="82914"/>
                  </a:cubicBezTo>
                  <a:cubicBezTo>
                    <a:pt x="11780" y="80601"/>
                    <a:pt x="10705" y="77926"/>
                    <a:pt x="10295" y="75108"/>
                  </a:cubicBezTo>
                  <a:cubicBezTo>
                    <a:pt x="9943" y="71500"/>
                    <a:pt x="9781" y="67883"/>
                    <a:pt x="9819" y="64256"/>
                  </a:cubicBezTo>
                  <a:lnTo>
                    <a:pt x="9819" y="31509"/>
                  </a:lnTo>
                  <a:lnTo>
                    <a:pt x="2013" y="31509"/>
                  </a:lnTo>
                  <a:cubicBezTo>
                    <a:pt x="1023" y="31624"/>
                    <a:pt x="128" y="30910"/>
                    <a:pt x="14" y="29910"/>
                  </a:cubicBezTo>
                  <a:cubicBezTo>
                    <a:pt x="-5" y="29777"/>
                    <a:pt x="-5" y="29644"/>
                    <a:pt x="14" y="29510"/>
                  </a:cubicBezTo>
                  <a:lnTo>
                    <a:pt x="14" y="22466"/>
                  </a:lnTo>
                  <a:cubicBezTo>
                    <a:pt x="14" y="21038"/>
                    <a:pt x="681" y="20372"/>
                    <a:pt x="2013" y="20372"/>
                  </a:cubicBezTo>
                  <a:lnTo>
                    <a:pt x="9819" y="20372"/>
                  </a:lnTo>
                  <a:lnTo>
                    <a:pt x="9819" y="2094"/>
                  </a:lnTo>
                  <a:cubicBezTo>
                    <a:pt x="9819" y="666"/>
                    <a:pt x="10486" y="0"/>
                    <a:pt x="11818" y="0"/>
                  </a:cubicBezTo>
                  <a:lnTo>
                    <a:pt x="22956" y="0"/>
                  </a:lnTo>
                  <a:cubicBezTo>
                    <a:pt x="24289" y="0"/>
                    <a:pt x="24955" y="666"/>
                    <a:pt x="24955" y="2094"/>
                  </a:cubicBezTo>
                  <a:lnTo>
                    <a:pt x="24955" y="20372"/>
                  </a:lnTo>
                  <a:lnTo>
                    <a:pt x="38663" y="20372"/>
                  </a:lnTo>
                  <a:cubicBezTo>
                    <a:pt x="39710" y="20257"/>
                    <a:pt x="40643" y="21019"/>
                    <a:pt x="40757" y="22066"/>
                  </a:cubicBezTo>
                  <a:cubicBezTo>
                    <a:pt x="40767" y="22199"/>
                    <a:pt x="40767" y="22333"/>
                    <a:pt x="40757" y="22466"/>
                  </a:cubicBezTo>
                  <a:lnTo>
                    <a:pt x="40757" y="29510"/>
                  </a:lnTo>
                  <a:cubicBezTo>
                    <a:pt x="40871" y="30500"/>
                    <a:pt x="40167" y="31405"/>
                    <a:pt x="39177" y="31519"/>
                  </a:cubicBezTo>
                  <a:cubicBezTo>
                    <a:pt x="39006" y="31538"/>
                    <a:pt x="38834" y="31538"/>
                    <a:pt x="38663" y="31509"/>
                  </a:cubicBezTo>
                  <a:close/>
                </a:path>
              </a:pathLst>
            </a:custGeom>
            <a:solidFill>
              <a:srgbClr val="FFFFFF"/>
            </a:solidFill>
            <a:ln w="9508" cap="flat">
              <a:noFill/>
              <a:prstDash val="solid"/>
              <a:miter/>
            </a:ln>
          </p:spPr>
          <p:txBody>
            <a:bodyPr rtlCol="0" anchor="ctr"/>
            <a:lstStyle/>
            <a:p>
              <a:endParaRPr lang="en-US"/>
            </a:p>
          </p:txBody>
        </p:sp>
      </p:grpSp>
    </p:spTree>
    <p:extLst>
      <p:ext uri="{BB962C8B-B14F-4D97-AF65-F5344CB8AC3E}">
        <p14:creationId xmlns:p14="http://schemas.microsoft.com/office/powerpoint/2010/main" val="21689085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DAE2C1EA-FBCD-EA4C-907D-2FCA99186F9F}"/>
              </a:ext>
            </a:extLst>
          </p:cNvPr>
          <p:cNvSpPr>
            <a:spLocks noGrp="1"/>
          </p:cNvSpPr>
          <p:nvPr>
            <p:ph type="body" sz="quarter" idx="11"/>
          </p:nvPr>
        </p:nvSpPr>
        <p:spPr/>
        <p:txBody>
          <a:bodyPr/>
          <a:lstStyle/>
          <a:p>
            <a:r>
              <a:rPr lang="nl-NL" dirty="0"/>
              <a:t>Terug in de tijd</a:t>
            </a:r>
          </a:p>
        </p:txBody>
      </p:sp>
      <p:sp>
        <p:nvSpPr>
          <p:cNvPr id="3" name="Tijdelijke aanduiding voor tekst 2">
            <a:extLst>
              <a:ext uri="{FF2B5EF4-FFF2-40B4-BE49-F238E27FC236}">
                <a16:creationId xmlns:a16="http://schemas.microsoft.com/office/drawing/2014/main" id="{1979FD6F-52DE-684B-952D-C1169C8B1A42}"/>
              </a:ext>
            </a:extLst>
          </p:cNvPr>
          <p:cNvSpPr>
            <a:spLocks noGrp="1"/>
          </p:cNvSpPr>
          <p:nvPr>
            <p:ph type="body" sz="quarter" idx="12"/>
          </p:nvPr>
        </p:nvSpPr>
        <p:spPr/>
        <p:txBody>
          <a:bodyPr/>
          <a:lstStyle/>
          <a:p>
            <a:r>
              <a:rPr lang="nl-NL" dirty="0"/>
              <a:t>In de vorige eeuw, bijna 50 jaar geleden, was er ook een crisis: de oliecrisis. Toen was er nog geen internet. </a:t>
            </a:r>
          </a:p>
          <a:p>
            <a:r>
              <a:rPr lang="nl-NL" dirty="0"/>
              <a:t>Nederland mocht op zondag geen auto rijden.</a:t>
            </a:r>
          </a:p>
          <a:p>
            <a:pPr marL="342900" indent="-342900">
              <a:buFont typeface="Arial" panose="020B0604020202020204" pitchFamily="34" charset="0"/>
              <a:buChar char="•"/>
            </a:pPr>
            <a:r>
              <a:rPr lang="nl-NL" dirty="0"/>
              <a:t>Op welke manier kregen mensen in 1973 informatie over de maatregelen?</a:t>
            </a:r>
          </a:p>
        </p:txBody>
      </p:sp>
      <p:pic>
        <p:nvPicPr>
          <p:cNvPr id="5" name="Onlinemedia 4" descr="17 oktober Oliecrisis (1973)">
            <a:hlinkClick r:id="" action="ppaction://media"/>
            <a:extLst>
              <a:ext uri="{FF2B5EF4-FFF2-40B4-BE49-F238E27FC236}">
                <a16:creationId xmlns:a16="http://schemas.microsoft.com/office/drawing/2014/main" id="{71639FC2-2D2C-6F4D-B24F-C8655BB346D2}"/>
              </a:ext>
            </a:extLst>
          </p:cNvPr>
          <p:cNvPicPr>
            <a:picLocks noGrp="1" noRot="1" noChangeAspect="1"/>
          </p:cNvPicPr>
          <p:nvPr>
            <p:ph type="media" sz="quarter" idx="13"/>
            <a:videoFile r:link="rId1"/>
          </p:nvPr>
        </p:nvPicPr>
        <p:blipFill>
          <a:blip r:embed="rId3"/>
          <a:stretch>
            <a:fillRect/>
          </a:stretch>
        </p:blipFill>
        <p:spPr>
          <a:xfrm>
            <a:off x="6950075" y="2403475"/>
            <a:ext cx="4452938" cy="3340100"/>
          </a:xfrm>
          <a:prstGeom prst="rect">
            <a:avLst/>
          </a:prstGeom>
        </p:spPr>
      </p:pic>
    </p:spTree>
    <p:extLst>
      <p:ext uri="{BB962C8B-B14F-4D97-AF65-F5344CB8AC3E}">
        <p14:creationId xmlns:p14="http://schemas.microsoft.com/office/powerpoint/2010/main" val="3319664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afbeelding 4" descr="Afbeelding met tekst, buiten, weg, sport  Automatisch gegenereerde beschrijving">
            <a:extLst>
              <a:ext uri="{FF2B5EF4-FFF2-40B4-BE49-F238E27FC236}">
                <a16:creationId xmlns:a16="http://schemas.microsoft.com/office/drawing/2014/main" id="{36648C46-3B7C-6C4F-BD1F-41961EC0CB49}"/>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9101" r="19101"/>
          <a:stretch>
            <a:fillRect/>
          </a:stretch>
        </p:blipFill>
        <p:spPr/>
      </p:pic>
      <p:sp>
        <p:nvSpPr>
          <p:cNvPr id="3" name="Tijdelijke aanduiding voor tekst 2">
            <a:extLst>
              <a:ext uri="{FF2B5EF4-FFF2-40B4-BE49-F238E27FC236}">
                <a16:creationId xmlns:a16="http://schemas.microsoft.com/office/drawing/2014/main" id="{9888C9F5-11DB-8347-A447-1853F7209F0D}"/>
              </a:ext>
            </a:extLst>
          </p:cNvPr>
          <p:cNvSpPr>
            <a:spLocks noGrp="1"/>
          </p:cNvSpPr>
          <p:nvPr>
            <p:ph type="body" sz="quarter" idx="11"/>
          </p:nvPr>
        </p:nvSpPr>
        <p:spPr>
          <a:xfrm>
            <a:off x="7060946" y="900752"/>
            <a:ext cx="4449834" cy="4776717"/>
          </a:xfrm>
        </p:spPr>
        <p:txBody>
          <a:bodyPr>
            <a:normAutofit fontScale="32500" lnSpcReduction="20000"/>
          </a:bodyPr>
          <a:lstStyle/>
          <a:p>
            <a:pPr fontAlgn="base">
              <a:lnSpc>
                <a:spcPct val="170000"/>
              </a:lnSpc>
            </a:pPr>
            <a:r>
              <a:rPr lang="nl-NL" sz="4900" b="0" dirty="0">
                <a:latin typeface="+mn-lt"/>
              </a:rPr>
              <a:t>Voor kinderen was de autoloze zondag in 1973 best bijzonder. Je kon rolschaatsen op de snelweg. Ze maakten iets leuks van de maatregelen.</a:t>
            </a:r>
            <a:r>
              <a:rPr lang="en-US" sz="4900" b="0" dirty="0">
                <a:latin typeface="+mn-lt"/>
              </a:rPr>
              <a:t>​</a:t>
            </a:r>
          </a:p>
          <a:p>
            <a:pPr fontAlgn="base">
              <a:lnSpc>
                <a:spcPct val="170000"/>
              </a:lnSpc>
            </a:pPr>
            <a:r>
              <a:rPr lang="nl-NL" sz="4900" b="0" dirty="0">
                <a:latin typeface="+mn-lt"/>
              </a:rPr>
              <a:t>Weet je nog dat de straten anderhalf jaar geleden veranderden in kunstwerken van stoepkrijt. Jullie maakten ook iets leuks van de maatregelen. </a:t>
            </a:r>
            <a:r>
              <a:rPr lang="en-US" sz="4900" b="0" dirty="0">
                <a:latin typeface="+mn-lt"/>
              </a:rPr>
              <a:t>​</a:t>
            </a:r>
          </a:p>
          <a:p>
            <a:pPr fontAlgn="base">
              <a:lnSpc>
                <a:spcPct val="170000"/>
              </a:lnSpc>
            </a:pPr>
            <a:r>
              <a:rPr lang="nl-NL" sz="4900" b="0" dirty="0">
                <a:latin typeface="+mn-lt"/>
              </a:rPr>
              <a:t>​</a:t>
            </a:r>
          </a:p>
          <a:p>
            <a:pPr marL="685800" indent="-685800" fontAlgn="base">
              <a:lnSpc>
                <a:spcPct val="170000"/>
              </a:lnSpc>
              <a:buFont typeface="Arial" panose="020B0604020202020204" pitchFamily="34" charset="0"/>
              <a:buChar char="•"/>
            </a:pPr>
            <a:r>
              <a:rPr lang="nl-NL" sz="4900" b="0" dirty="0">
                <a:latin typeface="+mn-lt"/>
              </a:rPr>
              <a:t>Wat zou jij nu doen als er een dag geen auto’s op de weg waren?  </a:t>
            </a:r>
            <a:r>
              <a:rPr lang="en-US" sz="4900" b="0" dirty="0">
                <a:latin typeface="+mn-lt"/>
              </a:rPr>
              <a:t>​</a:t>
            </a:r>
          </a:p>
          <a:p>
            <a:endParaRPr lang="nl-NL" dirty="0"/>
          </a:p>
        </p:txBody>
      </p:sp>
    </p:spTree>
    <p:extLst>
      <p:ext uri="{BB962C8B-B14F-4D97-AF65-F5344CB8AC3E}">
        <p14:creationId xmlns:p14="http://schemas.microsoft.com/office/powerpoint/2010/main" val="1434013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
            <a:extLst>
              <a:ext uri="{FF2B5EF4-FFF2-40B4-BE49-F238E27FC236}">
                <a16:creationId xmlns:a16="http://schemas.microsoft.com/office/drawing/2014/main" id="{F7CA85E8-BF14-4FCB-B56A-C0F9A366A318}"/>
              </a:ext>
            </a:extLst>
          </p:cNvPr>
          <p:cNvSpPr>
            <a:spLocks noGrp="1"/>
          </p:cNvSpPr>
          <p:nvPr>
            <p:ph type="body" sz="quarter" idx="11"/>
          </p:nvPr>
        </p:nvSpPr>
        <p:spPr>
          <a:xfrm>
            <a:off x="611405" y="1911992"/>
            <a:ext cx="4089253" cy="2233914"/>
          </a:xfrm>
        </p:spPr>
        <p:txBody>
          <a:bodyPr>
            <a:noAutofit/>
          </a:bodyPr>
          <a:lstStyle/>
          <a:p>
            <a:pPr>
              <a:lnSpc>
                <a:spcPct val="150000"/>
              </a:lnSpc>
            </a:pPr>
            <a:r>
              <a:rPr lang="en-US" sz="1600" b="0" dirty="0">
                <a:latin typeface="+mn-lt"/>
              </a:rPr>
              <a:t>Ook Mark </a:t>
            </a:r>
            <a:r>
              <a:rPr lang="en-US" sz="1600" b="0" dirty="0" err="1">
                <a:latin typeface="+mn-lt"/>
              </a:rPr>
              <a:t>Rutte</a:t>
            </a:r>
            <a:r>
              <a:rPr lang="en-US" sz="1600" b="0" dirty="0">
                <a:latin typeface="+mn-lt"/>
              </a:rPr>
              <a:t> </a:t>
            </a:r>
            <a:r>
              <a:rPr lang="en-US" sz="1600" b="0" dirty="0" err="1">
                <a:latin typeface="+mn-lt"/>
              </a:rPr>
              <a:t>houdt</a:t>
            </a:r>
            <a:r>
              <a:rPr lang="en-US" sz="1600" b="0" dirty="0">
                <a:latin typeface="+mn-lt"/>
              </a:rPr>
              <a:t> </a:t>
            </a:r>
            <a:r>
              <a:rPr lang="en-US" sz="1600" b="0" dirty="0" err="1">
                <a:latin typeface="+mn-lt"/>
              </a:rPr>
              <a:t>regelmatig</a:t>
            </a:r>
            <a:r>
              <a:rPr lang="en-US" sz="1600" b="0" dirty="0">
                <a:latin typeface="+mn-lt"/>
              </a:rPr>
              <a:t> </a:t>
            </a:r>
            <a:r>
              <a:rPr lang="en-US" sz="1600" b="0" dirty="0" err="1">
                <a:latin typeface="+mn-lt"/>
              </a:rPr>
              <a:t>een</a:t>
            </a:r>
            <a:r>
              <a:rPr lang="en-US" sz="1600" b="0" dirty="0">
                <a:latin typeface="+mn-lt"/>
              </a:rPr>
              <a:t> </a:t>
            </a:r>
            <a:r>
              <a:rPr lang="en-US" sz="1600" b="0" dirty="0" err="1">
                <a:latin typeface="+mn-lt"/>
              </a:rPr>
              <a:t>persconferentie</a:t>
            </a:r>
            <a:r>
              <a:rPr lang="en-US" sz="1600" b="0" dirty="0">
                <a:latin typeface="+mn-lt"/>
              </a:rPr>
              <a:t>. </a:t>
            </a:r>
            <a:r>
              <a:rPr lang="en-US" sz="1600" b="0" dirty="0" err="1">
                <a:latin typeface="+mn-lt"/>
              </a:rPr>
              <a:t>Jullie</a:t>
            </a:r>
            <a:r>
              <a:rPr lang="en-US" sz="1600" b="0" dirty="0">
                <a:latin typeface="+mn-lt"/>
              </a:rPr>
              <a:t> </a:t>
            </a:r>
            <a:r>
              <a:rPr lang="en-US" sz="1600" b="0" dirty="0" err="1">
                <a:latin typeface="+mn-lt"/>
              </a:rPr>
              <a:t>hebben</a:t>
            </a:r>
            <a:r>
              <a:rPr lang="en-US" sz="1600" b="0" dirty="0">
                <a:latin typeface="+mn-lt"/>
              </a:rPr>
              <a:t> hem vast </a:t>
            </a:r>
            <a:r>
              <a:rPr lang="en-US" sz="1600" b="0" dirty="0" err="1">
                <a:latin typeface="+mn-lt"/>
              </a:rPr>
              <a:t>wel</a:t>
            </a:r>
            <a:r>
              <a:rPr lang="en-US" sz="1600" b="0" dirty="0">
                <a:latin typeface="+mn-lt"/>
              </a:rPr>
              <a:t> </a:t>
            </a:r>
            <a:r>
              <a:rPr lang="en-US" sz="1600" b="0" dirty="0" err="1">
                <a:latin typeface="+mn-lt"/>
              </a:rPr>
              <a:t>eens</a:t>
            </a:r>
            <a:r>
              <a:rPr lang="en-US" sz="1600" b="0" dirty="0">
                <a:latin typeface="+mn-lt"/>
              </a:rPr>
              <a:t> </a:t>
            </a:r>
            <a:r>
              <a:rPr lang="en-US" sz="1600" b="0" dirty="0" err="1">
                <a:latin typeface="+mn-lt"/>
              </a:rPr>
              <a:t>gezien</a:t>
            </a:r>
            <a:r>
              <a:rPr lang="en-US" sz="1600" b="0" dirty="0">
                <a:latin typeface="+mn-lt"/>
              </a:rPr>
              <a:t>.</a:t>
            </a:r>
          </a:p>
          <a:p>
            <a:pPr>
              <a:lnSpc>
                <a:spcPct val="150000"/>
              </a:lnSpc>
            </a:pPr>
            <a:endParaRPr lang="en-US" sz="1600" b="0" dirty="0">
              <a:latin typeface="+mn-lt"/>
            </a:endParaRPr>
          </a:p>
          <a:p>
            <a:pPr>
              <a:lnSpc>
                <a:spcPct val="150000"/>
              </a:lnSpc>
            </a:pPr>
            <a:r>
              <a:rPr lang="en-US" sz="1600" b="0" dirty="0" err="1">
                <a:latin typeface="+mn-lt"/>
              </a:rPr>
              <a:t>Opdracht</a:t>
            </a:r>
            <a:r>
              <a:rPr lang="en-US" sz="1600" b="0" dirty="0">
                <a:latin typeface="+mn-lt"/>
              </a:rPr>
              <a:t>:</a:t>
            </a:r>
          </a:p>
          <a:p>
            <a:pPr marL="285750" indent="-285750">
              <a:lnSpc>
                <a:spcPct val="150000"/>
              </a:lnSpc>
              <a:buFont typeface="Arial" panose="020B0604020202020204" pitchFamily="34" charset="0"/>
              <a:buChar char="•"/>
            </a:pPr>
            <a:r>
              <a:rPr lang="en-US" sz="1600" b="0" dirty="0" err="1">
                <a:latin typeface="+mn-lt"/>
              </a:rPr>
              <a:t>Zoek</a:t>
            </a:r>
            <a:r>
              <a:rPr lang="en-US" sz="1600" b="0" dirty="0">
                <a:latin typeface="+mn-lt"/>
              </a:rPr>
              <a:t> in </a:t>
            </a:r>
            <a:r>
              <a:rPr lang="en-US" sz="1600" b="0" dirty="0" err="1">
                <a:latin typeface="+mn-lt"/>
              </a:rPr>
              <a:t>tweetallen</a:t>
            </a:r>
            <a:r>
              <a:rPr lang="en-US" sz="1600" b="0" dirty="0">
                <a:latin typeface="+mn-lt"/>
              </a:rPr>
              <a:t> op </a:t>
            </a:r>
            <a:r>
              <a:rPr lang="en-US" sz="1600" b="0" dirty="0" err="1">
                <a:latin typeface="+mn-lt"/>
              </a:rPr>
              <a:t>wanneer</a:t>
            </a:r>
            <a:r>
              <a:rPr lang="en-US" sz="1600" b="0" dirty="0">
                <a:latin typeface="+mn-lt"/>
              </a:rPr>
              <a:t> de </a:t>
            </a:r>
            <a:r>
              <a:rPr lang="en-US" sz="1600" b="0" dirty="0" err="1">
                <a:latin typeface="+mn-lt"/>
              </a:rPr>
              <a:t>volgende</a:t>
            </a:r>
            <a:r>
              <a:rPr lang="en-US" sz="1600" b="0" dirty="0">
                <a:latin typeface="+mn-lt"/>
              </a:rPr>
              <a:t> </a:t>
            </a:r>
            <a:r>
              <a:rPr lang="en-US" sz="1600" b="0" dirty="0" err="1">
                <a:latin typeface="+mn-lt"/>
              </a:rPr>
              <a:t>persconferentie</a:t>
            </a:r>
            <a:r>
              <a:rPr lang="en-US" sz="1600" b="0" dirty="0">
                <a:latin typeface="+mn-lt"/>
              </a:rPr>
              <a:t> is.</a:t>
            </a:r>
          </a:p>
          <a:p>
            <a:pPr marL="285750" indent="-285750">
              <a:lnSpc>
                <a:spcPct val="150000"/>
              </a:lnSpc>
              <a:buFont typeface="Arial" panose="020B0604020202020204" pitchFamily="34" charset="0"/>
              <a:buChar char="•"/>
            </a:pPr>
            <a:r>
              <a:rPr lang="en-US" sz="1600" b="0" dirty="0">
                <a:latin typeface="+mn-lt"/>
              </a:rPr>
              <a:t>Via </a:t>
            </a:r>
            <a:r>
              <a:rPr lang="en-US" sz="1600" b="0" dirty="0" err="1">
                <a:latin typeface="+mn-lt"/>
              </a:rPr>
              <a:t>welke</a:t>
            </a:r>
            <a:r>
              <a:rPr lang="en-US" sz="1600" b="0" dirty="0">
                <a:latin typeface="+mn-lt"/>
              </a:rPr>
              <a:t> </a:t>
            </a:r>
            <a:r>
              <a:rPr lang="en-US" sz="1600" b="0" dirty="0" err="1">
                <a:latin typeface="+mn-lt"/>
              </a:rPr>
              <a:t>manieren</a:t>
            </a:r>
            <a:r>
              <a:rPr lang="en-US" sz="1600" b="0" dirty="0">
                <a:latin typeface="+mn-lt"/>
              </a:rPr>
              <a:t> </a:t>
            </a:r>
            <a:r>
              <a:rPr lang="en-US" sz="1600" b="0" dirty="0" err="1">
                <a:latin typeface="+mn-lt"/>
              </a:rPr>
              <a:t>kun</a:t>
            </a:r>
            <a:r>
              <a:rPr lang="en-US" sz="1600" b="0" dirty="0">
                <a:latin typeface="+mn-lt"/>
              </a:rPr>
              <a:t> je de </a:t>
            </a:r>
            <a:r>
              <a:rPr lang="en-US" sz="1600" b="0" dirty="0" err="1">
                <a:latin typeface="+mn-lt"/>
              </a:rPr>
              <a:t>persconferentie</a:t>
            </a:r>
            <a:r>
              <a:rPr lang="en-US" sz="1600" b="0" dirty="0">
                <a:latin typeface="+mn-lt"/>
              </a:rPr>
              <a:t> </a:t>
            </a:r>
            <a:r>
              <a:rPr lang="en-US" sz="1600" b="0" dirty="0" err="1">
                <a:latin typeface="+mn-lt"/>
              </a:rPr>
              <a:t>volgen</a:t>
            </a:r>
            <a:r>
              <a:rPr lang="en-US" sz="1600" b="0" dirty="0">
                <a:latin typeface="+mn-lt"/>
              </a:rPr>
              <a:t>?  </a:t>
            </a:r>
          </a:p>
        </p:txBody>
      </p:sp>
      <p:pic>
        <p:nvPicPr>
          <p:cNvPr id="6" name="Tijdelijke aanduiding voor afbeelding 5" descr="Afbeelding met persoon, binnen, vloer, mensen  Automatisch gegenereerde beschrijving">
            <a:extLst>
              <a:ext uri="{FF2B5EF4-FFF2-40B4-BE49-F238E27FC236}">
                <a16:creationId xmlns:a16="http://schemas.microsoft.com/office/drawing/2014/main" id="{2DC0F649-DAB6-944E-AEDC-997526E841E6}"/>
              </a:ext>
            </a:extLst>
          </p:cNvPr>
          <p:cNvPicPr>
            <a:picLocks noGrp="1" noChangeAspect="1"/>
          </p:cNvPicPr>
          <p:nvPr>
            <p:ph type="pic" sz="quarter" idx="12"/>
          </p:nvPr>
        </p:nvPicPr>
        <p:blipFill rotWithShape="1">
          <a:blip r:embed="rId2">
            <a:extLst>
              <a:ext uri="{28A0092B-C50C-407E-A947-70E740481C1C}">
                <a14:useLocalDpi xmlns:a14="http://schemas.microsoft.com/office/drawing/2010/main" val="0"/>
              </a:ext>
            </a:extLst>
          </a:blip>
          <a:srcRect l="1699" r="1698" b="-1"/>
          <a:stretch/>
        </p:blipFill>
        <p:spPr>
          <a:xfrm>
            <a:off x="5692552" y="946485"/>
            <a:ext cx="6499448" cy="4457327"/>
          </a:xfrm>
          <a:noFill/>
        </p:spPr>
      </p:pic>
    </p:spTree>
    <p:extLst>
      <p:ext uri="{BB962C8B-B14F-4D97-AF65-F5344CB8AC3E}">
        <p14:creationId xmlns:p14="http://schemas.microsoft.com/office/powerpoint/2010/main" val="430706486"/>
      </p:ext>
    </p:extLst>
  </p:cSld>
  <p:clrMapOvr>
    <a:masterClrMapping/>
  </p:clrMapOvr>
</p:sld>
</file>

<file path=ppt/theme/theme1.xml><?xml version="1.0" encoding="utf-8"?>
<a:theme xmlns:a="http://schemas.openxmlformats.org/drawingml/2006/main" name="Kantoorthema">
  <a:themeElements>
    <a:clrScheme name="Stepple colour">
      <a:dk1>
        <a:srgbClr val="3F5060"/>
      </a:dk1>
      <a:lt1>
        <a:srgbClr val="FFFFFF"/>
      </a:lt1>
      <a:dk2>
        <a:srgbClr val="898789"/>
      </a:dk2>
      <a:lt2>
        <a:srgbClr val="C9D8F1"/>
      </a:lt2>
      <a:accent1>
        <a:srgbClr val="EB985E"/>
      </a:accent1>
      <a:accent2>
        <a:srgbClr val="FCB685"/>
      </a:accent2>
      <a:accent3>
        <a:srgbClr val="3F5061"/>
      </a:accent3>
      <a:accent4>
        <a:srgbClr val="536477"/>
      </a:accent4>
      <a:accent5>
        <a:srgbClr val="8A888A"/>
      </a:accent5>
      <a:accent6>
        <a:srgbClr val="99A5B9"/>
      </a:accent6>
      <a:hlink>
        <a:srgbClr val="E9AB00"/>
      </a:hlink>
      <a:folHlink>
        <a:srgbClr val="954F72"/>
      </a:folHlink>
    </a:clrScheme>
    <a:fontScheme name="Stepple">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550956F3-DBE3-4464-8373-BB8451E58AD7}" vid="{43A11FE8-8BA0-414F-98BD-FEA2D79B6F6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2E0DA1B198259408080D5B04748CA64" ma:contentTypeVersion="10" ma:contentTypeDescription="Create a new document." ma:contentTypeScope="" ma:versionID="2eb93d0973bac6c31e617cab51418bde">
  <xsd:schema xmlns:xsd="http://www.w3.org/2001/XMLSchema" xmlns:xs="http://www.w3.org/2001/XMLSchema" xmlns:p="http://schemas.microsoft.com/office/2006/metadata/properties" xmlns:ns2="fbfab6ac-ae00-4ce7-a5ca-dcaf2687e769" targetNamespace="http://schemas.microsoft.com/office/2006/metadata/properties" ma:root="true" ma:fieldsID="102fe9c81613401fb897aa11b7bb78c1" ns2:_="">
    <xsd:import namespace="fbfab6ac-ae00-4ce7-a5ca-dcaf2687e76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fab6ac-ae00-4ce7-a5ca-dcaf2687e76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732330B-E44B-4E1E-B382-F72A7AD021C8}">
  <ds:schemaRefs>
    <ds:schemaRef ds:uri="http://schemas.microsoft.com/office/2006/metadata/properties"/>
    <ds:schemaRef ds:uri="http://www.w3.org/XML/1998/namespace"/>
    <ds:schemaRef ds:uri="http://schemas.microsoft.com/office/2006/documentManagement/types"/>
    <ds:schemaRef ds:uri="http://purl.org/dc/dcmitype/"/>
    <ds:schemaRef ds:uri="http://purl.org/dc/terms/"/>
    <ds:schemaRef ds:uri="http://schemas.openxmlformats.org/package/2006/metadata/core-properties"/>
    <ds:schemaRef ds:uri="http://purl.org/dc/elements/1.1/"/>
    <ds:schemaRef ds:uri="http://schemas.microsoft.com/office/infopath/2007/PartnerControls"/>
    <ds:schemaRef ds:uri="fbfab6ac-ae00-4ce7-a5ca-dcaf2687e769"/>
  </ds:schemaRefs>
</ds:datastoreItem>
</file>

<file path=customXml/itemProps2.xml><?xml version="1.0" encoding="utf-8"?>
<ds:datastoreItem xmlns:ds="http://schemas.openxmlformats.org/officeDocument/2006/customXml" ds:itemID="{59C4FBA7-E9CE-4DC3-B73D-7A747CE1CA10}">
  <ds:schemaRefs>
    <ds:schemaRef ds:uri="http://schemas.microsoft.com/sharepoint/v3/contenttype/forms"/>
  </ds:schemaRefs>
</ds:datastoreItem>
</file>

<file path=customXml/itemProps3.xml><?xml version="1.0" encoding="utf-8"?>
<ds:datastoreItem xmlns:ds="http://schemas.openxmlformats.org/officeDocument/2006/customXml" ds:itemID="{E66179BF-8340-46C4-8488-7D7DEB84B22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bfab6ac-ae00-4ce7-a5ca-dcaf2687e76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Kantoorthema</Template>
  <TotalTime>1070</TotalTime>
  <Words>687</Words>
  <Application>Microsoft Macintosh PowerPoint</Application>
  <PresentationFormat>Breedbeeld</PresentationFormat>
  <Paragraphs>50</Paragraphs>
  <Slides>12</Slides>
  <Notes>0</Notes>
  <HiddenSlides>0</HiddenSlides>
  <MMClips>1</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12</vt:i4>
      </vt:variant>
    </vt:vector>
  </HeadingPairs>
  <TitlesOfParts>
    <vt:vector size="16" baseType="lpstr">
      <vt:lpstr>Poppins</vt:lpstr>
      <vt:lpstr>Calibri</vt:lpstr>
      <vt:lpstr>Arial</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Clare Brouwer</dc:creator>
  <cp:lastModifiedBy>Clare Brouwer</cp:lastModifiedBy>
  <cp:revision>3</cp:revision>
  <dcterms:created xsi:type="dcterms:W3CDTF">2022-01-10T15:32:17Z</dcterms:created>
  <dcterms:modified xsi:type="dcterms:W3CDTF">2022-01-11T09:22:57Z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0x01010012E0DA1B198259408080D5B04748CA64</vt:lpwstr>
  </property>
</Properties>
</file>