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7"/>
  </p:notesMasterIdLst>
  <p:sldIdLst>
    <p:sldId id="278" r:id="rId5"/>
    <p:sldId id="268" r:id="rId6"/>
    <p:sldId id="269" r:id="rId7"/>
    <p:sldId id="270" r:id="rId8"/>
    <p:sldId id="282" r:id="rId9"/>
    <p:sldId id="276" r:id="rId10"/>
    <p:sldId id="277" r:id="rId11"/>
    <p:sldId id="274" r:id="rId12"/>
    <p:sldId id="272" r:id="rId13"/>
    <p:sldId id="281" r:id="rId14"/>
    <p:sldId id="280" r:id="rId15"/>
    <p:sldId id="279" r:id="rId16"/>
  </p:sldIdLst>
  <p:sldSz cx="12192000" cy="6858000"/>
  <p:notesSz cx="6858000" cy="9144000"/>
  <p:embeddedFontLst>
    <p:embeddedFont>
      <p:font typeface="Calibri" panose="020F0502020204030204" pitchFamily="34" charset="0"/>
      <p:regular r:id="rId18"/>
      <p:bold r:id="rId19"/>
      <p:italic r:id="rId20"/>
      <p:boldItalic r:id="rId21"/>
    </p:embeddedFont>
    <p:embeddedFont>
      <p:font typeface="Poppins" pitchFamily="2" charset="77"/>
      <p:regular r:id="rId22"/>
      <p:bold r:id="rId23"/>
      <p:italic r:id="rId24"/>
      <p:boldItalic r:id="rId2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8900D13-ACE6-2F46-BA5D-C3085754209B}" v="272" dt="2022-01-10T14:20:52.642"/>
    <p1510:client id="{DDD9ED6C-8812-44C9-B17F-FD3BEAFA6A74}" v="33" dt="2022-01-11T08:09:10.9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4" autoAdjust="0"/>
    <p:restoredTop sz="94660"/>
  </p:normalViewPr>
  <p:slideViewPr>
    <p:cSldViewPr snapToGrid="0">
      <p:cViewPr varScale="1">
        <p:scale>
          <a:sx n="128" d="100"/>
          <a:sy n="128" d="100"/>
        </p:scale>
        <p:origin x="52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1.fntdata"/><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font" Target="fonts/font4.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5" Type="http://schemas.openxmlformats.org/officeDocument/2006/relationships/font" Target="fonts/font8.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7.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2.fntdata"/><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876DCF-918B-42B9-9716-2BCC279E70F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D3E33A2B-4203-46F1-8B3D-49CC44DAAF9D}">
      <dgm:prSet/>
      <dgm:spPr/>
      <dgm:t>
        <a:bodyPr/>
        <a:lstStyle/>
        <a:p>
          <a:pPr>
            <a:lnSpc>
              <a:spcPct val="100000"/>
            </a:lnSpc>
          </a:pPr>
          <a:r>
            <a:rPr lang="nl-NL" b="0" dirty="0"/>
            <a:t>Pak je dagboek van de huiswerkopdracht erbij en vergelijk deze met elkaar. Verwerk de volgende vragen:</a:t>
          </a:r>
          <a:endParaRPr lang="en-US" dirty="0"/>
        </a:p>
      </dgm:t>
    </dgm:pt>
    <dgm:pt modelId="{4CEA4E94-1D3E-4049-9101-186C3FD7D172}" type="parTrans" cxnId="{A66179B6-3BB0-4FE9-8655-4E7E5EF7CEB2}">
      <dgm:prSet/>
      <dgm:spPr/>
      <dgm:t>
        <a:bodyPr/>
        <a:lstStyle/>
        <a:p>
          <a:endParaRPr lang="en-US"/>
        </a:p>
      </dgm:t>
    </dgm:pt>
    <dgm:pt modelId="{38DD1DA3-D455-446C-A1FC-E87B870483A8}" type="sibTrans" cxnId="{A66179B6-3BB0-4FE9-8655-4E7E5EF7CEB2}">
      <dgm:prSet/>
      <dgm:spPr/>
      <dgm:t>
        <a:bodyPr/>
        <a:lstStyle/>
        <a:p>
          <a:endParaRPr lang="en-US"/>
        </a:p>
      </dgm:t>
    </dgm:pt>
    <dgm:pt modelId="{A7C78E23-00B3-4803-AF65-6F02818FBAD5}">
      <dgm:prSet/>
      <dgm:spPr/>
      <dgm:t>
        <a:bodyPr/>
        <a:lstStyle/>
        <a:p>
          <a:pPr>
            <a:lnSpc>
              <a:spcPct val="100000"/>
            </a:lnSpc>
          </a:pPr>
          <a:r>
            <a:rPr lang="nl-NL" b="0" dirty="0"/>
            <a:t>Als er geen coronamaatregelen zouden zijn, op welke momenten zou je </a:t>
          </a:r>
          <a:r>
            <a:rPr lang="nl-NL" b="0" i="1" dirty="0"/>
            <a:t>niet</a:t>
          </a:r>
          <a:r>
            <a:rPr lang="nl-NL" b="0" dirty="0"/>
            <a:t> online zijn geweest? Wat zou je dan hebben gedaan?</a:t>
          </a:r>
          <a:endParaRPr lang="en-US" dirty="0"/>
        </a:p>
      </dgm:t>
    </dgm:pt>
    <dgm:pt modelId="{0D641339-7144-4545-9798-38F604A0CD07}" type="parTrans" cxnId="{ED4B3B9E-C656-4961-AE0D-A792061B162C}">
      <dgm:prSet/>
      <dgm:spPr/>
      <dgm:t>
        <a:bodyPr/>
        <a:lstStyle/>
        <a:p>
          <a:endParaRPr lang="en-US"/>
        </a:p>
      </dgm:t>
    </dgm:pt>
    <dgm:pt modelId="{B25917DB-1901-4DFB-B86E-9ECAC7C924DD}" type="sibTrans" cxnId="{ED4B3B9E-C656-4961-AE0D-A792061B162C}">
      <dgm:prSet/>
      <dgm:spPr/>
      <dgm:t>
        <a:bodyPr/>
        <a:lstStyle/>
        <a:p>
          <a:endParaRPr lang="en-US"/>
        </a:p>
      </dgm:t>
    </dgm:pt>
    <dgm:pt modelId="{8B5A463C-57F0-4979-BAE6-855C515AC76B}">
      <dgm:prSet/>
      <dgm:spPr/>
      <dgm:t>
        <a:bodyPr/>
        <a:lstStyle/>
        <a:p>
          <a:pPr>
            <a:lnSpc>
              <a:spcPct val="100000"/>
            </a:lnSpc>
          </a:pPr>
          <a:r>
            <a:rPr lang="nl-NL" b="0" dirty="0"/>
            <a:t> </a:t>
          </a:r>
          <a:r>
            <a:rPr lang="nl-NL" dirty="0"/>
            <a:t>Welke mooie online activiteiten zijn er voortgekomen uit de corona periode die je wilt meenemen naar het 'nieuwe normaal'?</a:t>
          </a:r>
          <a:endParaRPr lang="en-US" dirty="0"/>
        </a:p>
      </dgm:t>
    </dgm:pt>
    <dgm:pt modelId="{E98725A5-3211-42DA-8EDF-EDA50D7246E3}" type="parTrans" cxnId="{223F2962-E11D-4846-87AB-20571CA941F8}">
      <dgm:prSet/>
      <dgm:spPr/>
      <dgm:t>
        <a:bodyPr/>
        <a:lstStyle/>
        <a:p>
          <a:endParaRPr lang="en-US"/>
        </a:p>
      </dgm:t>
    </dgm:pt>
    <dgm:pt modelId="{D9BC7E43-688D-4220-8238-C149695488D3}" type="sibTrans" cxnId="{223F2962-E11D-4846-87AB-20571CA941F8}">
      <dgm:prSet/>
      <dgm:spPr/>
      <dgm:t>
        <a:bodyPr/>
        <a:lstStyle/>
        <a:p>
          <a:endParaRPr lang="en-US"/>
        </a:p>
      </dgm:t>
    </dgm:pt>
    <dgm:pt modelId="{BA5A3730-A2CF-4071-9CE8-1F48F0BD3A69}" type="pres">
      <dgm:prSet presAssocID="{97876DCF-918B-42B9-9716-2BCC279E70F8}" presName="root" presStyleCnt="0">
        <dgm:presLayoutVars>
          <dgm:dir/>
          <dgm:resizeHandles val="exact"/>
        </dgm:presLayoutVars>
      </dgm:prSet>
      <dgm:spPr/>
    </dgm:pt>
    <dgm:pt modelId="{13B1847D-8B80-48D8-8EAC-B186753B24EC}" type="pres">
      <dgm:prSet presAssocID="{D3E33A2B-4203-46F1-8B3D-49CC44DAAF9D}" presName="compNode" presStyleCnt="0"/>
      <dgm:spPr/>
    </dgm:pt>
    <dgm:pt modelId="{AAB38CB6-DB53-4B05-A348-AC4C5256E02B}" type="pres">
      <dgm:prSet presAssocID="{D3E33A2B-4203-46F1-8B3D-49CC44DAAF9D}" presName="bgRect" presStyleLbl="bgShp" presStyleIdx="0" presStyleCnt="3"/>
      <dgm:spPr/>
    </dgm:pt>
    <dgm:pt modelId="{5736BFAD-3E39-46F7-94F8-6B6B903276E9}" type="pres">
      <dgm:prSet presAssocID="{D3E33A2B-4203-46F1-8B3D-49CC44DAAF9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sed Book"/>
        </a:ext>
      </dgm:extLst>
    </dgm:pt>
    <dgm:pt modelId="{42327C40-E6C0-4D4D-B209-046A19B7B4A6}" type="pres">
      <dgm:prSet presAssocID="{D3E33A2B-4203-46F1-8B3D-49CC44DAAF9D}" presName="spaceRect" presStyleCnt="0"/>
      <dgm:spPr/>
    </dgm:pt>
    <dgm:pt modelId="{69A1F35D-485B-4228-BCF1-7DA0DEE948D1}" type="pres">
      <dgm:prSet presAssocID="{D3E33A2B-4203-46F1-8B3D-49CC44DAAF9D}" presName="parTx" presStyleLbl="revTx" presStyleIdx="0" presStyleCnt="3">
        <dgm:presLayoutVars>
          <dgm:chMax val="0"/>
          <dgm:chPref val="0"/>
        </dgm:presLayoutVars>
      </dgm:prSet>
      <dgm:spPr/>
    </dgm:pt>
    <dgm:pt modelId="{8B20CB15-74FA-4DA4-A539-3DA41FC19470}" type="pres">
      <dgm:prSet presAssocID="{38DD1DA3-D455-446C-A1FC-E87B870483A8}" presName="sibTrans" presStyleCnt="0"/>
      <dgm:spPr/>
    </dgm:pt>
    <dgm:pt modelId="{89B57167-3132-475C-8CA5-DE87867E8015}" type="pres">
      <dgm:prSet presAssocID="{A7C78E23-00B3-4803-AF65-6F02818FBAD5}" presName="compNode" presStyleCnt="0"/>
      <dgm:spPr/>
    </dgm:pt>
    <dgm:pt modelId="{01FA55C6-C066-4C98-9E2C-16461A8ABF4E}" type="pres">
      <dgm:prSet presAssocID="{A7C78E23-00B3-4803-AF65-6F02818FBAD5}" presName="bgRect" presStyleLbl="bgShp" presStyleIdx="1" presStyleCnt="3"/>
      <dgm:spPr/>
    </dgm:pt>
    <dgm:pt modelId="{835802E3-63B2-40B9-A943-0D37445E3209}" type="pres">
      <dgm:prSet presAssocID="{A7C78E23-00B3-4803-AF65-6F02818FBAD5}"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Leprechaun Hat"/>
        </a:ext>
      </dgm:extLst>
    </dgm:pt>
    <dgm:pt modelId="{3309ECB6-51AE-48F2-B034-E0331E179AB1}" type="pres">
      <dgm:prSet presAssocID="{A7C78E23-00B3-4803-AF65-6F02818FBAD5}" presName="spaceRect" presStyleCnt="0"/>
      <dgm:spPr/>
    </dgm:pt>
    <dgm:pt modelId="{99D878F9-F723-45C7-9D60-C4D3E430320D}" type="pres">
      <dgm:prSet presAssocID="{A7C78E23-00B3-4803-AF65-6F02818FBAD5}" presName="parTx" presStyleLbl="revTx" presStyleIdx="1" presStyleCnt="3">
        <dgm:presLayoutVars>
          <dgm:chMax val="0"/>
          <dgm:chPref val="0"/>
        </dgm:presLayoutVars>
      </dgm:prSet>
      <dgm:spPr/>
    </dgm:pt>
    <dgm:pt modelId="{B13A4402-BDDB-42C7-910B-93F19030D7FC}" type="pres">
      <dgm:prSet presAssocID="{B25917DB-1901-4DFB-B86E-9ECAC7C924DD}" presName="sibTrans" presStyleCnt="0"/>
      <dgm:spPr/>
    </dgm:pt>
    <dgm:pt modelId="{A2B27EDE-28EA-4E50-9E76-79A854FF8D1D}" type="pres">
      <dgm:prSet presAssocID="{8B5A463C-57F0-4979-BAE6-855C515AC76B}" presName="compNode" presStyleCnt="0"/>
      <dgm:spPr/>
    </dgm:pt>
    <dgm:pt modelId="{CAAC8A4A-123E-428E-8B0B-C70359E38D8E}" type="pres">
      <dgm:prSet presAssocID="{8B5A463C-57F0-4979-BAE6-855C515AC76B}" presName="bgRect" presStyleLbl="bgShp" presStyleIdx="2" presStyleCnt="3"/>
      <dgm:spPr/>
    </dgm:pt>
    <dgm:pt modelId="{1739EB06-59FA-4C8F-81EE-340CFF6350A8}" type="pres">
      <dgm:prSet presAssocID="{8B5A463C-57F0-4979-BAE6-855C515AC76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oevoegen"/>
        </a:ext>
      </dgm:extLst>
    </dgm:pt>
    <dgm:pt modelId="{8B0F20E9-08D9-45E1-949D-EEA171CC22E7}" type="pres">
      <dgm:prSet presAssocID="{8B5A463C-57F0-4979-BAE6-855C515AC76B}" presName="spaceRect" presStyleCnt="0"/>
      <dgm:spPr/>
    </dgm:pt>
    <dgm:pt modelId="{8C6A4179-9CCD-46EA-B989-F62CF5E383C0}" type="pres">
      <dgm:prSet presAssocID="{8B5A463C-57F0-4979-BAE6-855C515AC76B}" presName="parTx" presStyleLbl="revTx" presStyleIdx="2" presStyleCnt="3" custScaleX="99696">
        <dgm:presLayoutVars>
          <dgm:chMax val="0"/>
          <dgm:chPref val="0"/>
        </dgm:presLayoutVars>
      </dgm:prSet>
      <dgm:spPr/>
    </dgm:pt>
  </dgm:ptLst>
  <dgm:cxnLst>
    <dgm:cxn modelId="{9923BA31-ED9D-7648-9BFF-782771A55A9C}" type="presOf" srcId="{A7C78E23-00B3-4803-AF65-6F02818FBAD5}" destId="{99D878F9-F723-45C7-9D60-C4D3E430320D}" srcOrd="0" destOrd="0" presId="urn:microsoft.com/office/officeart/2018/2/layout/IconVerticalSolidList"/>
    <dgm:cxn modelId="{223F2962-E11D-4846-87AB-20571CA941F8}" srcId="{97876DCF-918B-42B9-9716-2BCC279E70F8}" destId="{8B5A463C-57F0-4979-BAE6-855C515AC76B}" srcOrd="2" destOrd="0" parTransId="{E98725A5-3211-42DA-8EDF-EDA50D7246E3}" sibTransId="{D9BC7E43-688D-4220-8238-C149695488D3}"/>
    <dgm:cxn modelId="{AF44E27A-2514-45B6-8EDE-239F92952665}" type="presOf" srcId="{97876DCF-918B-42B9-9716-2BCC279E70F8}" destId="{BA5A3730-A2CF-4071-9CE8-1F48F0BD3A69}" srcOrd="0" destOrd="0" presId="urn:microsoft.com/office/officeart/2018/2/layout/IconVerticalSolidList"/>
    <dgm:cxn modelId="{35B8FB7B-8DB3-B345-9275-BD59B57CF127}" type="presOf" srcId="{8B5A463C-57F0-4979-BAE6-855C515AC76B}" destId="{8C6A4179-9CCD-46EA-B989-F62CF5E383C0}" srcOrd="0" destOrd="0" presId="urn:microsoft.com/office/officeart/2018/2/layout/IconVerticalSolidList"/>
    <dgm:cxn modelId="{ED4B3B9E-C656-4961-AE0D-A792061B162C}" srcId="{97876DCF-918B-42B9-9716-2BCC279E70F8}" destId="{A7C78E23-00B3-4803-AF65-6F02818FBAD5}" srcOrd="1" destOrd="0" parTransId="{0D641339-7144-4545-9798-38F604A0CD07}" sibTransId="{B25917DB-1901-4DFB-B86E-9ECAC7C924DD}"/>
    <dgm:cxn modelId="{405C25A5-86F2-EF4B-8E37-CB1C562885D9}" type="presOf" srcId="{D3E33A2B-4203-46F1-8B3D-49CC44DAAF9D}" destId="{69A1F35D-485B-4228-BCF1-7DA0DEE948D1}" srcOrd="0" destOrd="0" presId="urn:microsoft.com/office/officeart/2018/2/layout/IconVerticalSolidList"/>
    <dgm:cxn modelId="{A66179B6-3BB0-4FE9-8655-4E7E5EF7CEB2}" srcId="{97876DCF-918B-42B9-9716-2BCC279E70F8}" destId="{D3E33A2B-4203-46F1-8B3D-49CC44DAAF9D}" srcOrd="0" destOrd="0" parTransId="{4CEA4E94-1D3E-4049-9101-186C3FD7D172}" sibTransId="{38DD1DA3-D455-446C-A1FC-E87B870483A8}"/>
    <dgm:cxn modelId="{6E9A9A27-E41E-0748-A324-6D4BE3B813D0}" type="presParOf" srcId="{BA5A3730-A2CF-4071-9CE8-1F48F0BD3A69}" destId="{13B1847D-8B80-48D8-8EAC-B186753B24EC}" srcOrd="0" destOrd="0" presId="urn:microsoft.com/office/officeart/2018/2/layout/IconVerticalSolidList"/>
    <dgm:cxn modelId="{5F81621A-826A-9C40-8298-1BEECFC25A1D}" type="presParOf" srcId="{13B1847D-8B80-48D8-8EAC-B186753B24EC}" destId="{AAB38CB6-DB53-4B05-A348-AC4C5256E02B}" srcOrd="0" destOrd="0" presId="urn:microsoft.com/office/officeart/2018/2/layout/IconVerticalSolidList"/>
    <dgm:cxn modelId="{8E2909C8-8F46-9049-BD25-812A3DD8900D}" type="presParOf" srcId="{13B1847D-8B80-48D8-8EAC-B186753B24EC}" destId="{5736BFAD-3E39-46F7-94F8-6B6B903276E9}" srcOrd="1" destOrd="0" presId="urn:microsoft.com/office/officeart/2018/2/layout/IconVerticalSolidList"/>
    <dgm:cxn modelId="{D774B297-3C7D-DC40-A47F-79B76BD0F294}" type="presParOf" srcId="{13B1847D-8B80-48D8-8EAC-B186753B24EC}" destId="{42327C40-E6C0-4D4D-B209-046A19B7B4A6}" srcOrd="2" destOrd="0" presId="urn:microsoft.com/office/officeart/2018/2/layout/IconVerticalSolidList"/>
    <dgm:cxn modelId="{A28B7708-8A93-2A4C-A67F-D3A66F283D6B}" type="presParOf" srcId="{13B1847D-8B80-48D8-8EAC-B186753B24EC}" destId="{69A1F35D-485B-4228-BCF1-7DA0DEE948D1}" srcOrd="3" destOrd="0" presId="urn:microsoft.com/office/officeart/2018/2/layout/IconVerticalSolidList"/>
    <dgm:cxn modelId="{5AA1BB11-E106-E540-B30D-1EC65B5C2B21}" type="presParOf" srcId="{BA5A3730-A2CF-4071-9CE8-1F48F0BD3A69}" destId="{8B20CB15-74FA-4DA4-A539-3DA41FC19470}" srcOrd="1" destOrd="0" presId="urn:microsoft.com/office/officeart/2018/2/layout/IconVerticalSolidList"/>
    <dgm:cxn modelId="{4D689F61-9EBA-BC4B-A239-FD160AC2652E}" type="presParOf" srcId="{BA5A3730-A2CF-4071-9CE8-1F48F0BD3A69}" destId="{89B57167-3132-475C-8CA5-DE87867E8015}" srcOrd="2" destOrd="0" presId="urn:microsoft.com/office/officeart/2018/2/layout/IconVerticalSolidList"/>
    <dgm:cxn modelId="{BF78D4AF-2E51-CC44-8FBC-628A2E2B6EDD}" type="presParOf" srcId="{89B57167-3132-475C-8CA5-DE87867E8015}" destId="{01FA55C6-C066-4C98-9E2C-16461A8ABF4E}" srcOrd="0" destOrd="0" presId="urn:microsoft.com/office/officeart/2018/2/layout/IconVerticalSolidList"/>
    <dgm:cxn modelId="{F375CE1C-9CE0-7946-B6A2-063EB42B2836}" type="presParOf" srcId="{89B57167-3132-475C-8CA5-DE87867E8015}" destId="{835802E3-63B2-40B9-A943-0D37445E3209}" srcOrd="1" destOrd="0" presId="urn:microsoft.com/office/officeart/2018/2/layout/IconVerticalSolidList"/>
    <dgm:cxn modelId="{572126AD-9DE6-BD46-85CC-0A984660F65D}" type="presParOf" srcId="{89B57167-3132-475C-8CA5-DE87867E8015}" destId="{3309ECB6-51AE-48F2-B034-E0331E179AB1}" srcOrd="2" destOrd="0" presId="urn:microsoft.com/office/officeart/2018/2/layout/IconVerticalSolidList"/>
    <dgm:cxn modelId="{6A1E8919-3385-DA4D-875F-995C42169DAD}" type="presParOf" srcId="{89B57167-3132-475C-8CA5-DE87867E8015}" destId="{99D878F9-F723-45C7-9D60-C4D3E430320D}" srcOrd="3" destOrd="0" presId="urn:microsoft.com/office/officeart/2018/2/layout/IconVerticalSolidList"/>
    <dgm:cxn modelId="{71C648F0-5BBB-9C48-8E0E-5AE800E2B891}" type="presParOf" srcId="{BA5A3730-A2CF-4071-9CE8-1F48F0BD3A69}" destId="{B13A4402-BDDB-42C7-910B-93F19030D7FC}" srcOrd="3" destOrd="0" presId="urn:microsoft.com/office/officeart/2018/2/layout/IconVerticalSolidList"/>
    <dgm:cxn modelId="{F527688E-C7E0-5041-B9CD-ED20B7544D89}" type="presParOf" srcId="{BA5A3730-A2CF-4071-9CE8-1F48F0BD3A69}" destId="{A2B27EDE-28EA-4E50-9E76-79A854FF8D1D}" srcOrd="4" destOrd="0" presId="urn:microsoft.com/office/officeart/2018/2/layout/IconVerticalSolidList"/>
    <dgm:cxn modelId="{76681AF3-600C-6141-8D41-78AE7B2DE65C}" type="presParOf" srcId="{A2B27EDE-28EA-4E50-9E76-79A854FF8D1D}" destId="{CAAC8A4A-123E-428E-8B0B-C70359E38D8E}" srcOrd="0" destOrd="0" presId="urn:microsoft.com/office/officeart/2018/2/layout/IconVerticalSolidList"/>
    <dgm:cxn modelId="{B07AF23B-15B5-7149-85BA-B7F9469298E4}" type="presParOf" srcId="{A2B27EDE-28EA-4E50-9E76-79A854FF8D1D}" destId="{1739EB06-59FA-4C8F-81EE-340CFF6350A8}" srcOrd="1" destOrd="0" presId="urn:microsoft.com/office/officeart/2018/2/layout/IconVerticalSolidList"/>
    <dgm:cxn modelId="{DAB0F41C-4D11-BE45-870A-4E76539545DA}" type="presParOf" srcId="{A2B27EDE-28EA-4E50-9E76-79A854FF8D1D}" destId="{8B0F20E9-08D9-45E1-949D-EEA171CC22E7}" srcOrd="2" destOrd="0" presId="urn:microsoft.com/office/officeart/2018/2/layout/IconVerticalSolidList"/>
    <dgm:cxn modelId="{8E9E965B-C2D5-ED41-B754-6F7EE5788A9C}" type="presParOf" srcId="{A2B27EDE-28EA-4E50-9E76-79A854FF8D1D}" destId="{8C6A4179-9CCD-46EA-B989-F62CF5E383C0}"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B38CB6-DB53-4B05-A348-AC4C5256E02B}">
      <dsp:nvSpPr>
        <dsp:cNvPr id="0" name=""/>
        <dsp:cNvSpPr/>
      </dsp:nvSpPr>
      <dsp:spPr>
        <a:xfrm>
          <a:off x="0" y="463"/>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736BFAD-3E39-46F7-94F8-6B6B903276E9}">
      <dsp:nvSpPr>
        <dsp:cNvPr id="0" name=""/>
        <dsp:cNvSpPr/>
      </dsp:nvSpPr>
      <dsp:spPr>
        <a:xfrm>
          <a:off x="327857" y="244324"/>
          <a:ext cx="596104" cy="59610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A1F35D-485B-4228-BCF1-7DA0DEE948D1}">
      <dsp:nvSpPr>
        <dsp:cNvPr id="0" name=""/>
        <dsp:cNvSpPr/>
      </dsp:nvSpPr>
      <dsp:spPr>
        <a:xfrm>
          <a:off x="1251819" y="463"/>
          <a:ext cx="5496487"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622300">
            <a:lnSpc>
              <a:spcPct val="100000"/>
            </a:lnSpc>
            <a:spcBef>
              <a:spcPct val="0"/>
            </a:spcBef>
            <a:spcAft>
              <a:spcPct val="35000"/>
            </a:spcAft>
            <a:buNone/>
          </a:pPr>
          <a:r>
            <a:rPr lang="nl-NL" sz="1400" b="0" kern="1200" dirty="0"/>
            <a:t>Pak je dagboek van de huiswerkopdracht erbij en vergelijk deze met elkaar. Verwerk de volgende vragen:</a:t>
          </a:r>
          <a:endParaRPr lang="en-US" sz="1400" kern="1200" dirty="0"/>
        </a:p>
      </dsp:txBody>
      <dsp:txXfrm>
        <a:off x="1251819" y="463"/>
        <a:ext cx="5496487" cy="1083826"/>
      </dsp:txXfrm>
    </dsp:sp>
    <dsp:sp modelId="{01FA55C6-C066-4C98-9E2C-16461A8ABF4E}">
      <dsp:nvSpPr>
        <dsp:cNvPr id="0" name=""/>
        <dsp:cNvSpPr/>
      </dsp:nvSpPr>
      <dsp:spPr>
        <a:xfrm>
          <a:off x="0" y="1355246"/>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35802E3-63B2-40B9-A943-0D37445E3209}">
      <dsp:nvSpPr>
        <dsp:cNvPr id="0" name=""/>
        <dsp:cNvSpPr/>
      </dsp:nvSpPr>
      <dsp:spPr>
        <a:xfrm>
          <a:off x="327857" y="1599107"/>
          <a:ext cx="596104" cy="59610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9D878F9-F723-45C7-9D60-C4D3E430320D}">
      <dsp:nvSpPr>
        <dsp:cNvPr id="0" name=""/>
        <dsp:cNvSpPr/>
      </dsp:nvSpPr>
      <dsp:spPr>
        <a:xfrm>
          <a:off x="1251819" y="1355246"/>
          <a:ext cx="5496487"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622300">
            <a:lnSpc>
              <a:spcPct val="100000"/>
            </a:lnSpc>
            <a:spcBef>
              <a:spcPct val="0"/>
            </a:spcBef>
            <a:spcAft>
              <a:spcPct val="35000"/>
            </a:spcAft>
            <a:buNone/>
          </a:pPr>
          <a:r>
            <a:rPr lang="nl-NL" sz="1400" b="0" kern="1200" dirty="0"/>
            <a:t>Als er geen coronamaatregelen zouden zijn, op welke momenten zou je </a:t>
          </a:r>
          <a:r>
            <a:rPr lang="nl-NL" sz="1400" b="0" i="1" kern="1200" dirty="0"/>
            <a:t>niet</a:t>
          </a:r>
          <a:r>
            <a:rPr lang="nl-NL" sz="1400" b="0" kern="1200" dirty="0"/>
            <a:t> online zijn geweest? Wat zou je dan hebben gedaan?</a:t>
          </a:r>
          <a:endParaRPr lang="en-US" sz="1400" kern="1200" dirty="0"/>
        </a:p>
      </dsp:txBody>
      <dsp:txXfrm>
        <a:off x="1251819" y="1355246"/>
        <a:ext cx="5496487" cy="1083826"/>
      </dsp:txXfrm>
    </dsp:sp>
    <dsp:sp modelId="{CAAC8A4A-123E-428E-8B0B-C70359E38D8E}">
      <dsp:nvSpPr>
        <dsp:cNvPr id="0" name=""/>
        <dsp:cNvSpPr/>
      </dsp:nvSpPr>
      <dsp:spPr>
        <a:xfrm>
          <a:off x="0" y="2710029"/>
          <a:ext cx="6748307" cy="1083826"/>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39EB06-59FA-4C8F-81EE-340CFF6350A8}">
      <dsp:nvSpPr>
        <dsp:cNvPr id="0" name=""/>
        <dsp:cNvSpPr/>
      </dsp:nvSpPr>
      <dsp:spPr>
        <a:xfrm>
          <a:off x="327857" y="2953890"/>
          <a:ext cx="596104" cy="59610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C6A4179-9CCD-46EA-B989-F62CF5E383C0}">
      <dsp:nvSpPr>
        <dsp:cNvPr id="0" name=""/>
        <dsp:cNvSpPr/>
      </dsp:nvSpPr>
      <dsp:spPr>
        <a:xfrm>
          <a:off x="1260174" y="2710029"/>
          <a:ext cx="5479778" cy="10838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4705" tIns="114705" rIns="114705" bIns="114705" numCol="1" spcCol="1270" anchor="ctr" anchorCtr="0">
          <a:noAutofit/>
        </a:bodyPr>
        <a:lstStyle/>
        <a:p>
          <a:pPr marL="0" lvl="0" indent="0" algn="l" defTabSz="622300">
            <a:lnSpc>
              <a:spcPct val="100000"/>
            </a:lnSpc>
            <a:spcBef>
              <a:spcPct val="0"/>
            </a:spcBef>
            <a:spcAft>
              <a:spcPct val="35000"/>
            </a:spcAft>
            <a:buNone/>
          </a:pPr>
          <a:r>
            <a:rPr lang="nl-NL" sz="1400" b="0" kern="1200" dirty="0"/>
            <a:t> </a:t>
          </a:r>
          <a:r>
            <a:rPr lang="nl-NL" sz="1400" kern="1200" dirty="0"/>
            <a:t>Welke mooie online activiteiten zijn er voortgekomen uit de corona periode die je wilt meenemen naar het 'nieuwe normaal'?</a:t>
          </a:r>
          <a:endParaRPr lang="en-US" sz="1400" kern="1200" dirty="0"/>
        </a:p>
      </dsp:txBody>
      <dsp:txXfrm>
        <a:off x="1260174" y="2710029"/>
        <a:ext cx="5479778" cy="1083826"/>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1/11/22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11/01/22</a:t>
            </a:fld>
            <a:endParaRPr lang="en-US" dirty="0"/>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11/01/22</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3.xml"/><Relationship Id="rId1" Type="http://schemas.openxmlformats.org/officeDocument/2006/relationships/video" Target="https://www.youtube.com/embed/9T9uQdbM2wY?feature=oembed" TargetMode="Externa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13.xml"/><Relationship Id="rId1" Type="http://schemas.openxmlformats.org/officeDocument/2006/relationships/video" Target="https://www.youtube.com/embed/jlPDJXHCx5A?start=10&amp;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CB47EB3-1824-4A48-89A0-099A256A967F}"/>
              </a:ext>
            </a:extLst>
          </p:cNvPr>
          <p:cNvSpPr>
            <a:spLocks noGrp="1"/>
          </p:cNvSpPr>
          <p:nvPr>
            <p:ph type="body" sz="quarter" idx="11"/>
          </p:nvPr>
        </p:nvSpPr>
        <p:spPr/>
        <p:txBody>
          <a:bodyPr/>
          <a:lstStyle/>
          <a:p>
            <a:r>
              <a:rPr lang="nl-NL" dirty="0"/>
              <a:t>Huiswerk voorafgaand aan de les</a:t>
            </a:r>
          </a:p>
        </p:txBody>
      </p:sp>
      <p:sp>
        <p:nvSpPr>
          <p:cNvPr id="3" name="Tijdelijke aanduiding voor tekst 2">
            <a:extLst>
              <a:ext uri="{FF2B5EF4-FFF2-40B4-BE49-F238E27FC236}">
                <a16:creationId xmlns:a16="http://schemas.microsoft.com/office/drawing/2014/main" id="{7743AB22-AB96-C045-9308-5702D424E6A5}"/>
              </a:ext>
            </a:extLst>
          </p:cNvPr>
          <p:cNvSpPr>
            <a:spLocks noGrp="1"/>
          </p:cNvSpPr>
          <p:nvPr>
            <p:ph type="body" sz="quarter" idx="12"/>
          </p:nvPr>
        </p:nvSpPr>
        <p:spPr/>
        <p:txBody>
          <a:bodyPr>
            <a:normAutofit/>
          </a:bodyPr>
          <a:lstStyle/>
          <a:p>
            <a:pPr marL="342900" indent="-342900">
              <a:buFont typeface="Arial" panose="020B0604020202020204" pitchFamily="34" charset="0"/>
              <a:buChar char="•"/>
            </a:pPr>
            <a:r>
              <a:rPr lang="nl-NL" dirty="0"/>
              <a:t>Houd gedurende één dag een dagboek bij van de momenten dat je online bent. </a:t>
            </a:r>
          </a:p>
          <a:p>
            <a:pPr marL="342900" indent="-342900">
              <a:buFont typeface="Arial" panose="020B0604020202020204" pitchFamily="34" charset="0"/>
              <a:buChar char="•"/>
            </a:pPr>
            <a:r>
              <a:rPr lang="nl-NL" dirty="0"/>
              <a:t>Beschrijf het tijdstip, wat je deed, of je samen met anderen of alleen was en hoe lang je online was.</a:t>
            </a:r>
          </a:p>
          <a:p>
            <a:pPr marL="342900" indent="-342900">
              <a:buFont typeface="Arial" panose="020B0604020202020204" pitchFamily="34" charset="0"/>
              <a:buChar char="•"/>
            </a:pPr>
            <a:r>
              <a:rPr lang="nl-NL" dirty="0"/>
              <a:t>Neem het dagboek op een afgesproken dag mee naar school.</a:t>
            </a:r>
          </a:p>
          <a:p>
            <a:endParaRPr lang="nl-NL" dirty="0"/>
          </a:p>
        </p:txBody>
      </p:sp>
    </p:spTree>
    <p:extLst>
      <p:ext uri="{BB962C8B-B14F-4D97-AF65-F5344CB8AC3E}">
        <p14:creationId xmlns:p14="http://schemas.microsoft.com/office/powerpoint/2010/main" val="26031033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Tijdelijke aanduiding voor afbeelding 5" descr="Afbeelding met persoon, binnen, computer, bureau&#10;&#10;Automatisch gegenereerde beschrijving">
            <a:extLst>
              <a:ext uri="{FF2B5EF4-FFF2-40B4-BE49-F238E27FC236}">
                <a16:creationId xmlns:a16="http://schemas.microsoft.com/office/drawing/2014/main" id="{2038EE35-AB0B-B14A-982D-28B3063421B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20293" r="20293"/>
          <a:stretch>
            <a:fillRect/>
          </a:stretch>
        </p:blipFill>
        <p:spPr/>
      </p:pic>
      <p:sp>
        <p:nvSpPr>
          <p:cNvPr id="3" name="Tijdelijke aanduiding voor tekst 2">
            <a:extLst>
              <a:ext uri="{FF2B5EF4-FFF2-40B4-BE49-F238E27FC236}">
                <a16:creationId xmlns:a16="http://schemas.microsoft.com/office/drawing/2014/main" id="{BF9AB0AA-BA15-6E4C-8C24-4EBF034C29FF}"/>
              </a:ext>
            </a:extLst>
          </p:cNvPr>
          <p:cNvSpPr>
            <a:spLocks noGrp="1"/>
          </p:cNvSpPr>
          <p:nvPr>
            <p:ph type="body" sz="quarter" idx="11"/>
          </p:nvPr>
        </p:nvSpPr>
        <p:spPr/>
        <p:txBody>
          <a:bodyPr/>
          <a:lstStyle/>
          <a:p>
            <a:r>
              <a:rPr lang="nl-NL" dirty="0"/>
              <a:t>Online oplossingen</a:t>
            </a:r>
          </a:p>
        </p:txBody>
      </p:sp>
      <p:sp>
        <p:nvSpPr>
          <p:cNvPr id="4" name="Tijdelijke aanduiding voor tekst 3">
            <a:extLst>
              <a:ext uri="{FF2B5EF4-FFF2-40B4-BE49-F238E27FC236}">
                <a16:creationId xmlns:a16="http://schemas.microsoft.com/office/drawing/2014/main" id="{1D64503E-D3A6-B846-BA87-B9FDABA519A0}"/>
              </a:ext>
            </a:extLst>
          </p:cNvPr>
          <p:cNvSpPr>
            <a:spLocks noGrp="1"/>
          </p:cNvSpPr>
          <p:nvPr>
            <p:ph type="body" sz="quarter" idx="12"/>
          </p:nvPr>
        </p:nvSpPr>
        <p:spPr/>
        <p:txBody>
          <a:bodyPr>
            <a:normAutofit/>
          </a:bodyPr>
          <a:lstStyle/>
          <a:p>
            <a:r>
              <a:rPr lang="nl-NL" sz="1800" dirty="0"/>
              <a:t>Toen de scholen dicht gingen, kwam er online onderwijs. Zo zijn er heel veel nieuwe ideeën ontstaan tijdens corona die hebben gezorgd dat we verder konden met ons leven. Bekijk het lijstje met dingen die jullie het meest hebben gemist. </a:t>
            </a:r>
          </a:p>
          <a:p>
            <a:pPr marL="342900" indent="-342900">
              <a:buFont typeface="Arial" panose="020B0604020202020204" pitchFamily="34" charset="0"/>
              <a:buChar char="•"/>
            </a:pPr>
            <a:r>
              <a:rPr lang="nl-NL" sz="1800" dirty="0"/>
              <a:t>Welke zaken konden online opgelost worden? En hoe?</a:t>
            </a:r>
          </a:p>
        </p:txBody>
      </p:sp>
    </p:spTree>
    <p:extLst>
      <p:ext uri="{BB962C8B-B14F-4D97-AF65-F5344CB8AC3E}">
        <p14:creationId xmlns:p14="http://schemas.microsoft.com/office/powerpoint/2010/main" val="10564223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0D07D4A-B797-8C43-AE3A-68A62962C7A4}"/>
              </a:ext>
            </a:extLst>
          </p:cNvPr>
          <p:cNvSpPr>
            <a:spLocks noGrp="1"/>
          </p:cNvSpPr>
          <p:nvPr>
            <p:ph type="body" sz="quarter" idx="11"/>
          </p:nvPr>
        </p:nvSpPr>
        <p:spPr/>
        <p:txBody>
          <a:bodyPr/>
          <a:lstStyle/>
          <a:p>
            <a:r>
              <a:rPr lang="nl-NL" dirty="0"/>
              <a:t>Het nieuwe normaal…</a:t>
            </a:r>
          </a:p>
        </p:txBody>
      </p:sp>
      <p:sp>
        <p:nvSpPr>
          <p:cNvPr id="3" name="Tijdelijke aanduiding voor tekst 2">
            <a:extLst>
              <a:ext uri="{FF2B5EF4-FFF2-40B4-BE49-F238E27FC236}">
                <a16:creationId xmlns:a16="http://schemas.microsoft.com/office/drawing/2014/main" id="{E0CCD9EC-156D-3849-8F67-D4A03B18904E}"/>
              </a:ext>
            </a:extLst>
          </p:cNvPr>
          <p:cNvSpPr>
            <a:spLocks noGrp="1"/>
          </p:cNvSpPr>
          <p:nvPr>
            <p:ph type="body" sz="quarter" idx="12"/>
          </p:nvPr>
        </p:nvSpPr>
        <p:spPr/>
        <p:txBody>
          <a:bodyPr>
            <a:normAutofit fontScale="85000" lnSpcReduction="10000"/>
          </a:bodyPr>
          <a:lstStyle/>
          <a:p>
            <a:r>
              <a:rPr lang="nl-NL" dirty="0"/>
              <a:t>We lonken allemaal naar de dag dat er geen coronamaatregelen meer zijn. Dat we geen anderhalve meter afstand hoeven te houden, geen mondkapjes dragen, gewoon kunnen sporten, shoppen en op vakantie gaan. </a:t>
            </a:r>
          </a:p>
          <a:p>
            <a:r>
              <a:rPr lang="nl-NL" dirty="0"/>
              <a:t>Maar premier Rutte waarschuwde al dat niet alles meer hetzelfde wordt. Dat heet het </a:t>
            </a:r>
            <a:r>
              <a:rPr lang="nl-NL" i="1" dirty="0"/>
              <a:t>nieuwe normaal, </a:t>
            </a:r>
            <a:r>
              <a:rPr lang="nl-NL" dirty="0"/>
              <a:t>leren omgaan met de veranderde samenleving. </a:t>
            </a:r>
          </a:p>
        </p:txBody>
      </p:sp>
      <p:pic>
        <p:nvPicPr>
          <p:cNvPr id="8" name="Onlinemedia 7" descr="ZOLDERKAMERCONCERT  - NIEUWE NORMAAL">
            <a:hlinkClick r:id="" action="ppaction://media"/>
            <a:extLst>
              <a:ext uri="{FF2B5EF4-FFF2-40B4-BE49-F238E27FC236}">
                <a16:creationId xmlns:a16="http://schemas.microsoft.com/office/drawing/2014/main" id="{8B3184E1-7F40-C844-8E8C-488C9BC9DB4D}"/>
              </a:ext>
            </a:extLst>
          </p:cNvPr>
          <p:cNvPicPr>
            <a:picLocks noGrp="1" noRot="1" noChangeAspect="1"/>
          </p:cNvPicPr>
          <p:nvPr>
            <p:ph type="media" sz="quarter" idx="13"/>
            <a:videoFile r:link="rId1"/>
          </p:nvPr>
        </p:nvPicPr>
        <p:blipFill>
          <a:blip r:embed="rId3"/>
          <a:stretch>
            <a:fillRect/>
          </a:stretch>
        </p:blipFill>
        <p:spPr>
          <a:xfrm>
            <a:off x="6543675" y="2586038"/>
            <a:ext cx="5267325" cy="2976562"/>
          </a:xfrm>
          <a:prstGeom prst="rect">
            <a:avLst/>
          </a:prstGeom>
        </p:spPr>
      </p:pic>
      <p:grpSp>
        <p:nvGrpSpPr>
          <p:cNvPr id="5" name="Group 97">
            <a:extLst>
              <a:ext uri="{FF2B5EF4-FFF2-40B4-BE49-F238E27FC236}">
                <a16:creationId xmlns:a16="http://schemas.microsoft.com/office/drawing/2014/main" id="{F63B9D87-ADA9-D349-9460-15740CCE1754}"/>
              </a:ext>
            </a:extLst>
          </p:cNvPr>
          <p:cNvGrpSpPr/>
          <p:nvPr/>
        </p:nvGrpSpPr>
        <p:grpSpPr>
          <a:xfrm>
            <a:off x="5230785" y="556895"/>
            <a:ext cx="1185488" cy="1329558"/>
            <a:chOff x="5310523" y="4681374"/>
            <a:chExt cx="654498" cy="734038"/>
          </a:xfrm>
        </p:grpSpPr>
        <p:sp>
          <p:nvSpPr>
            <p:cNvPr id="6" name="Graphic 2">
              <a:extLst>
                <a:ext uri="{FF2B5EF4-FFF2-40B4-BE49-F238E27FC236}">
                  <a16:creationId xmlns:a16="http://schemas.microsoft.com/office/drawing/2014/main" id="{9CB60E3B-2EA7-8B4E-B7D8-AFDCF8C0B1BB}"/>
                </a:ext>
              </a:extLst>
            </p:cNvPr>
            <p:cNvSpPr/>
            <p:nvPr/>
          </p:nvSpPr>
          <p:spPr>
            <a:xfrm>
              <a:off x="5310523" y="4681374"/>
              <a:ext cx="654498" cy="734038"/>
            </a:xfrm>
            <a:custGeom>
              <a:avLst/>
              <a:gdLst>
                <a:gd name="connsiteX0" fmla="*/ 631262 w 654498"/>
                <a:gd name="connsiteY0" fmla="*/ 191242 h 734038"/>
                <a:gd name="connsiteX1" fmla="*/ 481808 w 654498"/>
                <a:gd name="connsiteY1" fmla="*/ 26842 h 734038"/>
                <a:gd name="connsiteX2" fmla="*/ 117501 w 654498"/>
                <a:gd name="connsiteY2" fmla="*/ 75582 h 734038"/>
                <a:gd name="connsiteX3" fmla="*/ 32492 w 654498"/>
                <a:gd name="connsiteY3" fmla="*/ 193146 h 734038"/>
                <a:gd name="connsiteX4" fmla="*/ 126 w 654498"/>
                <a:gd name="connsiteY4" fmla="*/ 376966 h 734038"/>
                <a:gd name="connsiteX5" fmla="*/ 83040 w 654498"/>
                <a:gd name="connsiteY5" fmla="*/ 644080 h 734038"/>
                <a:gd name="connsiteX6" fmla="*/ 314267 w 654498"/>
                <a:gd name="connsiteY6" fmla="*/ 734039 h 734038"/>
                <a:gd name="connsiteX7" fmla="*/ 558725 w 654498"/>
                <a:gd name="connsiteY7" fmla="*/ 635608 h 734038"/>
                <a:gd name="connsiteX8" fmla="*/ 654395 w 654498"/>
                <a:gd name="connsiteY8" fmla="*/ 347170 h 734038"/>
                <a:gd name="connsiteX9" fmla="*/ 631262 w 654498"/>
                <a:gd name="connsiteY9" fmla="*/ 191242 h 73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54498" h="734038">
                  <a:moveTo>
                    <a:pt x="631262" y="191242"/>
                  </a:moveTo>
                  <a:cubicBezTo>
                    <a:pt x="610720" y="115630"/>
                    <a:pt x="555126" y="54477"/>
                    <a:pt x="481808" y="26842"/>
                  </a:cubicBezTo>
                  <a:cubicBezTo>
                    <a:pt x="360226" y="-21916"/>
                    <a:pt x="221995" y="-3420"/>
                    <a:pt x="117501" y="75582"/>
                  </a:cubicBezTo>
                  <a:cubicBezTo>
                    <a:pt x="82536" y="102046"/>
                    <a:pt x="54196" y="141237"/>
                    <a:pt x="32492" y="193146"/>
                  </a:cubicBezTo>
                  <a:cubicBezTo>
                    <a:pt x="9674" y="251681"/>
                    <a:pt x="-1321" y="314157"/>
                    <a:pt x="126" y="376966"/>
                  </a:cubicBezTo>
                  <a:cubicBezTo>
                    <a:pt x="126" y="495006"/>
                    <a:pt x="27761" y="584041"/>
                    <a:pt x="83040" y="644080"/>
                  </a:cubicBezTo>
                  <a:cubicBezTo>
                    <a:pt x="138319" y="704119"/>
                    <a:pt x="215389" y="734105"/>
                    <a:pt x="314267" y="734039"/>
                  </a:cubicBezTo>
                  <a:cubicBezTo>
                    <a:pt x="413459" y="734039"/>
                    <a:pt x="494945" y="701225"/>
                    <a:pt x="558725" y="635608"/>
                  </a:cubicBezTo>
                  <a:cubicBezTo>
                    <a:pt x="622505" y="569991"/>
                    <a:pt x="654395" y="473845"/>
                    <a:pt x="654395" y="347170"/>
                  </a:cubicBezTo>
                  <a:cubicBezTo>
                    <a:pt x="655508" y="294261"/>
                    <a:pt x="647683" y="241552"/>
                    <a:pt x="631262" y="191242"/>
                  </a:cubicBezTo>
                  <a:close/>
                </a:path>
              </a:pathLst>
            </a:custGeom>
            <a:solidFill>
              <a:srgbClr val="EB995D"/>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84042201-7651-E546-99A7-E22C255C8A33}"/>
                </a:ext>
              </a:extLst>
            </p:cNvPr>
            <p:cNvSpPr/>
            <p:nvPr/>
          </p:nvSpPr>
          <p:spPr>
            <a:xfrm>
              <a:off x="5463531" y="5051201"/>
              <a:ext cx="370114" cy="286057"/>
            </a:xfrm>
            <a:custGeom>
              <a:avLst/>
              <a:gdLst>
                <a:gd name="connsiteX0" fmla="*/ 156594 w 370114"/>
                <a:gd name="connsiteY0" fmla="*/ 136889 h 286057"/>
                <a:gd name="connsiteX1" fmla="*/ 72633 w 370114"/>
                <a:gd name="connsiteY1" fmla="*/ 52928 h 286057"/>
                <a:gd name="connsiteX2" fmla="*/ 0 w 370114"/>
                <a:gd name="connsiteY2" fmla="*/ 125561 h 286057"/>
                <a:gd name="connsiteX3" fmla="*/ 160592 w 370114"/>
                <a:gd name="connsiteY3" fmla="*/ 286058 h 286057"/>
                <a:gd name="connsiteX4" fmla="*/ 370114 w 370114"/>
                <a:gd name="connsiteY4" fmla="*/ 76536 h 286057"/>
                <a:gd name="connsiteX5" fmla="*/ 293578 w 370114"/>
                <a:gd name="connsiteY5" fmla="*/ 0 h 286057"/>
                <a:gd name="connsiteX6" fmla="*/ 156594 w 370114"/>
                <a:gd name="connsiteY6" fmla="*/ 136889 h 286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0114" h="286057">
                  <a:moveTo>
                    <a:pt x="156594" y="136889"/>
                  </a:moveTo>
                  <a:lnTo>
                    <a:pt x="72633" y="52928"/>
                  </a:lnTo>
                  <a:lnTo>
                    <a:pt x="0" y="125561"/>
                  </a:lnTo>
                  <a:lnTo>
                    <a:pt x="160592" y="286058"/>
                  </a:lnTo>
                  <a:lnTo>
                    <a:pt x="370114" y="76536"/>
                  </a:lnTo>
                  <a:lnTo>
                    <a:pt x="293578" y="0"/>
                  </a:lnTo>
                  <a:lnTo>
                    <a:pt x="156594" y="136889"/>
                  </a:lnTo>
                  <a:close/>
                </a:path>
              </a:pathLst>
            </a:custGeom>
            <a:noFill/>
            <a:ln w="9223" cap="rnd">
              <a:solidFill>
                <a:srgbClr val="FFFFFF"/>
              </a:solidFill>
              <a:prstDash val="solid"/>
              <a:round/>
            </a:ln>
          </p:spPr>
          <p:txBody>
            <a:bodyPr rtlCol="0" anchor="ctr"/>
            <a:lstStyle/>
            <a:p>
              <a:endParaRPr lang="en-US"/>
            </a:p>
          </p:txBody>
        </p:sp>
        <p:sp>
          <p:nvSpPr>
            <p:cNvPr id="9" name="Graphic 2">
              <a:extLst>
                <a:ext uri="{FF2B5EF4-FFF2-40B4-BE49-F238E27FC236}">
                  <a16:creationId xmlns:a16="http://schemas.microsoft.com/office/drawing/2014/main" id="{3C81E875-EB6A-C142-A0CE-4FE682B6D10F}"/>
                </a:ext>
              </a:extLst>
            </p:cNvPr>
            <p:cNvSpPr/>
            <p:nvPr/>
          </p:nvSpPr>
          <p:spPr>
            <a:xfrm>
              <a:off x="5740069" y="4840546"/>
              <a:ext cx="31223" cy="95499"/>
            </a:xfrm>
            <a:custGeom>
              <a:avLst/>
              <a:gdLst>
                <a:gd name="connsiteX0" fmla="*/ 30938 w 31223"/>
                <a:gd name="connsiteY0" fmla="*/ 22932 h 95499"/>
                <a:gd name="connsiteX1" fmla="*/ 30938 w 31223"/>
                <a:gd name="connsiteY1" fmla="*/ 75479 h 95499"/>
                <a:gd name="connsiteX2" fmla="*/ 13042 w 31223"/>
                <a:gd name="connsiteY2" fmla="*/ 95470 h 95499"/>
                <a:gd name="connsiteX3" fmla="*/ 952 w 31223"/>
                <a:gd name="connsiteY3" fmla="*/ 93376 h 95499"/>
                <a:gd name="connsiteX4" fmla="*/ 0 w 31223"/>
                <a:gd name="connsiteY4" fmla="*/ 92329 h 95499"/>
                <a:gd name="connsiteX5" fmla="*/ 0 w 31223"/>
                <a:gd name="connsiteY5" fmla="*/ 91377 h 95499"/>
                <a:gd name="connsiteX6" fmla="*/ 2094 w 31223"/>
                <a:gd name="connsiteY6" fmla="*/ 85855 h 95499"/>
                <a:gd name="connsiteX7" fmla="*/ 3998 w 31223"/>
                <a:gd name="connsiteY7" fmla="*/ 84999 h 95499"/>
                <a:gd name="connsiteX8" fmla="*/ 11043 w 31223"/>
                <a:gd name="connsiteY8" fmla="*/ 86236 h 95499"/>
                <a:gd name="connsiteX9" fmla="*/ 19515 w 31223"/>
                <a:gd name="connsiteY9" fmla="*/ 74432 h 95499"/>
                <a:gd name="connsiteX10" fmla="*/ 19515 w 31223"/>
                <a:gd name="connsiteY10" fmla="*/ 29596 h 95499"/>
                <a:gd name="connsiteX11" fmla="*/ 14089 w 31223"/>
                <a:gd name="connsiteY11" fmla="*/ 29596 h 95499"/>
                <a:gd name="connsiteX12" fmla="*/ 12566 w 31223"/>
                <a:gd name="connsiteY12" fmla="*/ 28168 h 95499"/>
                <a:gd name="connsiteX13" fmla="*/ 12566 w 31223"/>
                <a:gd name="connsiteY13" fmla="*/ 22932 h 95499"/>
                <a:gd name="connsiteX14" fmla="*/ 13679 w 31223"/>
                <a:gd name="connsiteY14" fmla="*/ 21409 h 95499"/>
                <a:gd name="connsiteX15" fmla="*/ 14089 w 31223"/>
                <a:gd name="connsiteY15" fmla="*/ 21409 h 95499"/>
                <a:gd name="connsiteX16" fmla="*/ 29320 w 31223"/>
                <a:gd name="connsiteY16" fmla="*/ 21409 h 95499"/>
                <a:gd name="connsiteX17" fmla="*/ 30919 w 31223"/>
                <a:gd name="connsiteY17" fmla="*/ 22399 h 95499"/>
                <a:gd name="connsiteX18" fmla="*/ 30938 w 31223"/>
                <a:gd name="connsiteY18" fmla="*/ 22932 h 95499"/>
                <a:gd name="connsiteX19" fmla="*/ 18658 w 31223"/>
                <a:gd name="connsiteY19" fmla="*/ 12366 h 95499"/>
                <a:gd name="connsiteX20" fmla="*/ 16754 w 31223"/>
                <a:gd name="connsiteY20" fmla="*/ 7225 h 95499"/>
                <a:gd name="connsiteX21" fmla="*/ 18753 w 31223"/>
                <a:gd name="connsiteY21" fmla="*/ 2085 h 95499"/>
                <a:gd name="connsiteX22" fmla="*/ 29224 w 31223"/>
                <a:gd name="connsiteY22" fmla="*/ 2085 h 95499"/>
                <a:gd name="connsiteX23" fmla="*/ 29224 w 31223"/>
                <a:gd name="connsiteY23" fmla="*/ 12366 h 95499"/>
                <a:gd name="connsiteX24" fmla="*/ 23894 w 31223"/>
                <a:gd name="connsiteY24" fmla="*/ 14365 h 95499"/>
                <a:gd name="connsiteX25" fmla="*/ 18658 w 31223"/>
                <a:gd name="connsiteY25" fmla="*/ 12366 h 95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1223" h="95499">
                  <a:moveTo>
                    <a:pt x="30938" y="22932"/>
                  </a:moveTo>
                  <a:lnTo>
                    <a:pt x="30938" y="75479"/>
                  </a:lnTo>
                  <a:cubicBezTo>
                    <a:pt x="30938" y="88806"/>
                    <a:pt x="24941" y="95470"/>
                    <a:pt x="13042" y="95470"/>
                  </a:cubicBezTo>
                  <a:cubicBezTo>
                    <a:pt x="8910" y="95660"/>
                    <a:pt x="4779" y="94937"/>
                    <a:pt x="952" y="93376"/>
                  </a:cubicBezTo>
                  <a:cubicBezTo>
                    <a:pt x="381" y="93376"/>
                    <a:pt x="0" y="92709"/>
                    <a:pt x="0" y="92329"/>
                  </a:cubicBezTo>
                  <a:cubicBezTo>
                    <a:pt x="0" y="91948"/>
                    <a:pt x="0" y="91662"/>
                    <a:pt x="0" y="91377"/>
                  </a:cubicBezTo>
                  <a:lnTo>
                    <a:pt x="2094" y="85855"/>
                  </a:lnTo>
                  <a:cubicBezTo>
                    <a:pt x="2094" y="84904"/>
                    <a:pt x="3046" y="84713"/>
                    <a:pt x="3998" y="84999"/>
                  </a:cubicBezTo>
                  <a:cubicBezTo>
                    <a:pt x="6245" y="85855"/>
                    <a:pt x="8634" y="86274"/>
                    <a:pt x="11043" y="86236"/>
                  </a:cubicBezTo>
                  <a:cubicBezTo>
                    <a:pt x="16659" y="86236"/>
                    <a:pt x="19515" y="82333"/>
                    <a:pt x="19515" y="74432"/>
                  </a:cubicBezTo>
                  <a:lnTo>
                    <a:pt x="19515" y="29596"/>
                  </a:lnTo>
                  <a:lnTo>
                    <a:pt x="14089" y="29596"/>
                  </a:lnTo>
                  <a:cubicBezTo>
                    <a:pt x="13042" y="29596"/>
                    <a:pt x="12566" y="29120"/>
                    <a:pt x="12566" y="28168"/>
                  </a:cubicBezTo>
                  <a:lnTo>
                    <a:pt x="12566" y="22932"/>
                  </a:lnTo>
                  <a:cubicBezTo>
                    <a:pt x="12451" y="22209"/>
                    <a:pt x="12946" y="21523"/>
                    <a:pt x="13679" y="21409"/>
                  </a:cubicBezTo>
                  <a:cubicBezTo>
                    <a:pt x="13813" y="21390"/>
                    <a:pt x="13955" y="21390"/>
                    <a:pt x="14089" y="21409"/>
                  </a:cubicBezTo>
                  <a:lnTo>
                    <a:pt x="29320" y="21409"/>
                  </a:lnTo>
                  <a:cubicBezTo>
                    <a:pt x="30034" y="21238"/>
                    <a:pt x="30757" y="21685"/>
                    <a:pt x="30919" y="22399"/>
                  </a:cubicBezTo>
                  <a:cubicBezTo>
                    <a:pt x="30967" y="22580"/>
                    <a:pt x="30967" y="22761"/>
                    <a:pt x="30938" y="22932"/>
                  </a:cubicBezTo>
                  <a:close/>
                  <a:moveTo>
                    <a:pt x="18658" y="12366"/>
                  </a:moveTo>
                  <a:cubicBezTo>
                    <a:pt x="17382" y="10966"/>
                    <a:pt x="16697" y="9120"/>
                    <a:pt x="16754" y="7225"/>
                  </a:cubicBezTo>
                  <a:cubicBezTo>
                    <a:pt x="16688" y="5312"/>
                    <a:pt x="17411" y="3446"/>
                    <a:pt x="18753" y="2085"/>
                  </a:cubicBezTo>
                  <a:cubicBezTo>
                    <a:pt x="21695" y="-695"/>
                    <a:pt x="26293" y="-695"/>
                    <a:pt x="29224" y="2085"/>
                  </a:cubicBezTo>
                  <a:cubicBezTo>
                    <a:pt x="31890" y="4998"/>
                    <a:pt x="31890" y="9453"/>
                    <a:pt x="29224" y="12366"/>
                  </a:cubicBezTo>
                  <a:cubicBezTo>
                    <a:pt x="27787" y="13717"/>
                    <a:pt x="25864" y="14431"/>
                    <a:pt x="23894" y="14365"/>
                  </a:cubicBezTo>
                  <a:cubicBezTo>
                    <a:pt x="21952" y="14451"/>
                    <a:pt x="20048" y="13727"/>
                    <a:pt x="18658" y="12366"/>
                  </a:cubicBezTo>
                  <a:close/>
                </a:path>
              </a:pathLst>
            </a:custGeom>
            <a:solidFill>
              <a:srgbClr val="FFFFFF"/>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85B9EB1C-552A-F64C-B29F-790DDE1361D2}"/>
                </a:ext>
              </a:extLst>
            </p:cNvPr>
            <p:cNvSpPr/>
            <p:nvPr/>
          </p:nvSpPr>
          <p:spPr>
            <a:xfrm>
              <a:off x="5782451" y="4860396"/>
              <a:ext cx="42995" cy="52746"/>
            </a:xfrm>
            <a:custGeom>
              <a:avLst/>
              <a:gdLst>
                <a:gd name="connsiteX0" fmla="*/ 23207 w 42995"/>
                <a:gd name="connsiteY0" fmla="*/ 52678 h 52746"/>
                <a:gd name="connsiteX1" fmla="*/ 5596 w 42995"/>
                <a:gd name="connsiteY1" fmla="*/ 45634 h 52746"/>
                <a:gd name="connsiteX2" fmla="*/ 75 w 42995"/>
                <a:gd name="connsiteY2" fmla="*/ 26595 h 52746"/>
                <a:gd name="connsiteX3" fmla="*/ 5977 w 42995"/>
                <a:gd name="connsiteY3" fmla="*/ 7556 h 52746"/>
                <a:gd name="connsiteX4" fmla="*/ 23112 w 42995"/>
                <a:gd name="connsiteY4" fmla="*/ 36 h 52746"/>
                <a:gd name="connsiteX5" fmla="*/ 32632 w 42995"/>
                <a:gd name="connsiteY5" fmla="*/ 2130 h 52746"/>
                <a:gd name="connsiteX6" fmla="*/ 38724 w 42995"/>
                <a:gd name="connsiteY6" fmla="*/ 7747 h 52746"/>
                <a:gd name="connsiteX7" fmla="*/ 42817 w 42995"/>
                <a:gd name="connsiteY7" fmla="*/ 23549 h 52746"/>
                <a:gd name="connsiteX8" fmla="*/ 42817 w 42995"/>
                <a:gd name="connsiteY8" fmla="*/ 28213 h 52746"/>
                <a:gd name="connsiteX9" fmla="*/ 41294 w 42995"/>
                <a:gd name="connsiteY9" fmla="*/ 28213 h 52746"/>
                <a:gd name="connsiteX10" fmla="*/ 11594 w 42995"/>
                <a:gd name="connsiteY10" fmla="*/ 28213 h 52746"/>
                <a:gd name="connsiteX11" fmla="*/ 15211 w 42995"/>
                <a:gd name="connsiteY11" fmla="*/ 39446 h 52746"/>
                <a:gd name="connsiteX12" fmla="*/ 25873 w 42995"/>
                <a:gd name="connsiteY12" fmla="*/ 43444 h 52746"/>
                <a:gd name="connsiteX13" fmla="*/ 37201 w 42995"/>
                <a:gd name="connsiteY13" fmla="*/ 40779 h 52746"/>
                <a:gd name="connsiteX14" fmla="*/ 39295 w 42995"/>
                <a:gd name="connsiteY14" fmla="*/ 41636 h 52746"/>
                <a:gd name="connsiteX15" fmla="*/ 41199 w 42995"/>
                <a:gd name="connsiteY15" fmla="*/ 46205 h 52746"/>
                <a:gd name="connsiteX16" fmla="*/ 40247 w 42995"/>
                <a:gd name="connsiteY16" fmla="*/ 48299 h 52746"/>
                <a:gd name="connsiteX17" fmla="*/ 23207 w 42995"/>
                <a:gd name="connsiteY17" fmla="*/ 52678 h 52746"/>
                <a:gd name="connsiteX18" fmla="*/ 11213 w 42995"/>
                <a:gd name="connsiteY18" fmla="*/ 21455 h 52746"/>
                <a:gd name="connsiteX19" fmla="*/ 32727 w 42995"/>
                <a:gd name="connsiteY19" fmla="*/ 21455 h 52746"/>
                <a:gd name="connsiteX20" fmla="*/ 23207 w 42995"/>
                <a:gd name="connsiteY20" fmla="*/ 8889 h 52746"/>
                <a:gd name="connsiteX21" fmla="*/ 14735 w 42995"/>
                <a:gd name="connsiteY21" fmla="*/ 12697 h 52746"/>
                <a:gd name="connsiteX22" fmla="*/ 11594 w 42995"/>
                <a:gd name="connsiteY22" fmla="*/ 21455 h 52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2995" h="52746">
                  <a:moveTo>
                    <a:pt x="23207" y="52678"/>
                  </a:moveTo>
                  <a:cubicBezTo>
                    <a:pt x="16563" y="53211"/>
                    <a:pt x="10042" y="50603"/>
                    <a:pt x="5596" y="45634"/>
                  </a:cubicBezTo>
                  <a:cubicBezTo>
                    <a:pt x="1541" y="40151"/>
                    <a:pt x="-420" y="33402"/>
                    <a:pt x="75" y="26595"/>
                  </a:cubicBezTo>
                  <a:cubicBezTo>
                    <a:pt x="-201" y="19760"/>
                    <a:pt x="1884" y="13039"/>
                    <a:pt x="5977" y="7556"/>
                  </a:cubicBezTo>
                  <a:cubicBezTo>
                    <a:pt x="10147" y="2444"/>
                    <a:pt x="16525" y="-354"/>
                    <a:pt x="23112" y="36"/>
                  </a:cubicBezTo>
                  <a:cubicBezTo>
                    <a:pt x="26406" y="-69"/>
                    <a:pt x="29680" y="645"/>
                    <a:pt x="32632" y="2130"/>
                  </a:cubicBezTo>
                  <a:cubicBezTo>
                    <a:pt x="35183" y="3349"/>
                    <a:pt x="37306" y="5300"/>
                    <a:pt x="38724" y="7747"/>
                  </a:cubicBezTo>
                  <a:cubicBezTo>
                    <a:pt x="41532" y="12535"/>
                    <a:pt x="42941" y="17999"/>
                    <a:pt x="42817" y="23549"/>
                  </a:cubicBezTo>
                  <a:cubicBezTo>
                    <a:pt x="43055" y="25091"/>
                    <a:pt x="43055" y="26671"/>
                    <a:pt x="42817" y="28213"/>
                  </a:cubicBezTo>
                  <a:cubicBezTo>
                    <a:pt x="42322" y="28347"/>
                    <a:pt x="41789" y="28347"/>
                    <a:pt x="41294" y="28213"/>
                  </a:cubicBezTo>
                  <a:lnTo>
                    <a:pt x="11594" y="28213"/>
                  </a:lnTo>
                  <a:cubicBezTo>
                    <a:pt x="11660" y="32231"/>
                    <a:pt x="12926" y="36143"/>
                    <a:pt x="15211" y="39446"/>
                  </a:cubicBezTo>
                  <a:cubicBezTo>
                    <a:pt x="17934" y="42388"/>
                    <a:pt x="21884" y="43873"/>
                    <a:pt x="25873" y="43444"/>
                  </a:cubicBezTo>
                  <a:cubicBezTo>
                    <a:pt x="29795" y="43388"/>
                    <a:pt x="33660" y="42483"/>
                    <a:pt x="37201" y="40779"/>
                  </a:cubicBezTo>
                  <a:cubicBezTo>
                    <a:pt x="38153" y="40303"/>
                    <a:pt x="38819" y="40779"/>
                    <a:pt x="39295" y="41636"/>
                  </a:cubicBezTo>
                  <a:lnTo>
                    <a:pt x="41199" y="46205"/>
                  </a:lnTo>
                  <a:cubicBezTo>
                    <a:pt x="41199" y="47062"/>
                    <a:pt x="41199" y="47728"/>
                    <a:pt x="40247" y="48299"/>
                  </a:cubicBezTo>
                  <a:cubicBezTo>
                    <a:pt x="35030" y="51184"/>
                    <a:pt x="29166" y="52688"/>
                    <a:pt x="23207" y="52678"/>
                  </a:cubicBezTo>
                  <a:close/>
                  <a:moveTo>
                    <a:pt x="11213" y="21455"/>
                  </a:moveTo>
                  <a:lnTo>
                    <a:pt x="32727" y="21455"/>
                  </a:lnTo>
                  <a:cubicBezTo>
                    <a:pt x="32727" y="13078"/>
                    <a:pt x="29490" y="8889"/>
                    <a:pt x="23207" y="8889"/>
                  </a:cubicBezTo>
                  <a:cubicBezTo>
                    <a:pt x="19914" y="8603"/>
                    <a:pt x="16706" y="10041"/>
                    <a:pt x="14735" y="12697"/>
                  </a:cubicBezTo>
                  <a:cubicBezTo>
                    <a:pt x="12926" y="15286"/>
                    <a:pt x="11841" y="18304"/>
                    <a:pt x="11594" y="21455"/>
                  </a:cubicBezTo>
                  <a:close/>
                </a:path>
              </a:pathLst>
            </a:custGeom>
            <a:solidFill>
              <a:srgbClr val="FFFFFF"/>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762447A4-9C6A-294B-A786-7ED97E02BBB2}"/>
                </a:ext>
              </a:extLst>
            </p:cNvPr>
            <p:cNvSpPr/>
            <p:nvPr/>
          </p:nvSpPr>
          <p:spPr>
            <a:xfrm>
              <a:off x="5512072" y="4918295"/>
              <a:ext cx="62659" cy="91347"/>
            </a:xfrm>
            <a:custGeom>
              <a:avLst/>
              <a:gdLst>
                <a:gd name="connsiteX0" fmla="*/ 55601 w 62659"/>
                <a:gd name="connsiteY0" fmla="*/ 80263 h 91347"/>
                <a:gd name="connsiteX1" fmla="*/ 60837 w 62659"/>
                <a:gd name="connsiteY1" fmla="*/ 80263 h 91347"/>
                <a:gd name="connsiteX2" fmla="*/ 62646 w 62659"/>
                <a:gd name="connsiteY2" fmla="*/ 81662 h 91347"/>
                <a:gd name="connsiteX3" fmla="*/ 62646 w 62659"/>
                <a:gd name="connsiteY3" fmla="*/ 82072 h 91347"/>
                <a:gd name="connsiteX4" fmla="*/ 62646 w 62659"/>
                <a:gd name="connsiteY4" fmla="*/ 87974 h 91347"/>
                <a:gd name="connsiteX5" fmla="*/ 61246 w 62659"/>
                <a:gd name="connsiteY5" fmla="*/ 89782 h 91347"/>
                <a:gd name="connsiteX6" fmla="*/ 60837 w 62659"/>
                <a:gd name="connsiteY6" fmla="*/ 89782 h 91347"/>
                <a:gd name="connsiteX7" fmla="*/ 47224 w 62659"/>
                <a:gd name="connsiteY7" fmla="*/ 89782 h 91347"/>
                <a:gd name="connsiteX8" fmla="*/ 45415 w 62659"/>
                <a:gd name="connsiteY8" fmla="*/ 88173 h 91347"/>
                <a:gd name="connsiteX9" fmla="*/ 45415 w 62659"/>
                <a:gd name="connsiteY9" fmla="*/ 87974 h 91347"/>
                <a:gd name="connsiteX10" fmla="*/ 44368 w 62659"/>
                <a:gd name="connsiteY10" fmla="*/ 80929 h 91347"/>
                <a:gd name="connsiteX11" fmla="*/ 24758 w 62659"/>
                <a:gd name="connsiteY11" fmla="*/ 91305 h 91347"/>
                <a:gd name="connsiteX12" fmla="*/ 6481 w 62659"/>
                <a:gd name="connsiteY12" fmla="*/ 83880 h 91347"/>
                <a:gd name="connsiteX13" fmla="*/ 103 w 62659"/>
                <a:gd name="connsiteY13" fmla="*/ 60843 h 91347"/>
                <a:gd name="connsiteX14" fmla="*/ 7528 w 62659"/>
                <a:gd name="connsiteY14" fmla="*/ 36949 h 91347"/>
                <a:gd name="connsiteX15" fmla="*/ 26567 w 62659"/>
                <a:gd name="connsiteY15" fmla="*/ 28763 h 91347"/>
                <a:gd name="connsiteX16" fmla="*/ 36086 w 62659"/>
                <a:gd name="connsiteY16" fmla="*/ 30762 h 91347"/>
                <a:gd name="connsiteX17" fmla="*/ 42084 w 62659"/>
                <a:gd name="connsiteY17" fmla="*/ 35522 h 91347"/>
                <a:gd name="connsiteX18" fmla="*/ 42084 w 62659"/>
                <a:gd name="connsiteY18" fmla="*/ 10010 h 91347"/>
                <a:gd name="connsiteX19" fmla="*/ 36562 w 62659"/>
                <a:gd name="connsiteY19" fmla="*/ 10010 h 91347"/>
                <a:gd name="connsiteX20" fmla="*/ 34754 w 62659"/>
                <a:gd name="connsiteY20" fmla="*/ 8610 h 91347"/>
                <a:gd name="connsiteX21" fmla="*/ 34754 w 62659"/>
                <a:gd name="connsiteY21" fmla="*/ 8201 h 91347"/>
                <a:gd name="connsiteX22" fmla="*/ 34754 w 62659"/>
                <a:gd name="connsiteY22" fmla="*/ 1823 h 91347"/>
                <a:gd name="connsiteX23" fmla="*/ 36153 w 62659"/>
                <a:gd name="connsiteY23" fmla="*/ 14 h 91347"/>
                <a:gd name="connsiteX24" fmla="*/ 36562 w 62659"/>
                <a:gd name="connsiteY24" fmla="*/ 14 h 91347"/>
                <a:gd name="connsiteX25" fmla="*/ 54649 w 62659"/>
                <a:gd name="connsiteY25" fmla="*/ 14 h 91347"/>
                <a:gd name="connsiteX26" fmla="*/ 56458 w 62659"/>
                <a:gd name="connsiteY26" fmla="*/ 1413 h 91347"/>
                <a:gd name="connsiteX27" fmla="*/ 56458 w 62659"/>
                <a:gd name="connsiteY27" fmla="*/ 1823 h 91347"/>
                <a:gd name="connsiteX28" fmla="*/ 42464 w 62659"/>
                <a:gd name="connsiteY28" fmla="*/ 67126 h 91347"/>
                <a:gd name="connsiteX29" fmla="*/ 42464 w 62659"/>
                <a:gd name="connsiteY29" fmla="*/ 45898 h 91347"/>
                <a:gd name="connsiteX30" fmla="*/ 37038 w 62659"/>
                <a:gd name="connsiteY30" fmla="*/ 41424 h 91347"/>
                <a:gd name="connsiteX31" fmla="*/ 29137 w 62659"/>
                <a:gd name="connsiteY31" fmla="*/ 39425 h 91347"/>
                <a:gd name="connsiteX32" fmla="*/ 14192 w 62659"/>
                <a:gd name="connsiteY32" fmla="*/ 59701 h 91347"/>
                <a:gd name="connsiteX33" fmla="*/ 20951 w 62659"/>
                <a:gd name="connsiteY33" fmla="*/ 78740 h 91347"/>
                <a:gd name="connsiteX34" fmla="*/ 28852 w 62659"/>
                <a:gd name="connsiteY34" fmla="*/ 80358 h 91347"/>
                <a:gd name="connsiteX35" fmla="*/ 38371 w 62659"/>
                <a:gd name="connsiteY35" fmla="*/ 76645 h 91347"/>
                <a:gd name="connsiteX36" fmla="*/ 42464 w 62659"/>
                <a:gd name="connsiteY36" fmla="*/ 67126 h 91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2659" h="91347">
                  <a:moveTo>
                    <a:pt x="55601" y="80263"/>
                  </a:moveTo>
                  <a:lnTo>
                    <a:pt x="60837" y="80263"/>
                  </a:lnTo>
                  <a:cubicBezTo>
                    <a:pt x="61722" y="80149"/>
                    <a:pt x="62531" y="80777"/>
                    <a:pt x="62646" y="81662"/>
                  </a:cubicBezTo>
                  <a:cubicBezTo>
                    <a:pt x="62665" y="81795"/>
                    <a:pt x="62665" y="81938"/>
                    <a:pt x="62646" y="82072"/>
                  </a:cubicBezTo>
                  <a:lnTo>
                    <a:pt x="62646" y="87974"/>
                  </a:lnTo>
                  <a:cubicBezTo>
                    <a:pt x="62760" y="88859"/>
                    <a:pt x="62132" y="89668"/>
                    <a:pt x="61246" y="89782"/>
                  </a:cubicBezTo>
                  <a:cubicBezTo>
                    <a:pt x="61113" y="89801"/>
                    <a:pt x="60970" y="89801"/>
                    <a:pt x="60837" y="89782"/>
                  </a:cubicBezTo>
                  <a:lnTo>
                    <a:pt x="47224" y="89782"/>
                  </a:lnTo>
                  <a:cubicBezTo>
                    <a:pt x="46282" y="89839"/>
                    <a:pt x="45473" y="89116"/>
                    <a:pt x="45415" y="88173"/>
                  </a:cubicBezTo>
                  <a:cubicBezTo>
                    <a:pt x="45415" y="88107"/>
                    <a:pt x="45415" y="88040"/>
                    <a:pt x="45415" y="87974"/>
                  </a:cubicBezTo>
                  <a:lnTo>
                    <a:pt x="44368" y="80929"/>
                  </a:lnTo>
                  <a:cubicBezTo>
                    <a:pt x="40304" y="87802"/>
                    <a:pt x="32726" y="91810"/>
                    <a:pt x="24758" y="91305"/>
                  </a:cubicBezTo>
                  <a:cubicBezTo>
                    <a:pt x="17857" y="91724"/>
                    <a:pt x="11136" y="88992"/>
                    <a:pt x="6481" y="83880"/>
                  </a:cubicBezTo>
                  <a:cubicBezTo>
                    <a:pt x="1731" y="77179"/>
                    <a:pt x="-525" y="69030"/>
                    <a:pt x="103" y="60843"/>
                  </a:cubicBezTo>
                  <a:cubicBezTo>
                    <a:pt x="-497" y="52228"/>
                    <a:pt x="2159" y="43708"/>
                    <a:pt x="7528" y="36949"/>
                  </a:cubicBezTo>
                  <a:cubicBezTo>
                    <a:pt x="12374" y="31571"/>
                    <a:pt x="19332" y="28573"/>
                    <a:pt x="26567" y="28763"/>
                  </a:cubicBezTo>
                  <a:cubicBezTo>
                    <a:pt x="29851" y="28687"/>
                    <a:pt x="33107" y="29372"/>
                    <a:pt x="36086" y="30762"/>
                  </a:cubicBezTo>
                  <a:cubicBezTo>
                    <a:pt x="38466" y="31800"/>
                    <a:pt x="40532" y="33437"/>
                    <a:pt x="42084" y="35522"/>
                  </a:cubicBezTo>
                  <a:lnTo>
                    <a:pt x="42084" y="10010"/>
                  </a:lnTo>
                  <a:lnTo>
                    <a:pt x="36562" y="10010"/>
                  </a:lnTo>
                  <a:cubicBezTo>
                    <a:pt x="35677" y="10124"/>
                    <a:pt x="34868" y="9496"/>
                    <a:pt x="34754" y="8610"/>
                  </a:cubicBezTo>
                  <a:cubicBezTo>
                    <a:pt x="34735" y="8477"/>
                    <a:pt x="34735" y="8334"/>
                    <a:pt x="34754" y="8201"/>
                  </a:cubicBezTo>
                  <a:lnTo>
                    <a:pt x="34754" y="1823"/>
                  </a:lnTo>
                  <a:cubicBezTo>
                    <a:pt x="34640" y="938"/>
                    <a:pt x="35268" y="129"/>
                    <a:pt x="36153" y="14"/>
                  </a:cubicBezTo>
                  <a:cubicBezTo>
                    <a:pt x="36286" y="-5"/>
                    <a:pt x="36429" y="-5"/>
                    <a:pt x="36562" y="14"/>
                  </a:cubicBezTo>
                  <a:lnTo>
                    <a:pt x="54649" y="14"/>
                  </a:lnTo>
                  <a:cubicBezTo>
                    <a:pt x="55535" y="-100"/>
                    <a:pt x="56344" y="528"/>
                    <a:pt x="56458" y="1413"/>
                  </a:cubicBezTo>
                  <a:cubicBezTo>
                    <a:pt x="56477" y="1547"/>
                    <a:pt x="56477" y="1690"/>
                    <a:pt x="56458" y="1823"/>
                  </a:cubicBezTo>
                  <a:close/>
                  <a:moveTo>
                    <a:pt x="42464" y="67126"/>
                  </a:moveTo>
                  <a:lnTo>
                    <a:pt x="42464" y="45898"/>
                  </a:lnTo>
                  <a:cubicBezTo>
                    <a:pt x="41046" y="43994"/>
                    <a:pt x="39180" y="42452"/>
                    <a:pt x="37038" y="41424"/>
                  </a:cubicBezTo>
                  <a:cubicBezTo>
                    <a:pt x="34602" y="40139"/>
                    <a:pt x="31888" y="39453"/>
                    <a:pt x="29137" y="39425"/>
                  </a:cubicBezTo>
                  <a:cubicBezTo>
                    <a:pt x="19142" y="39425"/>
                    <a:pt x="14192" y="46183"/>
                    <a:pt x="14192" y="59701"/>
                  </a:cubicBezTo>
                  <a:cubicBezTo>
                    <a:pt x="14192" y="70077"/>
                    <a:pt x="16381" y="76550"/>
                    <a:pt x="20951" y="78740"/>
                  </a:cubicBezTo>
                  <a:cubicBezTo>
                    <a:pt x="23397" y="79968"/>
                    <a:pt x="26120" y="80520"/>
                    <a:pt x="28852" y="80358"/>
                  </a:cubicBezTo>
                  <a:cubicBezTo>
                    <a:pt x="32383" y="80387"/>
                    <a:pt x="35791" y="79054"/>
                    <a:pt x="38371" y="76645"/>
                  </a:cubicBezTo>
                  <a:cubicBezTo>
                    <a:pt x="41056" y="74218"/>
                    <a:pt x="42541" y="70743"/>
                    <a:pt x="42464" y="67126"/>
                  </a:cubicBezTo>
                  <a:close/>
                </a:path>
              </a:pathLst>
            </a:custGeom>
            <a:solidFill>
              <a:srgbClr val="FFFFFF"/>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055DE162-CD18-E046-8E01-69271D2447B5}"/>
                </a:ext>
              </a:extLst>
            </p:cNvPr>
            <p:cNvSpPr/>
            <p:nvPr/>
          </p:nvSpPr>
          <p:spPr>
            <a:xfrm>
              <a:off x="5582936" y="4947040"/>
              <a:ext cx="55765" cy="62611"/>
            </a:xfrm>
            <a:custGeom>
              <a:avLst/>
              <a:gdLst>
                <a:gd name="connsiteX0" fmla="*/ 35285 w 55765"/>
                <a:gd name="connsiteY0" fmla="*/ 25245 h 62611"/>
                <a:gd name="connsiteX1" fmla="*/ 35285 w 55765"/>
                <a:gd name="connsiteY1" fmla="*/ 21056 h 62611"/>
                <a:gd name="connsiteX2" fmla="*/ 30525 w 55765"/>
                <a:gd name="connsiteY2" fmla="*/ 10299 h 62611"/>
                <a:gd name="connsiteX3" fmla="*/ 23861 w 55765"/>
                <a:gd name="connsiteY3" fmla="*/ 9348 h 62611"/>
                <a:gd name="connsiteX4" fmla="*/ 14342 w 55765"/>
                <a:gd name="connsiteY4" fmla="*/ 17058 h 62611"/>
                <a:gd name="connsiteX5" fmla="*/ 12533 w 55765"/>
                <a:gd name="connsiteY5" fmla="*/ 18867 h 62611"/>
                <a:gd name="connsiteX6" fmla="*/ 4823 w 55765"/>
                <a:gd name="connsiteY6" fmla="*/ 18867 h 62611"/>
                <a:gd name="connsiteX7" fmla="*/ 3109 w 55765"/>
                <a:gd name="connsiteY7" fmla="*/ 17058 h 62611"/>
                <a:gd name="connsiteX8" fmla="*/ 10249 w 55765"/>
                <a:gd name="connsiteY8" fmla="*/ 4112 h 62611"/>
                <a:gd name="connsiteX9" fmla="*/ 27193 w 55765"/>
                <a:gd name="connsiteY9" fmla="*/ 19 h 62611"/>
                <a:gd name="connsiteX10" fmla="*/ 48707 w 55765"/>
                <a:gd name="connsiteY10" fmla="*/ 19819 h 62611"/>
                <a:gd name="connsiteX11" fmla="*/ 48707 w 55765"/>
                <a:gd name="connsiteY11" fmla="*/ 51519 h 62611"/>
                <a:gd name="connsiteX12" fmla="*/ 53943 w 55765"/>
                <a:gd name="connsiteY12" fmla="*/ 51519 h 62611"/>
                <a:gd name="connsiteX13" fmla="*/ 55751 w 55765"/>
                <a:gd name="connsiteY13" fmla="*/ 52918 h 62611"/>
                <a:gd name="connsiteX14" fmla="*/ 55751 w 55765"/>
                <a:gd name="connsiteY14" fmla="*/ 53327 h 62611"/>
                <a:gd name="connsiteX15" fmla="*/ 55751 w 55765"/>
                <a:gd name="connsiteY15" fmla="*/ 59229 h 62611"/>
                <a:gd name="connsiteX16" fmla="*/ 54352 w 55765"/>
                <a:gd name="connsiteY16" fmla="*/ 61038 h 62611"/>
                <a:gd name="connsiteX17" fmla="*/ 53943 w 55765"/>
                <a:gd name="connsiteY17" fmla="*/ 61038 h 62611"/>
                <a:gd name="connsiteX18" fmla="*/ 39664 w 55765"/>
                <a:gd name="connsiteY18" fmla="*/ 61038 h 62611"/>
                <a:gd name="connsiteX19" fmla="*/ 37855 w 55765"/>
                <a:gd name="connsiteY19" fmla="*/ 59229 h 62611"/>
                <a:gd name="connsiteX20" fmla="*/ 36998 w 55765"/>
                <a:gd name="connsiteY20" fmla="*/ 53708 h 62611"/>
                <a:gd name="connsiteX21" fmla="*/ 17959 w 55765"/>
                <a:gd name="connsiteY21" fmla="*/ 62561 h 62611"/>
                <a:gd name="connsiteX22" fmla="*/ 5108 w 55765"/>
                <a:gd name="connsiteY22" fmla="*/ 58468 h 62611"/>
                <a:gd name="connsiteX23" fmla="*/ 63 w 55765"/>
                <a:gd name="connsiteY23" fmla="*/ 45521 h 62611"/>
                <a:gd name="connsiteX24" fmla="*/ 9582 w 55765"/>
                <a:gd name="connsiteY24" fmla="*/ 29433 h 62611"/>
                <a:gd name="connsiteX25" fmla="*/ 28621 w 55765"/>
                <a:gd name="connsiteY25" fmla="*/ 25340 h 62611"/>
                <a:gd name="connsiteX26" fmla="*/ 35285 w 55765"/>
                <a:gd name="connsiteY26" fmla="*/ 42856 h 62611"/>
                <a:gd name="connsiteX27" fmla="*/ 35285 w 55765"/>
                <a:gd name="connsiteY27" fmla="*/ 33336 h 62611"/>
                <a:gd name="connsiteX28" fmla="*/ 21006 w 55765"/>
                <a:gd name="connsiteY28" fmla="*/ 34383 h 62611"/>
                <a:gd name="connsiteX29" fmla="*/ 16341 w 55765"/>
                <a:gd name="connsiteY29" fmla="*/ 36573 h 62611"/>
                <a:gd name="connsiteX30" fmla="*/ 12438 w 55765"/>
                <a:gd name="connsiteY30" fmla="*/ 43998 h 62611"/>
                <a:gd name="connsiteX31" fmla="*/ 21958 w 55765"/>
                <a:gd name="connsiteY31" fmla="*/ 52375 h 62611"/>
                <a:gd name="connsiteX32" fmla="*/ 31477 w 55765"/>
                <a:gd name="connsiteY32" fmla="*/ 49424 h 62611"/>
                <a:gd name="connsiteX33" fmla="*/ 35570 w 55765"/>
                <a:gd name="connsiteY33" fmla="*/ 42856 h 62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5765" h="62611">
                  <a:moveTo>
                    <a:pt x="35285" y="25245"/>
                  </a:moveTo>
                  <a:lnTo>
                    <a:pt x="35285" y="21056"/>
                  </a:lnTo>
                  <a:cubicBezTo>
                    <a:pt x="35285" y="15345"/>
                    <a:pt x="33762" y="11537"/>
                    <a:pt x="30525" y="10299"/>
                  </a:cubicBezTo>
                  <a:cubicBezTo>
                    <a:pt x="28383" y="9548"/>
                    <a:pt x="26127" y="9224"/>
                    <a:pt x="23861" y="9348"/>
                  </a:cubicBezTo>
                  <a:cubicBezTo>
                    <a:pt x="19235" y="9262"/>
                    <a:pt x="15218" y="12517"/>
                    <a:pt x="14342" y="17058"/>
                  </a:cubicBezTo>
                  <a:cubicBezTo>
                    <a:pt x="14342" y="18296"/>
                    <a:pt x="13485" y="18867"/>
                    <a:pt x="12533" y="18867"/>
                  </a:cubicBezTo>
                  <a:lnTo>
                    <a:pt x="4823" y="18867"/>
                  </a:lnTo>
                  <a:cubicBezTo>
                    <a:pt x="3585" y="18867"/>
                    <a:pt x="3014" y="18296"/>
                    <a:pt x="3109" y="17058"/>
                  </a:cubicBezTo>
                  <a:cubicBezTo>
                    <a:pt x="3128" y="11813"/>
                    <a:pt x="5822" y="6930"/>
                    <a:pt x="10249" y="4112"/>
                  </a:cubicBezTo>
                  <a:cubicBezTo>
                    <a:pt x="15418" y="1237"/>
                    <a:pt x="21282" y="-181"/>
                    <a:pt x="27193" y="19"/>
                  </a:cubicBezTo>
                  <a:cubicBezTo>
                    <a:pt x="41568" y="19"/>
                    <a:pt x="48707" y="6587"/>
                    <a:pt x="48707" y="19819"/>
                  </a:cubicBezTo>
                  <a:lnTo>
                    <a:pt x="48707" y="51519"/>
                  </a:lnTo>
                  <a:lnTo>
                    <a:pt x="53943" y="51519"/>
                  </a:lnTo>
                  <a:cubicBezTo>
                    <a:pt x="54828" y="51404"/>
                    <a:pt x="55637" y="52032"/>
                    <a:pt x="55751" y="52918"/>
                  </a:cubicBezTo>
                  <a:cubicBezTo>
                    <a:pt x="55771" y="53051"/>
                    <a:pt x="55771" y="53194"/>
                    <a:pt x="55751" y="53327"/>
                  </a:cubicBezTo>
                  <a:lnTo>
                    <a:pt x="55751" y="59229"/>
                  </a:lnTo>
                  <a:cubicBezTo>
                    <a:pt x="55866" y="60114"/>
                    <a:pt x="55237" y="60924"/>
                    <a:pt x="54352" y="61038"/>
                  </a:cubicBezTo>
                  <a:cubicBezTo>
                    <a:pt x="54219" y="61057"/>
                    <a:pt x="54076" y="61057"/>
                    <a:pt x="53943" y="61038"/>
                  </a:cubicBezTo>
                  <a:lnTo>
                    <a:pt x="39664" y="61038"/>
                  </a:lnTo>
                  <a:cubicBezTo>
                    <a:pt x="38617" y="61038"/>
                    <a:pt x="38045" y="60467"/>
                    <a:pt x="37855" y="59229"/>
                  </a:cubicBezTo>
                  <a:lnTo>
                    <a:pt x="36998" y="53708"/>
                  </a:lnTo>
                  <a:cubicBezTo>
                    <a:pt x="32581" y="59724"/>
                    <a:pt x="25404" y="63065"/>
                    <a:pt x="17959" y="62561"/>
                  </a:cubicBezTo>
                  <a:cubicBezTo>
                    <a:pt x="13333" y="62742"/>
                    <a:pt x="8783" y="61295"/>
                    <a:pt x="5108" y="58468"/>
                  </a:cubicBezTo>
                  <a:cubicBezTo>
                    <a:pt x="1491" y="55184"/>
                    <a:pt x="-375" y="50386"/>
                    <a:pt x="63" y="45521"/>
                  </a:cubicBezTo>
                  <a:cubicBezTo>
                    <a:pt x="-527" y="38677"/>
                    <a:pt x="3299" y="32213"/>
                    <a:pt x="9582" y="29433"/>
                  </a:cubicBezTo>
                  <a:cubicBezTo>
                    <a:pt x="15599" y="26844"/>
                    <a:pt x="22072" y="25454"/>
                    <a:pt x="28621" y="25340"/>
                  </a:cubicBezTo>
                  <a:close/>
                  <a:moveTo>
                    <a:pt x="35285" y="42856"/>
                  </a:moveTo>
                  <a:lnTo>
                    <a:pt x="35285" y="33336"/>
                  </a:lnTo>
                  <a:cubicBezTo>
                    <a:pt x="30497" y="33032"/>
                    <a:pt x="25699" y="33384"/>
                    <a:pt x="21006" y="34383"/>
                  </a:cubicBezTo>
                  <a:cubicBezTo>
                    <a:pt x="19292" y="35145"/>
                    <a:pt x="17674" y="35812"/>
                    <a:pt x="16341" y="36573"/>
                  </a:cubicBezTo>
                  <a:cubicBezTo>
                    <a:pt x="13676" y="38049"/>
                    <a:pt x="12134" y="40961"/>
                    <a:pt x="12438" y="43998"/>
                  </a:cubicBezTo>
                  <a:cubicBezTo>
                    <a:pt x="12438" y="49615"/>
                    <a:pt x="15675" y="52375"/>
                    <a:pt x="21958" y="52375"/>
                  </a:cubicBezTo>
                  <a:cubicBezTo>
                    <a:pt x="25375" y="52527"/>
                    <a:pt x="28745" y="51480"/>
                    <a:pt x="31477" y="49424"/>
                  </a:cubicBezTo>
                  <a:cubicBezTo>
                    <a:pt x="33790" y="47987"/>
                    <a:pt x="35304" y="45559"/>
                    <a:pt x="35570" y="42856"/>
                  </a:cubicBezTo>
                  <a:close/>
                </a:path>
              </a:pathLst>
            </a:custGeom>
            <a:solidFill>
              <a:srgbClr val="FFFFFF"/>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9012A77F-75B4-9744-AC86-83847A2E872F}"/>
                </a:ext>
              </a:extLst>
            </p:cNvPr>
            <p:cNvSpPr/>
            <p:nvPr/>
          </p:nvSpPr>
          <p:spPr>
            <a:xfrm>
              <a:off x="5641910" y="4930290"/>
              <a:ext cx="40331" cy="79484"/>
            </a:xfrm>
            <a:custGeom>
              <a:avLst/>
              <a:gdLst>
                <a:gd name="connsiteX0" fmla="*/ 21623 w 40331"/>
                <a:gd name="connsiteY0" fmla="*/ 28001 h 79484"/>
                <a:gd name="connsiteX1" fmla="*/ 21623 w 40331"/>
                <a:gd name="connsiteY1" fmla="*/ 58368 h 79484"/>
                <a:gd name="connsiteX2" fmla="*/ 23051 w 40331"/>
                <a:gd name="connsiteY2" fmla="*/ 66650 h 79484"/>
                <a:gd name="connsiteX3" fmla="*/ 28477 w 40331"/>
                <a:gd name="connsiteY3" fmla="*/ 69125 h 79484"/>
                <a:gd name="connsiteX4" fmla="*/ 36188 w 40331"/>
                <a:gd name="connsiteY4" fmla="*/ 67507 h 79484"/>
                <a:gd name="connsiteX5" fmla="*/ 38092 w 40331"/>
                <a:gd name="connsiteY5" fmla="*/ 68459 h 79484"/>
                <a:gd name="connsiteX6" fmla="*/ 40281 w 40331"/>
                <a:gd name="connsiteY6" fmla="*/ 73980 h 79484"/>
                <a:gd name="connsiteX7" fmla="*/ 40281 w 40331"/>
                <a:gd name="connsiteY7" fmla="*/ 75027 h 79484"/>
                <a:gd name="connsiteX8" fmla="*/ 39139 w 40331"/>
                <a:gd name="connsiteY8" fmla="*/ 76360 h 79484"/>
                <a:gd name="connsiteX9" fmla="*/ 25336 w 40331"/>
                <a:gd name="connsiteY9" fmla="*/ 79311 h 79484"/>
                <a:gd name="connsiteX10" fmla="*/ 11438 w 40331"/>
                <a:gd name="connsiteY10" fmla="*/ 74170 h 79484"/>
                <a:gd name="connsiteX11" fmla="*/ 8677 w 40331"/>
                <a:gd name="connsiteY11" fmla="*/ 67221 h 79484"/>
                <a:gd name="connsiteX12" fmla="*/ 8677 w 40331"/>
                <a:gd name="connsiteY12" fmla="*/ 57702 h 79484"/>
                <a:gd name="connsiteX13" fmla="*/ 8677 w 40331"/>
                <a:gd name="connsiteY13" fmla="*/ 28668 h 79484"/>
                <a:gd name="connsiteX14" fmla="*/ 1823 w 40331"/>
                <a:gd name="connsiteY14" fmla="*/ 28668 h 79484"/>
                <a:gd name="connsiteX15" fmla="*/ 14 w 40331"/>
                <a:gd name="connsiteY15" fmla="*/ 27268 h 79484"/>
                <a:gd name="connsiteX16" fmla="*/ 14 w 40331"/>
                <a:gd name="connsiteY16" fmla="*/ 26859 h 79484"/>
                <a:gd name="connsiteX17" fmla="*/ 14 w 40331"/>
                <a:gd name="connsiteY17" fmla="*/ 20576 h 79484"/>
                <a:gd name="connsiteX18" fmla="*/ 1414 w 40331"/>
                <a:gd name="connsiteY18" fmla="*/ 18767 h 79484"/>
                <a:gd name="connsiteX19" fmla="*/ 1823 w 40331"/>
                <a:gd name="connsiteY19" fmla="*/ 18767 h 79484"/>
                <a:gd name="connsiteX20" fmla="*/ 8677 w 40331"/>
                <a:gd name="connsiteY20" fmla="*/ 18767 h 79484"/>
                <a:gd name="connsiteX21" fmla="*/ 8677 w 40331"/>
                <a:gd name="connsiteY21" fmla="*/ 1823 h 79484"/>
                <a:gd name="connsiteX22" fmla="*/ 10076 w 40331"/>
                <a:gd name="connsiteY22" fmla="*/ 14 h 79484"/>
                <a:gd name="connsiteX23" fmla="*/ 10486 w 40331"/>
                <a:gd name="connsiteY23" fmla="*/ 14 h 79484"/>
                <a:gd name="connsiteX24" fmla="*/ 20005 w 40331"/>
                <a:gd name="connsiteY24" fmla="*/ 14 h 79484"/>
                <a:gd name="connsiteX25" fmla="*/ 21814 w 40331"/>
                <a:gd name="connsiteY25" fmla="*/ 1414 h 79484"/>
                <a:gd name="connsiteX26" fmla="*/ 21814 w 40331"/>
                <a:gd name="connsiteY26" fmla="*/ 1823 h 79484"/>
                <a:gd name="connsiteX27" fmla="*/ 21814 w 40331"/>
                <a:gd name="connsiteY27" fmla="*/ 18101 h 79484"/>
                <a:gd name="connsiteX28" fmla="*/ 33998 w 40331"/>
                <a:gd name="connsiteY28" fmla="*/ 18101 h 79484"/>
                <a:gd name="connsiteX29" fmla="*/ 35807 w 40331"/>
                <a:gd name="connsiteY29" fmla="*/ 19500 h 79484"/>
                <a:gd name="connsiteX30" fmla="*/ 35807 w 40331"/>
                <a:gd name="connsiteY30" fmla="*/ 19910 h 79484"/>
                <a:gd name="connsiteX31" fmla="*/ 35807 w 40331"/>
                <a:gd name="connsiteY31" fmla="*/ 26573 h 79484"/>
                <a:gd name="connsiteX32" fmla="*/ 34408 w 40331"/>
                <a:gd name="connsiteY32" fmla="*/ 28382 h 79484"/>
                <a:gd name="connsiteX33" fmla="*/ 33998 w 40331"/>
                <a:gd name="connsiteY33" fmla="*/ 28382 h 79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40331" h="79484">
                  <a:moveTo>
                    <a:pt x="21623" y="28001"/>
                  </a:moveTo>
                  <a:lnTo>
                    <a:pt x="21623" y="58368"/>
                  </a:lnTo>
                  <a:cubicBezTo>
                    <a:pt x="21433" y="61205"/>
                    <a:pt x="21928" y="64042"/>
                    <a:pt x="23051" y="66650"/>
                  </a:cubicBezTo>
                  <a:cubicBezTo>
                    <a:pt x="24270" y="68411"/>
                    <a:pt x="26354" y="69363"/>
                    <a:pt x="28477" y="69125"/>
                  </a:cubicBezTo>
                  <a:cubicBezTo>
                    <a:pt x="31133" y="69116"/>
                    <a:pt x="33751" y="68564"/>
                    <a:pt x="36188" y="67507"/>
                  </a:cubicBezTo>
                  <a:cubicBezTo>
                    <a:pt x="37045" y="67507"/>
                    <a:pt x="37711" y="67507"/>
                    <a:pt x="38092" y="68459"/>
                  </a:cubicBezTo>
                  <a:lnTo>
                    <a:pt x="40281" y="73980"/>
                  </a:lnTo>
                  <a:cubicBezTo>
                    <a:pt x="40348" y="74323"/>
                    <a:pt x="40348" y="74684"/>
                    <a:pt x="40281" y="75027"/>
                  </a:cubicBezTo>
                  <a:cubicBezTo>
                    <a:pt x="40281" y="75027"/>
                    <a:pt x="40281" y="75884"/>
                    <a:pt x="39139" y="76360"/>
                  </a:cubicBezTo>
                  <a:cubicBezTo>
                    <a:pt x="34836" y="78435"/>
                    <a:pt x="30105" y="79444"/>
                    <a:pt x="25336" y="79311"/>
                  </a:cubicBezTo>
                  <a:cubicBezTo>
                    <a:pt x="20129" y="80101"/>
                    <a:pt x="14884" y="78159"/>
                    <a:pt x="11438" y="74170"/>
                  </a:cubicBezTo>
                  <a:cubicBezTo>
                    <a:pt x="9933" y="72133"/>
                    <a:pt x="8982" y="69734"/>
                    <a:pt x="8677" y="67221"/>
                  </a:cubicBezTo>
                  <a:cubicBezTo>
                    <a:pt x="8487" y="64051"/>
                    <a:pt x="8487" y="60872"/>
                    <a:pt x="8677" y="57702"/>
                  </a:cubicBezTo>
                  <a:lnTo>
                    <a:pt x="8677" y="28668"/>
                  </a:lnTo>
                  <a:lnTo>
                    <a:pt x="1823" y="28668"/>
                  </a:lnTo>
                  <a:cubicBezTo>
                    <a:pt x="938" y="28782"/>
                    <a:pt x="128" y="28153"/>
                    <a:pt x="14" y="27268"/>
                  </a:cubicBezTo>
                  <a:cubicBezTo>
                    <a:pt x="-5" y="27135"/>
                    <a:pt x="-5" y="26992"/>
                    <a:pt x="14" y="26859"/>
                  </a:cubicBezTo>
                  <a:lnTo>
                    <a:pt x="14" y="20576"/>
                  </a:lnTo>
                  <a:cubicBezTo>
                    <a:pt x="-100" y="19691"/>
                    <a:pt x="528" y="18882"/>
                    <a:pt x="1414" y="18767"/>
                  </a:cubicBezTo>
                  <a:cubicBezTo>
                    <a:pt x="1547" y="18749"/>
                    <a:pt x="1690" y="18749"/>
                    <a:pt x="1823" y="18767"/>
                  </a:cubicBezTo>
                  <a:lnTo>
                    <a:pt x="8677" y="18767"/>
                  </a:lnTo>
                  <a:lnTo>
                    <a:pt x="8677" y="1823"/>
                  </a:lnTo>
                  <a:cubicBezTo>
                    <a:pt x="8563" y="938"/>
                    <a:pt x="9191" y="128"/>
                    <a:pt x="10076" y="14"/>
                  </a:cubicBezTo>
                  <a:cubicBezTo>
                    <a:pt x="10210" y="-5"/>
                    <a:pt x="10352" y="-5"/>
                    <a:pt x="10486" y="14"/>
                  </a:cubicBezTo>
                  <a:lnTo>
                    <a:pt x="20005" y="14"/>
                  </a:lnTo>
                  <a:cubicBezTo>
                    <a:pt x="20890" y="-100"/>
                    <a:pt x="21699" y="528"/>
                    <a:pt x="21814" y="1414"/>
                  </a:cubicBezTo>
                  <a:cubicBezTo>
                    <a:pt x="21833" y="1547"/>
                    <a:pt x="21833" y="1690"/>
                    <a:pt x="21814" y="1823"/>
                  </a:cubicBezTo>
                  <a:lnTo>
                    <a:pt x="21814" y="18101"/>
                  </a:lnTo>
                  <a:lnTo>
                    <a:pt x="33998" y="18101"/>
                  </a:lnTo>
                  <a:cubicBezTo>
                    <a:pt x="34884" y="17987"/>
                    <a:pt x="35693" y="18615"/>
                    <a:pt x="35807" y="19500"/>
                  </a:cubicBezTo>
                  <a:cubicBezTo>
                    <a:pt x="35826" y="19634"/>
                    <a:pt x="35826" y="19777"/>
                    <a:pt x="35807" y="19910"/>
                  </a:cubicBezTo>
                  <a:lnTo>
                    <a:pt x="35807" y="26573"/>
                  </a:lnTo>
                  <a:cubicBezTo>
                    <a:pt x="35921" y="27459"/>
                    <a:pt x="35293" y="28268"/>
                    <a:pt x="34408" y="28382"/>
                  </a:cubicBezTo>
                  <a:cubicBezTo>
                    <a:pt x="34275" y="28401"/>
                    <a:pt x="34132" y="28401"/>
                    <a:pt x="33998" y="28382"/>
                  </a:cubicBezTo>
                  <a:close/>
                </a:path>
              </a:pathLst>
            </a:custGeom>
            <a:solidFill>
              <a:srgbClr val="FFFFFF"/>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F3353325-A934-5F42-B8CA-DFA202CC4278}"/>
                </a:ext>
              </a:extLst>
            </p:cNvPr>
            <p:cNvSpPr/>
            <p:nvPr/>
          </p:nvSpPr>
          <p:spPr>
            <a:xfrm>
              <a:off x="5690184" y="4993844"/>
              <a:ext cx="18095" cy="16620"/>
            </a:xfrm>
            <a:custGeom>
              <a:avLst/>
              <a:gdLst>
                <a:gd name="connsiteX0" fmla="*/ 15711 w 18095"/>
                <a:gd name="connsiteY0" fmla="*/ 14139 h 16620"/>
                <a:gd name="connsiteX1" fmla="*/ 9047 w 18095"/>
                <a:gd name="connsiteY1" fmla="*/ 16614 h 16620"/>
                <a:gd name="connsiteX2" fmla="*/ 2383 w 18095"/>
                <a:gd name="connsiteY2" fmla="*/ 14234 h 16620"/>
                <a:gd name="connsiteX3" fmla="*/ 4 w 18095"/>
                <a:gd name="connsiteY3" fmla="*/ 8332 h 16620"/>
                <a:gd name="connsiteX4" fmla="*/ 2479 w 18095"/>
                <a:gd name="connsiteY4" fmla="*/ 2335 h 16620"/>
                <a:gd name="connsiteX5" fmla="*/ 15520 w 18095"/>
                <a:gd name="connsiteY5" fmla="*/ 2335 h 16620"/>
                <a:gd name="connsiteX6" fmla="*/ 18091 w 18095"/>
                <a:gd name="connsiteY6" fmla="*/ 8237 h 16620"/>
                <a:gd name="connsiteX7" fmla="*/ 15711 w 18095"/>
                <a:gd name="connsiteY7" fmla="*/ 14139 h 16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95" h="16620">
                  <a:moveTo>
                    <a:pt x="15711" y="14139"/>
                  </a:moveTo>
                  <a:cubicBezTo>
                    <a:pt x="13892" y="15795"/>
                    <a:pt x="11503" y="16680"/>
                    <a:pt x="9047" y="16614"/>
                  </a:cubicBezTo>
                  <a:cubicBezTo>
                    <a:pt x="6601" y="16709"/>
                    <a:pt x="4221" y="15852"/>
                    <a:pt x="2383" y="14234"/>
                  </a:cubicBezTo>
                  <a:cubicBezTo>
                    <a:pt x="794" y="12692"/>
                    <a:pt x="-63" y="10550"/>
                    <a:pt x="4" y="8332"/>
                  </a:cubicBezTo>
                  <a:cubicBezTo>
                    <a:pt x="-34" y="6076"/>
                    <a:pt x="860" y="3905"/>
                    <a:pt x="2479" y="2335"/>
                  </a:cubicBezTo>
                  <a:cubicBezTo>
                    <a:pt x="6267" y="-778"/>
                    <a:pt x="11732" y="-778"/>
                    <a:pt x="15520" y="2335"/>
                  </a:cubicBezTo>
                  <a:cubicBezTo>
                    <a:pt x="17234" y="3810"/>
                    <a:pt x="18176" y="5980"/>
                    <a:pt x="18091" y="8237"/>
                  </a:cubicBezTo>
                  <a:cubicBezTo>
                    <a:pt x="18091" y="10435"/>
                    <a:pt x="17243" y="12558"/>
                    <a:pt x="15711" y="14139"/>
                  </a:cubicBezTo>
                  <a:close/>
                </a:path>
              </a:pathLst>
            </a:custGeom>
            <a:solidFill>
              <a:srgbClr val="FFFFFF"/>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E30BA335-6A80-EB4C-BC5F-D51F23F30B71}"/>
                </a:ext>
              </a:extLst>
            </p:cNvPr>
            <p:cNvSpPr/>
            <p:nvPr/>
          </p:nvSpPr>
          <p:spPr>
            <a:xfrm>
              <a:off x="5723746" y="4993791"/>
              <a:ext cx="18047" cy="16679"/>
            </a:xfrm>
            <a:custGeom>
              <a:avLst/>
              <a:gdLst>
                <a:gd name="connsiteX0" fmla="*/ 15752 w 18047"/>
                <a:gd name="connsiteY0" fmla="*/ 14191 h 16679"/>
                <a:gd name="connsiteX1" fmla="*/ 9089 w 18047"/>
                <a:gd name="connsiteY1" fmla="*/ 16666 h 16679"/>
                <a:gd name="connsiteX2" fmla="*/ 2520 w 18047"/>
                <a:gd name="connsiteY2" fmla="*/ 14287 h 16679"/>
                <a:gd name="connsiteX3" fmla="*/ 2330 w 18047"/>
                <a:gd name="connsiteY3" fmla="*/ 2578 h 16679"/>
                <a:gd name="connsiteX4" fmla="*/ 2520 w 18047"/>
                <a:gd name="connsiteY4" fmla="*/ 2387 h 16679"/>
                <a:gd name="connsiteX5" fmla="*/ 8993 w 18047"/>
                <a:gd name="connsiteY5" fmla="*/ 7 h 16679"/>
                <a:gd name="connsiteX6" fmla="*/ 15562 w 18047"/>
                <a:gd name="connsiteY6" fmla="*/ 2292 h 16679"/>
                <a:gd name="connsiteX7" fmla="*/ 18037 w 18047"/>
                <a:gd name="connsiteY7" fmla="*/ 8194 h 16679"/>
                <a:gd name="connsiteX8" fmla="*/ 15752 w 18047"/>
                <a:gd name="connsiteY8" fmla="*/ 14191 h 1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47" h="16679">
                  <a:moveTo>
                    <a:pt x="15752" y="14191"/>
                  </a:moveTo>
                  <a:cubicBezTo>
                    <a:pt x="13972" y="15905"/>
                    <a:pt x="11554" y="16800"/>
                    <a:pt x="9089" y="16666"/>
                  </a:cubicBezTo>
                  <a:cubicBezTo>
                    <a:pt x="6680" y="16733"/>
                    <a:pt x="4329" y="15886"/>
                    <a:pt x="2520" y="14287"/>
                  </a:cubicBezTo>
                  <a:cubicBezTo>
                    <a:pt x="-764" y="11107"/>
                    <a:pt x="-850" y="5862"/>
                    <a:pt x="2330" y="2578"/>
                  </a:cubicBezTo>
                  <a:cubicBezTo>
                    <a:pt x="2396" y="2511"/>
                    <a:pt x="2454" y="2454"/>
                    <a:pt x="2520" y="2387"/>
                  </a:cubicBezTo>
                  <a:cubicBezTo>
                    <a:pt x="4300" y="817"/>
                    <a:pt x="6613" y="-40"/>
                    <a:pt x="8993" y="7"/>
                  </a:cubicBezTo>
                  <a:cubicBezTo>
                    <a:pt x="11392" y="-88"/>
                    <a:pt x="13744" y="731"/>
                    <a:pt x="15562" y="2292"/>
                  </a:cubicBezTo>
                  <a:cubicBezTo>
                    <a:pt x="17247" y="3777"/>
                    <a:pt x="18160" y="5948"/>
                    <a:pt x="18037" y="8194"/>
                  </a:cubicBezTo>
                  <a:cubicBezTo>
                    <a:pt x="18132" y="10422"/>
                    <a:pt x="17304" y="12592"/>
                    <a:pt x="15752" y="14191"/>
                  </a:cubicBezTo>
                  <a:close/>
                </a:path>
              </a:pathLst>
            </a:custGeom>
            <a:solidFill>
              <a:srgbClr val="FFFFFF"/>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C34EA1B2-FA61-3941-81B1-A7E4C9BCC5EE}"/>
                </a:ext>
              </a:extLst>
            </p:cNvPr>
            <p:cNvSpPr/>
            <p:nvPr/>
          </p:nvSpPr>
          <p:spPr>
            <a:xfrm>
              <a:off x="5757388" y="4993787"/>
              <a:ext cx="18010" cy="16683"/>
            </a:xfrm>
            <a:custGeom>
              <a:avLst/>
              <a:gdLst>
                <a:gd name="connsiteX0" fmla="*/ 15808 w 18010"/>
                <a:gd name="connsiteY0" fmla="*/ 14196 h 16683"/>
                <a:gd name="connsiteX1" fmla="*/ 9145 w 18010"/>
                <a:gd name="connsiteY1" fmla="*/ 16671 h 16683"/>
                <a:gd name="connsiteX2" fmla="*/ 2481 w 18010"/>
                <a:gd name="connsiteY2" fmla="*/ 14291 h 16683"/>
                <a:gd name="connsiteX3" fmla="*/ 2424 w 18010"/>
                <a:gd name="connsiteY3" fmla="*/ 2439 h 16683"/>
                <a:gd name="connsiteX4" fmla="*/ 2481 w 18010"/>
                <a:gd name="connsiteY4" fmla="*/ 2392 h 16683"/>
                <a:gd name="connsiteX5" fmla="*/ 8954 w 18010"/>
                <a:gd name="connsiteY5" fmla="*/ 12 h 16683"/>
                <a:gd name="connsiteX6" fmla="*/ 15428 w 18010"/>
                <a:gd name="connsiteY6" fmla="*/ 2296 h 16683"/>
                <a:gd name="connsiteX7" fmla="*/ 17998 w 18010"/>
                <a:gd name="connsiteY7" fmla="*/ 8198 h 16683"/>
                <a:gd name="connsiteX8" fmla="*/ 15808 w 18010"/>
                <a:gd name="connsiteY8" fmla="*/ 14196 h 16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10" h="16683">
                  <a:moveTo>
                    <a:pt x="15808" y="14196"/>
                  </a:moveTo>
                  <a:cubicBezTo>
                    <a:pt x="14028" y="15909"/>
                    <a:pt x="11610" y="16804"/>
                    <a:pt x="9145" y="16671"/>
                  </a:cubicBezTo>
                  <a:cubicBezTo>
                    <a:pt x="6698" y="16766"/>
                    <a:pt x="4318" y="15909"/>
                    <a:pt x="2481" y="14291"/>
                  </a:cubicBezTo>
                  <a:cubicBezTo>
                    <a:pt x="-803" y="11035"/>
                    <a:pt x="-832" y="5733"/>
                    <a:pt x="2424" y="2439"/>
                  </a:cubicBezTo>
                  <a:cubicBezTo>
                    <a:pt x="2443" y="2430"/>
                    <a:pt x="2462" y="2410"/>
                    <a:pt x="2481" y="2392"/>
                  </a:cubicBezTo>
                  <a:cubicBezTo>
                    <a:pt x="4223" y="745"/>
                    <a:pt x="6565" y="-112"/>
                    <a:pt x="8954" y="12"/>
                  </a:cubicBezTo>
                  <a:cubicBezTo>
                    <a:pt x="11325" y="-55"/>
                    <a:pt x="13628" y="754"/>
                    <a:pt x="15428" y="2296"/>
                  </a:cubicBezTo>
                  <a:cubicBezTo>
                    <a:pt x="17141" y="3772"/>
                    <a:pt x="18083" y="5942"/>
                    <a:pt x="17998" y="8198"/>
                  </a:cubicBezTo>
                  <a:cubicBezTo>
                    <a:pt x="18121" y="10416"/>
                    <a:pt x="17331" y="12577"/>
                    <a:pt x="15808" y="14196"/>
                  </a:cubicBezTo>
                  <a:close/>
                </a:path>
              </a:pathLst>
            </a:custGeom>
            <a:solidFill>
              <a:srgbClr val="FFFFFF"/>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8D1FA991-2880-344F-A4B0-7C56D9B27663}"/>
                </a:ext>
              </a:extLst>
            </p:cNvPr>
            <p:cNvSpPr/>
            <p:nvPr/>
          </p:nvSpPr>
          <p:spPr>
            <a:xfrm>
              <a:off x="5443159" y="4802539"/>
              <a:ext cx="133952" cy="92452"/>
            </a:xfrm>
            <a:custGeom>
              <a:avLst/>
              <a:gdLst>
                <a:gd name="connsiteX0" fmla="*/ 28653 w 133952"/>
                <a:gd name="connsiteY0" fmla="*/ 90449 h 92452"/>
                <a:gd name="connsiteX1" fmla="*/ 9139 w 133952"/>
                <a:gd name="connsiteY1" fmla="*/ 11533 h 92452"/>
                <a:gd name="connsiteX2" fmla="*/ 2094 w 133952"/>
                <a:gd name="connsiteY2" fmla="*/ 11533 h 92452"/>
                <a:gd name="connsiteX3" fmla="*/ 0 w 133952"/>
                <a:gd name="connsiteY3" fmla="*/ 9534 h 92452"/>
                <a:gd name="connsiteX4" fmla="*/ 0 w 133952"/>
                <a:gd name="connsiteY4" fmla="*/ 2013 h 92452"/>
                <a:gd name="connsiteX5" fmla="*/ 2094 w 133952"/>
                <a:gd name="connsiteY5" fmla="*/ 14 h 92452"/>
                <a:gd name="connsiteX6" fmla="*/ 35983 w 133952"/>
                <a:gd name="connsiteY6" fmla="*/ 14 h 92452"/>
                <a:gd name="connsiteX7" fmla="*/ 37982 w 133952"/>
                <a:gd name="connsiteY7" fmla="*/ 1614 h 92452"/>
                <a:gd name="connsiteX8" fmla="*/ 37982 w 133952"/>
                <a:gd name="connsiteY8" fmla="*/ 2013 h 92452"/>
                <a:gd name="connsiteX9" fmla="*/ 37982 w 133952"/>
                <a:gd name="connsiteY9" fmla="*/ 8963 h 92452"/>
                <a:gd name="connsiteX10" fmla="*/ 36383 w 133952"/>
                <a:gd name="connsiteY10" fmla="*/ 10962 h 92452"/>
                <a:gd name="connsiteX11" fmla="*/ 35983 w 133952"/>
                <a:gd name="connsiteY11" fmla="*/ 10962 h 92452"/>
                <a:gd name="connsiteX12" fmla="*/ 26464 w 133952"/>
                <a:gd name="connsiteY12" fmla="*/ 10962 h 92452"/>
                <a:gd name="connsiteX13" fmla="*/ 40933 w 133952"/>
                <a:gd name="connsiteY13" fmla="*/ 74075 h 92452"/>
                <a:gd name="connsiteX14" fmla="*/ 60734 w 133952"/>
                <a:gd name="connsiteY14" fmla="*/ 1918 h 92452"/>
                <a:gd name="connsiteX15" fmla="*/ 63304 w 133952"/>
                <a:gd name="connsiteY15" fmla="*/ 14 h 92452"/>
                <a:gd name="connsiteX16" fmla="*/ 74442 w 133952"/>
                <a:gd name="connsiteY16" fmla="*/ 14 h 92452"/>
                <a:gd name="connsiteX17" fmla="*/ 77012 w 133952"/>
                <a:gd name="connsiteY17" fmla="*/ 1918 h 92452"/>
                <a:gd name="connsiteX18" fmla="*/ 96717 w 133952"/>
                <a:gd name="connsiteY18" fmla="*/ 74551 h 92452"/>
                <a:gd name="connsiteX19" fmla="*/ 112329 w 133952"/>
                <a:gd name="connsiteY19" fmla="*/ 10962 h 92452"/>
                <a:gd name="connsiteX20" fmla="*/ 103381 w 133952"/>
                <a:gd name="connsiteY20" fmla="*/ 10962 h 92452"/>
                <a:gd name="connsiteX21" fmla="*/ 101382 w 133952"/>
                <a:gd name="connsiteY21" fmla="*/ 9362 h 92452"/>
                <a:gd name="connsiteX22" fmla="*/ 101382 w 133952"/>
                <a:gd name="connsiteY22" fmla="*/ 8963 h 92452"/>
                <a:gd name="connsiteX23" fmla="*/ 101382 w 133952"/>
                <a:gd name="connsiteY23" fmla="*/ 2013 h 92452"/>
                <a:gd name="connsiteX24" fmla="*/ 102981 w 133952"/>
                <a:gd name="connsiteY24" fmla="*/ 14 h 92452"/>
                <a:gd name="connsiteX25" fmla="*/ 103381 w 133952"/>
                <a:gd name="connsiteY25" fmla="*/ 14 h 92452"/>
                <a:gd name="connsiteX26" fmla="*/ 131939 w 133952"/>
                <a:gd name="connsiteY26" fmla="*/ 14 h 92452"/>
                <a:gd name="connsiteX27" fmla="*/ 133938 w 133952"/>
                <a:gd name="connsiteY27" fmla="*/ 1614 h 92452"/>
                <a:gd name="connsiteX28" fmla="*/ 133938 w 133952"/>
                <a:gd name="connsiteY28" fmla="*/ 2013 h 92452"/>
                <a:gd name="connsiteX29" fmla="*/ 133938 w 133952"/>
                <a:gd name="connsiteY29" fmla="*/ 8963 h 92452"/>
                <a:gd name="connsiteX30" fmla="*/ 132339 w 133952"/>
                <a:gd name="connsiteY30" fmla="*/ 10962 h 92452"/>
                <a:gd name="connsiteX31" fmla="*/ 131939 w 133952"/>
                <a:gd name="connsiteY31" fmla="*/ 10962 h 92452"/>
                <a:gd name="connsiteX32" fmla="*/ 124514 w 133952"/>
                <a:gd name="connsiteY32" fmla="*/ 10962 h 92452"/>
                <a:gd name="connsiteX33" fmla="*/ 103666 w 133952"/>
                <a:gd name="connsiteY33" fmla="*/ 90163 h 92452"/>
                <a:gd name="connsiteX34" fmla="*/ 101096 w 133952"/>
                <a:gd name="connsiteY34" fmla="*/ 92162 h 92452"/>
                <a:gd name="connsiteX35" fmla="*/ 88340 w 133952"/>
                <a:gd name="connsiteY35" fmla="*/ 92162 h 92452"/>
                <a:gd name="connsiteX36" fmla="*/ 85675 w 133952"/>
                <a:gd name="connsiteY36" fmla="*/ 90258 h 92452"/>
                <a:gd name="connsiteX37" fmla="*/ 66636 w 133952"/>
                <a:gd name="connsiteY37" fmla="*/ 22671 h 92452"/>
                <a:gd name="connsiteX38" fmla="*/ 48359 w 133952"/>
                <a:gd name="connsiteY38" fmla="*/ 90544 h 92452"/>
                <a:gd name="connsiteX39" fmla="*/ 45788 w 133952"/>
                <a:gd name="connsiteY39" fmla="*/ 92448 h 92452"/>
                <a:gd name="connsiteX40" fmla="*/ 31224 w 133952"/>
                <a:gd name="connsiteY40" fmla="*/ 92448 h 92452"/>
                <a:gd name="connsiteX41" fmla="*/ 28653 w 133952"/>
                <a:gd name="connsiteY41" fmla="*/ 90449 h 92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3952" h="92452">
                  <a:moveTo>
                    <a:pt x="28653" y="90449"/>
                  </a:moveTo>
                  <a:lnTo>
                    <a:pt x="9139" y="11533"/>
                  </a:lnTo>
                  <a:lnTo>
                    <a:pt x="2094" y="11533"/>
                  </a:lnTo>
                  <a:cubicBezTo>
                    <a:pt x="666" y="11533"/>
                    <a:pt x="0" y="10866"/>
                    <a:pt x="0" y="9534"/>
                  </a:cubicBezTo>
                  <a:lnTo>
                    <a:pt x="0" y="2013"/>
                  </a:lnTo>
                  <a:cubicBezTo>
                    <a:pt x="0" y="681"/>
                    <a:pt x="666" y="14"/>
                    <a:pt x="2094" y="14"/>
                  </a:cubicBezTo>
                  <a:lnTo>
                    <a:pt x="35983" y="14"/>
                  </a:lnTo>
                  <a:cubicBezTo>
                    <a:pt x="36973" y="-100"/>
                    <a:pt x="37868" y="614"/>
                    <a:pt x="37982" y="1614"/>
                  </a:cubicBezTo>
                  <a:cubicBezTo>
                    <a:pt x="38001" y="1747"/>
                    <a:pt x="38001" y="1880"/>
                    <a:pt x="37982" y="2013"/>
                  </a:cubicBezTo>
                  <a:lnTo>
                    <a:pt x="37982" y="8963"/>
                  </a:lnTo>
                  <a:cubicBezTo>
                    <a:pt x="38097" y="9953"/>
                    <a:pt x="37383" y="10847"/>
                    <a:pt x="36383" y="10962"/>
                  </a:cubicBezTo>
                  <a:cubicBezTo>
                    <a:pt x="36250" y="10981"/>
                    <a:pt x="36117" y="10981"/>
                    <a:pt x="35983" y="10962"/>
                  </a:cubicBezTo>
                  <a:lnTo>
                    <a:pt x="26464" y="10962"/>
                  </a:lnTo>
                  <a:lnTo>
                    <a:pt x="40933" y="74075"/>
                  </a:lnTo>
                  <a:lnTo>
                    <a:pt x="60734" y="1918"/>
                  </a:lnTo>
                  <a:cubicBezTo>
                    <a:pt x="61010" y="738"/>
                    <a:pt x="62095" y="-62"/>
                    <a:pt x="63304" y="14"/>
                  </a:cubicBezTo>
                  <a:lnTo>
                    <a:pt x="74442" y="14"/>
                  </a:lnTo>
                  <a:cubicBezTo>
                    <a:pt x="75660" y="-109"/>
                    <a:pt x="76774" y="719"/>
                    <a:pt x="77012" y="1918"/>
                  </a:cubicBezTo>
                  <a:lnTo>
                    <a:pt x="96717" y="74551"/>
                  </a:lnTo>
                  <a:lnTo>
                    <a:pt x="112329" y="10962"/>
                  </a:lnTo>
                  <a:lnTo>
                    <a:pt x="103381" y="10962"/>
                  </a:lnTo>
                  <a:cubicBezTo>
                    <a:pt x="102391" y="11076"/>
                    <a:pt x="101496" y="10362"/>
                    <a:pt x="101382" y="9362"/>
                  </a:cubicBezTo>
                  <a:cubicBezTo>
                    <a:pt x="101363" y="9229"/>
                    <a:pt x="101363" y="9096"/>
                    <a:pt x="101382" y="8963"/>
                  </a:cubicBezTo>
                  <a:lnTo>
                    <a:pt x="101382" y="2013"/>
                  </a:lnTo>
                  <a:cubicBezTo>
                    <a:pt x="101267" y="1023"/>
                    <a:pt x="101981" y="129"/>
                    <a:pt x="102981" y="14"/>
                  </a:cubicBezTo>
                  <a:cubicBezTo>
                    <a:pt x="103114" y="-5"/>
                    <a:pt x="103247" y="-5"/>
                    <a:pt x="103381" y="14"/>
                  </a:cubicBezTo>
                  <a:lnTo>
                    <a:pt x="131939" y="14"/>
                  </a:lnTo>
                  <a:cubicBezTo>
                    <a:pt x="132929" y="-100"/>
                    <a:pt x="133824" y="614"/>
                    <a:pt x="133938" y="1614"/>
                  </a:cubicBezTo>
                  <a:cubicBezTo>
                    <a:pt x="133957" y="1747"/>
                    <a:pt x="133957" y="1880"/>
                    <a:pt x="133938" y="2013"/>
                  </a:cubicBezTo>
                  <a:lnTo>
                    <a:pt x="133938" y="8963"/>
                  </a:lnTo>
                  <a:cubicBezTo>
                    <a:pt x="134052" y="9953"/>
                    <a:pt x="133338" y="10847"/>
                    <a:pt x="132339" y="10962"/>
                  </a:cubicBezTo>
                  <a:cubicBezTo>
                    <a:pt x="132205" y="10981"/>
                    <a:pt x="132072" y="10981"/>
                    <a:pt x="131939" y="10962"/>
                  </a:cubicBezTo>
                  <a:lnTo>
                    <a:pt x="124514" y="10962"/>
                  </a:lnTo>
                  <a:lnTo>
                    <a:pt x="103666" y="90163"/>
                  </a:lnTo>
                  <a:cubicBezTo>
                    <a:pt x="103428" y="91382"/>
                    <a:pt x="102334" y="92229"/>
                    <a:pt x="101096" y="92162"/>
                  </a:cubicBezTo>
                  <a:lnTo>
                    <a:pt x="88340" y="92162"/>
                  </a:lnTo>
                  <a:cubicBezTo>
                    <a:pt x="87103" y="92286"/>
                    <a:pt x="85960" y="91477"/>
                    <a:pt x="85675" y="90258"/>
                  </a:cubicBezTo>
                  <a:lnTo>
                    <a:pt x="66636" y="22671"/>
                  </a:lnTo>
                  <a:lnTo>
                    <a:pt x="48359" y="90544"/>
                  </a:lnTo>
                  <a:cubicBezTo>
                    <a:pt x="48082" y="91724"/>
                    <a:pt x="46997" y="92524"/>
                    <a:pt x="45788" y="92448"/>
                  </a:cubicBezTo>
                  <a:lnTo>
                    <a:pt x="31224" y="92448"/>
                  </a:lnTo>
                  <a:cubicBezTo>
                    <a:pt x="29986" y="92514"/>
                    <a:pt x="28891" y="91667"/>
                    <a:pt x="28653" y="90449"/>
                  </a:cubicBezTo>
                  <a:close/>
                </a:path>
              </a:pathLst>
            </a:custGeom>
            <a:solidFill>
              <a:srgbClr val="FFFFFF"/>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BC1138B3-AA24-1642-97E7-0B86CECDC697}"/>
                </a:ext>
              </a:extLst>
            </p:cNvPr>
            <p:cNvSpPr/>
            <p:nvPr/>
          </p:nvSpPr>
          <p:spPr>
            <a:xfrm>
              <a:off x="5579938" y="4799025"/>
              <a:ext cx="36390" cy="95976"/>
            </a:xfrm>
            <a:custGeom>
              <a:avLst/>
              <a:gdLst>
                <a:gd name="connsiteX0" fmla="*/ 25812 w 36390"/>
                <a:gd name="connsiteY0" fmla="*/ 85205 h 95976"/>
                <a:gd name="connsiteX1" fmla="*/ 34379 w 36390"/>
                <a:gd name="connsiteY1" fmla="*/ 85205 h 95976"/>
                <a:gd name="connsiteX2" fmla="*/ 36378 w 36390"/>
                <a:gd name="connsiteY2" fmla="*/ 87299 h 95976"/>
                <a:gd name="connsiteX3" fmla="*/ 36378 w 36390"/>
                <a:gd name="connsiteY3" fmla="*/ 93963 h 95976"/>
                <a:gd name="connsiteX4" fmla="*/ 34779 w 36390"/>
                <a:gd name="connsiteY4" fmla="*/ 95962 h 95976"/>
                <a:gd name="connsiteX5" fmla="*/ 34379 w 36390"/>
                <a:gd name="connsiteY5" fmla="*/ 95962 h 95976"/>
                <a:gd name="connsiteX6" fmla="*/ 2013 w 36390"/>
                <a:gd name="connsiteY6" fmla="*/ 95962 h 95976"/>
                <a:gd name="connsiteX7" fmla="*/ 14 w 36390"/>
                <a:gd name="connsiteY7" fmla="*/ 94362 h 95976"/>
                <a:gd name="connsiteX8" fmla="*/ 14 w 36390"/>
                <a:gd name="connsiteY8" fmla="*/ 93963 h 95976"/>
                <a:gd name="connsiteX9" fmla="*/ 14 w 36390"/>
                <a:gd name="connsiteY9" fmla="*/ 87299 h 95976"/>
                <a:gd name="connsiteX10" fmla="*/ 2013 w 36390"/>
                <a:gd name="connsiteY10" fmla="*/ 85205 h 95976"/>
                <a:gd name="connsiteX11" fmla="*/ 10581 w 36390"/>
                <a:gd name="connsiteY11" fmla="*/ 85205 h 95976"/>
                <a:gd name="connsiteX12" fmla="*/ 10581 w 36390"/>
                <a:gd name="connsiteY12" fmla="*/ 39892 h 95976"/>
                <a:gd name="connsiteX13" fmla="*/ 3251 w 36390"/>
                <a:gd name="connsiteY13" fmla="*/ 39892 h 95976"/>
                <a:gd name="connsiteX14" fmla="*/ 1252 w 36390"/>
                <a:gd name="connsiteY14" fmla="*/ 38293 h 95976"/>
                <a:gd name="connsiteX15" fmla="*/ 1252 w 36390"/>
                <a:gd name="connsiteY15" fmla="*/ 37893 h 95976"/>
                <a:gd name="connsiteX16" fmla="*/ 1252 w 36390"/>
                <a:gd name="connsiteY16" fmla="*/ 30849 h 95976"/>
                <a:gd name="connsiteX17" fmla="*/ 3251 w 36390"/>
                <a:gd name="connsiteY17" fmla="*/ 28755 h 95976"/>
                <a:gd name="connsiteX18" fmla="*/ 23718 w 36390"/>
                <a:gd name="connsiteY18" fmla="*/ 28755 h 95976"/>
                <a:gd name="connsiteX19" fmla="*/ 25812 w 36390"/>
                <a:gd name="connsiteY19" fmla="*/ 30221 h 95976"/>
                <a:gd name="connsiteX20" fmla="*/ 25812 w 36390"/>
                <a:gd name="connsiteY20" fmla="*/ 30849 h 95976"/>
                <a:gd name="connsiteX21" fmla="*/ 9343 w 36390"/>
                <a:gd name="connsiteY21" fmla="*/ 16665 h 95976"/>
                <a:gd name="connsiteX22" fmla="*/ 6773 w 36390"/>
                <a:gd name="connsiteY22" fmla="*/ 9811 h 95976"/>
                <a:gd name="connsiteX23" fmla="*/ 9439 w 36390"/>
                <a:gd name="connsiteY23" fmla="*/ 2767 h 95976"/>
                <a:gd name="connsiteX24" fmla="*/ 16483 w 36390"/>
                <a:gd name="connsiteY24" fmla="*/ 6 h 95976"/>
                <a:gd name="connsiteX25" fmla="*/ 23527 w 36390"/>
                <a:gd name="connsiteY25" fmla="*/ 2767 h 95976"/>
                <a:gd name="connsiteX26" fmla="*/ 26193 w 36390"/>
                <a:gd name="connsiteY26" fmla="*/ 9811 h 95976"/>
                <a:gd name="connsiteX27" fmla="*/ 23527 w 36390"/>
                <a:gd name="connsiteY27" fmla="*/ 16665 h 95976"/>
                <a:gd name="connsiteX28" fmla="*/ 16388 w 36390"/>
                <a:gd name="connsiteY28" fmla="*/ 19426 h 95976"/>
                <a:gd name="connsiteX29" fmla="*/ 9343 w 36390"/>
                <a:gd name="connsiteY29" fmla="*/ 16665 h 95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390" h="95976">
                  <a:moveTo>
                    <a:pt x="25812" y="85205"/>
                  </a:moveTo>
                  <a:lnTo>
                    <a:pt x="34379" y="85205"/>
                  </a:lnTo>
                  <a:cubicBezTo>
                    <a:pt x="35712" y="85205"/>
                    <a:pt x="36378" y="85871"/>
                    <a:pt x="36378" y="87299"/>
                  </a:cubicBezTo>
                  <a:lnTo>
                    <a:pt x="36378" y="93963"/>
                  </a:lnTo>
                  <a:cubicBezTo>
                    <a:pt x="36493" y="94953"/>
                    <a:pt x="35779" y="95848"/>
                    <a:pt x="34779" y="95962"/>
                  </a:cubicBezTo>
                  <a:cubicBezTo>
                    <a:pt x="34646" y="95981"/>
                    <a:pt x="34513" y="95981"/>
                    <a:pt x="34379" y="95962"/>
                  </a:cubicBezTo>
                  <a:lnTo>
                    <a:pt x="2013" y="95962"/>
                  </a:lnTo>
                  <a:cubicBezTo>
                    <a:pt x="1023" y="96076"/>
                    <a:pt x="129" y="95362"/>
                    <a:pt x="14" y="94362"/>
                  </a:cubicBezTo>
                  <a:cubicBezTo>
                    <a:pt x="-5" y="94229"/>
                    <a:pt x="-5" y="94096"/>
                    <a:pt x="14" y="93963"/>
                  </a:cubicBezTo>
                  <a:lnTo>
                    <a:pt x="14" y="87299"/>
                  </a:lnTo>
                  <a:cubicBezTo>
                    <a:pt x="14" y="85871"/>
                    <a:pt x="681" y="85205"/>
                    <a:pt x="2013" y="85205"/>
                  </a:cubicBezTo>
                  <a:lnTo>
                    <a:pt x="10581" y="85205"/>
                  </a:lnTo>
                  <a:lnTo>
                    <a:pt x="10581" y="39892"/>
                  </a:lnTo>
                  <a:lnTo>
                    <a:pt x="3251" y="39892"/>
                  </a:lnTo>
                  <a:cubicBezTo>
                    <a:pt x="2261" y="40007"/>
                    <a:pt x="1366" y="39293"/>
                    <a:pt x="1252" y="38293"/>
                  </a:cubicBezTo>
                  <a:cubicBezTo>
                    <a:pt x="1233" y="38160"/>
                    <a:pt x="1233" y="38027"/>
                    <a:pt x="1252" y="37893"/>
                  </a:cubicBezTo>
                  <a:lnTo>
                    <a:pt x="1252" y="30849"/>
                  </a:lnTo>
                  <a:cubicBezTo>
                    <a:pt x="1252" y="29421"/>
                    <a:pt x="1918" y="28755"/>
                    <a:pt x="3251" y="28755"/>
                  </a:cubicBezTo>
                  <a:lnTo>
                    <a:pt x="23718" y="28755"/>
                  </a:lnTo>
                  <a:cubicBezTo>
                    <a:pt x="24698" y="28583"/>
                    <a:pt x="25641" y="29240"/>
                    <a:pt x="25812" y="30221"/>
                  </a:cubicBezTo>
                  <a:cubicBezTo>
                    <a:pt x="25850" y="30430"/>
                    <a:pt x="25850" y="30640"/>
                    <a:pt x="25812" y="30849"/>
                  </a:cubicBezTo>
                  <a:close/>
                  <a:moveTo>
                    <a:pt x="9343" y="16665"/>
                  </a:moveTo>
                  <a:cubicBezTo>
                    <a:pt x="7611" y="14818"/>
                    <a:pt x="6678" y="12343"/>
                    <a:pt x="6773" y="9811"/>
                  </a:cubicBezTo>
                  <a:cubicBezTo>
                    <a:pt x="6716" y="7203"/>
                    <a:pt x="7677" y="4680"/>
                    <a:pt x="9439" y="2767"/>
                  </a:cubicBezTo>
                  <a:cubicBezTo>
                    <a:pt x="11304" y="911"/>
                    <a:pt x="13856" y="-89"/>
                    <a:pt x="16483" y="6"/>
                  </a:cubicBezTo>
                  <a:cubicBezTo>
                    <a:pt x="19110" y="-89"/>
                    <a:pt x="21661" y="911"/>
                    <a:pt x="23527" y="2767"/>
                  </a:cubicBezTo>
                  <a:cubicBezTo>
                    <a:pt x="25345" y="4651"/>
                    <a:pt x="26307" y="7193"/>
                    <a:pt x="26193" y="9811"/>
                  </a:cubicBezTo>
                  <a:cubicBezTo>
                    <a:pt x="26259" y="12362"/>
                    <a:pt x="25298" y="14828"/>
                    <a:pt x="23527" y="16665"/>
                  </a:cubicBezTo>
                  <a:cubicBezTo>
                    <a:pt x="21642" y="18540"/>
                    <a:pt x="19053" y="19549"/>
                    <a:pt x="16388" y="19426"/>
                  </a:cubicBezTo>
                  <a:cubicBezTo>
                    <a:pt x="13760" y="19521"/>
                    <a:pt x="11209" y="18521"/>
                    <a:pt x="9343" y="16665"/>
                  </a:cubicBezTo>
                  <a:close/>
                </a:path>
              </a:pathLst>
            </a:custGeom>
            <a:solidFill>
              <a:srgbClr val="FFFFFF"/>
            </a:solidFill>
            <a:ln w="9508" cap="flat">
              <a:noFill/>
              <a:prstDash val="solid"/>
              <a:miter/>
            </a:ln>
          </p:spPr>
          <p:txBody>
            <a:bodyPr rtlCol="0" anchor="ctr"/>
            <a:lstStyle/>
            <a:p>
              <a:endParaRPr lang="en-US"/>
            </a:p>
          </p:txBody>
        </p:sp>
        <p:sp>
          <p:nvSpPr>
            <p:cNvPr id="19" name="Graphic 2">
              <a:extLst>
                <a:ext uri="{FF2B5EF4-FFF2-40B4-BE49-F238E27FC236}">
                  <a16:creationId xmlns:a16="http://schemas.microsoft.com/office/drawing/2014/main" id="{E05FDEC3-74C4-134A-89DB-B824F28050FE}"/>
                </a:ext>
              </a:extLst>
            </p:cNvPr>
            <p:cNvSpPr/>
            <p:nvPr/>
          </p:nvSpPr>
          <p:spPr>
            <a:xfrm>
              <a:off x="5625238" y="4826238"/>
              <a:ext cx="48232" cy="70428"/>
            </a:xfrm>
            <a:custGeom>
              <a:avLst/>
              <a:gdLst>
                <a:gd name="connsiteX0" fmla="*/ 6976 w 48232"/>
                <a:gd name="connsiteY0" fmla="*/ 6017 h 70428"/>
                <a:gd name="connsiteX1" fmla="*/ 24492 w 48232"/>
                <a:gd name="connsiteY1" fmla="*/ 19 h 70428"/>
                <a:gd name="connsiteX2" fmla="*/ 42769 w 48232"/>
                <a:gd name="connsiteY2" fmla="*/ 2494 h 70428"/>
                <a:gd name="connsiteX3" fmla="*/ 44673 w 48232"/>
                <a:gd name="connsiteY3" fmla="*/ 4969 h 70428"/>
                <a:gd name="connsiteX4" fmla="*/ 44673 w 48232"/>
                <a:gd name="connsiteY4" fmla="*/ 19344 h 70428"/>
                <a:gd name="connsiteX5" fmla="*/ 43074 w 48232"/>
                <a:gd name="connsiteY5" fmla="*/ 21343 h 70428"/>
                <a:gd name="connsiteX6" fmla="*/ 42674 w 48232"/>
                <a:gd name="connsiteY6" fmla="*/ 21343 h 70428"/>
                <a:gd name="connsiteX7" fmla="*/ 34773 w 48232"/>
                <a:gd name="connsiteY7" fmla="*/ 21343 h 70428"/>
                <a:gd name="connsiteX8" fmla="*/ 33059 w 48232"/>
                <a:gd name="connsiteY8" fmla="*/ 19344 h 70428"/>
                <a:gd name="connsiteX9" fmla="*/ 33726 w 48232"/>
                <a:gd name="connsiteY9" fmla="*/ 12394 h 70428"/>
                <a:gd name="connsiteX10" fmla="*/ 24777 w 48232"/>
                <a:gd name="connsiteY10" fmla="*/ 10205 h 70428"/>
                <a:gd name="connsiteX11" fmla="*/ 13925 w 48232"/>
                <a:gd name="connsiteY11" fmla="*/ 17821 h 70428"/>
                <a:gd name="connsiteX12" fmla="*/ 17448 w 48232"/>
                <a:gd name="connsiteY12" fmla="*/ 24103 h 70428"/>
                <a:gd name="connsiteX13" fmla="*/ 25920 w 48232"/>
                <a:gd name="connsiteY13" fmla="*/ 27816 h 70428"/>
                <a:gd name="connsiteX14" fmla="*/ 36106 w 48232"/>
                <a:gd name="connsiteY14" fmla="*/ 31053 h 70428"/>
                <a:gd name="connsiteX15" fmla="*/ 44673 w 48232"/>
                <a:gd name="connsiteY15" fmla="*/ 37335 h 70428"/>
                <a:gd name="connsiteX16" fmla="*/ 48195 w 48232"/>
                <a:gd name="connsiteY16" fmla="*/ 48473 h 70428"/>
                <a:gd name="connsiteX17" fmla="*/ 41056 w 48232"/>
                <a:gd name="connsiteY17" fmla="*/ 64561 h 70428"/>
                <a:gd name="connsiteX18" fmla="*/ 20779 w 48232"/>
                <a:gd name="connsiteY18" fmla="*/ 70368 h 70428"/>
                <a:gd name="connsiteX19" fmla="*/ 1740 w 48232"/>
                <a:gd name="connsiteY19" fmla="*/ 67607 h 70428"/>
                <a:gd name="connsiteX20" fmla="*/ 27 w 48232"/>
                <a:gd name="connsiteY20" fmla="*/ 65037 h 70428"/>
                <a:gd name="connsiteX21" fmla="*/ 27 w 48232"/>
                <a:gd name="connsiteY21" fmla="*/ 50663 h 70428"/>
                <a:gd name="connsiteX22" fmla="*/ 1626 w 48232"/>
                <a:gd name="connsiteY22" fmla="*/ 48664 h 70428"/>
                <a:gd name="connsiteX23" fmla="*/ 2026 w 48232"/>
                <a:gd name="connsiteY23" fmla="*/ 48664 h 70428"/>
                <a:gd name="connsiteX24" fmla="*/ 9927 w 48232"/>
                <a:gd name="connsiteY24" fmla="*/ 48664 h 70428"/>
                <a:gd name="connsiteX25" fmla="*/ 11831 w 48232"/>
                <a:gd name="connsiteY25" fmla="*/ 50663 h 70428"/>
                <a:gd name="connsiteX26" fmla="*/ 11355 w 48232"/>
                <a:gd name="connsiteY26" fmla="*/ 57707 h 70428"/>
                <a:gd name="connsiteX27" fmla="*/ 21826 w 48232"/>
                <a:gd name="connsiteY27" fmla="*/ 60468 h 70428"/>
                <a:gd name="connsiteX28" fmla="*/ 33916 w 48232"/>
                <a:gd name="connsiteY28" fmla="*/ 51900 h 70428"/>
                <a:gd name="connsiteX29" fmla="*/ 30489 w 48232"/>
                <a:gd name="connsiteY29" fmla="*/ 45046 h 70428"/>
                <a:gd name="connsiteX30" fmla="*/ 22017 w 48232"/>
                <a:gd name="connsiteY30" fmla="*/ 41143 h 70428"/>
                <a:gd name="connsiteX31" fmla="*/ 12497 w 48232"/>
                <a:gd name="connsiteY31" fmla="*/ 38097 h 70428"/>
                <a:gd name="connsiteX32" fmla="*/ 3930 w 48232"/>
                <a:gd name="connsiteY32" fmla="*/ 32195 h 70428"/>
                <a:gd name="connsiteX33" fmla="*/ 503 w 48232"/>
                <a:gd name="connsiteY33" fmla="*/ 20962 h 70428"/>
                <a:gd name="connsiteX34" fmla="*/ 6976 w 48232"/>
                <a:gd name="connsiteY34" fmla="*/ 6017 h 704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48232" h="70428">
                  <a:moveTo>
                    <a:pt x="6976" y="6017"/>
                  </a:moveTo>
                  <a:cubicBezTo>
                    <a:pt x="11869" y="1914"/>
                    <a:pt x="18114" y="-228"/>
                    <a:pt x="24492" y="19"/>
                  </a:cubicBezTo>
                  <a:cubicBezTo>
                    <a:pt x="30670" y="-85"/>
                    <a:pt x="36839" y="752"/>
                    <a:pt x="42769" y="2494"/>
                  </a:cubicBezTo>
                  <a:cubicBezTo>
                    <a:pt x="43912" y="2761"/>
                    <a:pt x="44702" y="3799"/>
                    <a:pt x="44673" y="4969"/>
                  </a:cubicBezTo>
                  <a:lnTo>
                    <a:pt x="44673" y="19344"/>
                  </a:lnTo>
                  <a:cubicBezTo>
                    <a:pt x="44787" y="20334"/>
                    <a:pt x="44073" y="21228"/>
                    <a:pt x="43074" y="21343"/>
                  </a:cubicBezTo>
                  <a:cubicBezTo>
                    <a:pt x="42940" y="21362"/>
                    <a:pt x="42807" y="21362"/>
                    <a:pt x="42674" y="21343"/>
                  </a:cubicBezTo>
                  <a:lnTo>
                    <a:pt x="34773" y="21343"/>
                  </a:lnTo>
                  <a:cubicBezTo>
                    <a:pt x="33373" y="21343"/>
                    <a:pt x="32802" y="20677"/>
                    <a:pt x="33059" y="19344"/>
                  </a:cubicBezTo>
                  <a:lnTo>
                    <a:pt x="33726" y="12394"/>
                  </a:lnTo>
                  <a:cubicBezTo>
                    <a:pt x="30965" y="10948"/>
                    <a:pt x="27890" y="10196"/>
                    <a:pt x="24777" y="10205"/>
                  </a:cubicBezTo>
                  <a:cubicBezTo>
                    <a:pt x="17543" y="10205"/>
                    <a:pt x="13925" y="12775"/>
                    <a:pt x="13925" y="17821"/>
                  </a:cubicBezTo>
                  <a:cubicBezTo>
                    <a:pt x="13859" y="20400"/>
                    <a:pt x="15211" y="22809"/>
                    <a:pt x="17448" y="24103"/>
                  </a:cubicBezTo>
                  <a:cubicBezTo>
                    <a:pt x="20065" y="25769"/>
                    <a:pt x="22921" y="27016"/>
                    <a:pt x="25920" y="27816"/>
                  </a:cubicBezTo>
                  <a:cubicBezTo>
                    <a:pt x="29347" y="28768"/>
                    <a:pt x="32679" y="29815"/>
                    <a:pt x="36106" y="31053"/>
                  </a:cubicBezTo>
                  <a:cubicBezTo>
                    <a:pt x="39485" y="32319"/>
                    <a:pt x="42445" y="34499"/>
                    <a:pt x="44673" y="37335"/>
                  </a:cubicBezTo>
                  <a:cubicBezTo>
                    <a:pt x="47119" y="40524"/>
                    <a:pt x="48367" y="44465"/>
                    <a:pt x="48195" y="48473"/>
                  </a:cubicBezTo>
                  <a:cubicBezTo>
                    <a:pt x="48586" y="54680"/>
                    <a:pt x="45920" y="60687"/>
                    <a:pt x="41056" y="64561"/>
                  </a:cubicBezTo>
                  <a:cubicBezTo>
                    <a:pt x="35163" y="68769"/>
                    <a:pt x="28005" y="70815"/>
                    <a:pt x="20779" y="70368"/>
                  </a:cubicBezTo>
                  <a:cubicBezTo>
                    <a:pt x="14344" y="70273"/>
                    <a:pt x="7938" y="69349"/>
                    <a:pt x="1740" y="67607"/>
                  </a:cubicBezTo>
                  <a:cubicBezTo>
                    <a:pt x="589" y="67322"/>
                    <a:pt x="-154" y="66208"/>
                    <a:pt x="27" y="65037"/>
                  </a:cubicBezTo>
                  <a:lnTo>
                    <a:pt x="27" y="50663"/>
                  </a:lnTo>
                  <a:cubicBezTo>
                    <a:pt x="-87" y="49673"/>
                    <a:pt x="627" y="48778"/>
                    <a:pt x="1626" y="48664"/>
                  </a:cubicBezTo>
                  <a:cubicBezTo>
                    <a:pt x="1760" y="48644"/>
                    <a:pt x="1893" y="48644"/>
                    <a:pt x="2026" y="48664"/>
                  </a:cubicBezTo>
                  <a:lnTo>
                    <a:pt x="9927" y="48664"/>
                  </a:lnTo>
                  <a:cubicBezTo>
                    <a:pt x="11260" y="48664"/>
                    <a:pt x="11926" y="49330"/>
                    <a:pt x="11831" y="50663"/>
                  </a:cubicBezTo>
                  <a:lnTo>
                    <a:pt x="11355" y="57707"/>
                  </a:lnTo>
                  <a:cubicBezTo>
                    <a:pt x="14468" y="59706"/>
                    <a:pt x="18133" y="60677"/>
                    <a:pt x="21826" y="60468"/>
                  </a:cubicBezTo>
                  <a:cubicBezTo>
                    <a:pt x="29918" y="60468"/>
                    <a:pt x="33916" y="57612"/>
                    <a:pt x="33916" y="51900"/>
                  </a:cubicBezTo>
                  <a:cubicBezTo>
                    <a:pt x="33983" y="49187"/>
                    <a:pt x="32698" y="46626"/>
                    <a:pt x="30489" y="45046"/>
                  </a:cubicBezTo>
                  <a:cubicBezTo>
                    <a:pt x="27919" y="43256"/>
                    <a:pt x="25044" y="41943"/>
                    <a:pt x="22017" y="41143"/>
                  </a:cubicBezTo>
                  <a:cubicBezTo>
                    <a:pt x="18780" y="40286"/>
                    <a:pt x="15448" y="39239"/>
                    <a:pt x="12497" y="38097"/>
                  </a:cubicBezTo>
                  <a:cubicBezTo>
                    <a:pt x="9118" y="37031"/>
                    <a:pt x="6129" y="34975"/>
                    <a:pt x="3930" y="32195"/>
                  </a:cubicBezTo>
                  <a:cubicBezTo>
                    <a:pt x="1522" y="28958"/>
                    <a:pt x="313" y="24989"/>
                    <a:pt x="503" y="20962"/>
                  </a:cubicBezTo>
                  <a:cubicBezTo>
                    <a:pt x="313" y="15260"/>
                    <a:pt x="2692" y="9777"/>
                    <a:pt x="6976" y="6017"/>
                  </a:cubicBezTo>
                  <a:close/>
                </a:path>
              </a:pathLst>
            </a:custGeom>
            <a:solidFill>
              <a:srgbClr val="FFFFFF"/>
            </a:solidFill>
            <a:ln w="9508" cap="flat">
              <a:noFill/>
              <a:prstDash val="solid"/>
              <a:miter/>
            </a:ln>
          </p:spPr>
          <p:txBody>
            <a:bodyPr rtlCol="0" anchor="ctr"/>
            <a:lstStyle/>
            <a:p>
              <a:endParaRPr lang="en-US"/>
            </a:p>
          </p:txBody>
        </p:sp>
        <p:sp>
          <p:nvSpPr>
            <p:cNvPr id="20" name="Graphic 2">
              <a:extLst>
                <a:ext uri="{FF2B5EF4-FFF2-40B4-BE49-F238E27FC236}">
                  <a16:creationId xmlns:a16="http://schemas.microsoft.com/office/drawing/2014/main" id="{854CCC32-DEED-4242-8542-9698F98715F4}"/>
                </a:ext>
              </a:extLst>
            </p:cNvPr>
            <p:cNvSpPr/>
            <p:nvPr/>
          </p:nvSpPr>
          <p:spPr>
            <a:xfrm>
              <a:off x="5677975" y="4807314"/>
              <a:ext cx="46246" cy="89716"/>
            </a:xfrm>
            <a:custGeom>
              <a:avLst/>
              <a:gdLst>
                <a:gd name="connsiteX0" fmla="*/ 25158 w 46246"/>
                <a:gd name="connsiteY0" fmla="*/ 31604 h 89716"/>
                <a:gd name="connsiteX1" fmla="*/ 25158 w 46246"/>
                <a:gd name="connsiteY1" fmla="*/ 65779 h 89716"/>
                <a:gd name="connsiteX2" fmla="*/ 26872 w 46246"/>
                <a:gd name="connsiteY2" fmla="*/ 75298 h 89716"/>
                <a:gd name="connsiteX3" fmla="*/ 32964 w 46246"/>
                <a:gd name="connsiteY3" fmla="*/ 78154 h 89716"/>
                <a:gd name="connsiteX4" fmla="*/ 41627 w 46246"/>
                <a:gd name="connsiteY4" fmla="*/ 76250 h 89716"/>
                <a:gd name="connsiteX5" fmla="*/ 43816 w 46246"/>
                <a:gd name="connsiteY5" fmla="*/ 77393 h 89716"/>
                <a:gd name="connsiteX6" fmla="*/ 46196 w 46246"/>
                <a:gd name="connsiteY6" fmla="*/ 83580 h 89716"/>
                <a:gd name="connsiteX7" fmla="*/ 46196 w 46246"/>
                <a:gd name="connsiteY7" fmla="*/ 84723 h 89716"/>
                <a:gd name="connsiteX8" fmla="*/ 44864 w 46246"/>
                <a:gd name="connsiteY8" fmla="*/ 86341 h 89716"/>
                <a:gd name="connsiteX9" fmla="*/ 29347 w 46246"/>
                <a:gd name="connsiteY9" fmla="*/ 89578 h 89716"/>
                <a:gd name="connsiteX10" fmla="*/ 13450 w 46246"/>
                <a:gd name="connsiteY10" fmla="*/ 82914 h 89716"/>
                <a:gd name="connsiteX11" fmla="*/ 10308 w 46246"/>
                <a:gd name="connsiteY11" fmla="*/ 75108 h 89716"/>
                <a:gd name="connsiteX12" fmla="*/ 9832 w 46246"/>
                <a:gd name="connsiteY12" fmla="*/ 64256 h 89716"/>
                <a:gd name="connsiteX13" fmla="*/ 9832 w 46246"/>
                <a:gd name="connsiteY13" fmla="*/ 31509 h 89716"/>
                <a:gd name="connsiteX14" fmla="*/ 2121 w 46246"/>
                <a:gd name="connsiteY14" fmla="*/ 31509 h 89716"/>
                <a:gd name="connsiteX15" fmla="*/ 27 w 46246"/>
                <a:gd name="connsiteY15" fmla="*/ 29510 h 89716"/>
                <a:gd name="connsiteX16" fmla="*/ 27 w 46246"/>
                <a:gd name="connsiteY16" fmla="*/ 22466 h 89716"/>
                <a:gd name="connsiteX17" fmla="*/ 1493 w 46246"/>
                <a:gd name="connsiteY17" fmla="*/ 20371 h 89716"/>
                <a:gd name="connsiteX18" fmla="*/ 2121 w 46246"/>
                <a:gd name="connsiteY18" fmla="*/ 20371 h 89716"/>
                <a:gd name="connsiteX19" fmla="*/ 9832 w 46246"/>
                <a:gd name="connsiteY19" fmla="*/ 20371 h 89716"/>
                <a:gd name="connsiteX20" fmla="*/ 9832 w 46246"/>
                <a:gd name="connsiteY20" fmla="*/ 2094 h 89716"/>
                <a:gd name="connsiteX21" fmla="*/ 11831 w 46246"/>
                <a:gd name="connsiteY21" fmla="*/ 0 h 89716"/>
                <a:gd name="connsiteX22" fmla="*/ 22969 w 46246"/>
                <a:gd name="connsiteY22" fmla="*/ 0 h 89716"/>
                <a:gd name="connsiteX23" fmla="*/ 24968 w 46246"/>
                <a:gd name="connsiteY23" fmla="*/ 2094 h 89716"/>
                <a:gd name="connsiteX24" fmla="*/ 24968 w 46246"/>
                <a:gd name="connsiteY24" fmla="*/ 20371 h 89716"/>
                <a:gd name="connsiteX25" fmla="*/ 38676 w 46246"/>
                <a:gd name="connsiteY25" fmla="*/ 20371 h 89716"/>
                <a:gd name="connsiteX26" fmla="*/ 40770 w 46246"/>
                <a:gd name="connsiteY26" fmla="*/ 21838 h 89716"/>
                <a:gd name="connsiteX27" fmla="*/ 40770 w 46246"/>
                <a:gd name="connsiteY27" fmla="*/ 22466 h 89716"/>
                <a:gd name="connsiteX28" fmla="*/ 40770 w 46246"/>
                <a:gd name="connsiteY28" fmla="*/ 29510 h 89716"/>
                <a:gd name="connsiteX29" fmla="*/ 38676 w 46246"/>
                <a:gd name="connsiteY29" fmla="*/ 31509 h 89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46246" h="89716">
                  <a:moveTo>
                    <a:pt x="25158" y="31604"/>
                  </a:moveTo>
                  <a:lnTo>
                    <a:pt x="25158" y="65779"/>
                  </a:lnTo>
                  <a:cubicBezTo>
                    <a:pt x="24901" y="69044"/>
                    <a:pt x="25492" y="72328"/>
                    <a:pt x="26872" y="75298"/>
                  </a:cubicBezTo>
                  <a:cubicBezTo>
                    <a:pt x="28176" y="77345"/>
                    <a:pt x="30556" y="78459"/>
                    <a:pt x="32964" y="78154"/>
                  </a:cubicBezTo>
                  <a:cubicBezTo>
                    <a:pt x="35953" y="78173"/>
                    <a:pt x="38914" y="77526"/>
                    <a:pt x="41627" y="76250"/>
                  </a:cubicBezTo>
                  <a:cubicBezTo>
                    <a:pt x="42579" y="76250"/>
                    <a:pt x="43340" y="76250"/>
                    <a:pt x="43816" y="77393"/>
                  </a:cubicBezTo>
                  <a:lnTo>
                    <a:pt x="46196" y="83580"/>
                  </a:lnTo>
                  <a:cubicBezTo>
                    <a:pt x="46263" y="83961"/>
                    <a:pt x="46263" y="84342"/>
                    <a:pt x="46196" y="84723"/>
                  </a:cubicBezTo>
                  <a:cubicBezTo>
                    <a:pt x="46196" y="85294"/>
                    <a:pt x="45720" y="85770"/>
                    <a:pt x="44864" y="86341"/>
                  </a:cubicBezTo>
                  <a:cubicBezTo>
                    <a:pt x="40018" y="88616"/>
                    <a:pt x="34697" y="89730"/>
                    <a:pt x="29347" y="89578"/>
                  </a:cubicBezTo>
                  <a:cubicBezTo>
                    <a:pt x="23235" y="90358"/>
                    <a:pt x="17181" y="87817"/>
                    <a:pt x="13450" y="82914"/>
                  </a:cubicBezTo>
                  <a:cubicBezTo>
                    <a:pt x="11793" y="80601"/>
                    <a:pt x="10717" y="77926"/>
                    <a:pt x="10308" y="75108"/>
                  </a:cubicBezTo>
                  <a:cubicBezTo>
                    <a:pt x="10308" y="71681"/>
                    <a:pt x="9832" y="68064"/>
                    <a:pt x="9832" y="64256"/>
                  </a:cubicBezTo>
                  <a:lnTo>
                    <a:pt x="9832" y="31509"/>
                  </a:lnTo>
                  <a:lnTo>
                    <a:pt x="2121" y="31509"/>
                  </a:lnTo>
                  <a:cubicBezTo>
                    <a:pt x="694" y="31509"/>
                    <a:pt x="27" y="30843"/>
                    <a:pt x="27" y="29510"/>
                  </a:cubicBezTo>
                  <a:lnTo>
                    <a:pt x="27" y="22466"/>
                  </a:lnTo>
                  <a:cubicBezTo>
                    <a:pt x="-144" y="21485"/>
                    <a:pt x="513" y="20543"/>
                    <a:pt x="1493" y="20371"/>
                  </a:cubicBezTo>
                  <a:cubicBezTo>
                    <a:pt x="1703" y="20333"/>
                    <a:pt x="1912" y="20333"/>
                    <a:pt x="2121" y="20371"/>
                  </a:cubicBezTo>
                  <a:lnTo>
                    <a:pt x="9832" y="20371"/>
                  </a:lnTo>
                  <a:lnTo>
                    <a:pt x="9832" y="2094"/>
                  </a:lnTo>
                  <a:cubicBezTo>
                    <a:pt x="9832" y="666"/>
                    <a:pt x="10499" y="0"/>
                    <a:pt x="11831" y="0"/>
                  </a:cubicBezTo>
                  <a:lnTo>
                    <a:pt x="22969" y="0"/>
                  </a:lnTo>
                  <a:cubicBezTo>
                    <a:pt x="24302" y="0"/>
                    <a:pt x="24968" y="666"/>
                    <a:pt x="24968" y="2094"/>
                  </a:cubicBezTo>
                  <a:lnTo>
                    <a:pt x="24968" y="20371"/>
                  </a:lnTo>
                  <a:lnTo>
                    <a:pt x="38676" y="20371"/>
                  </a:lnTo>
                  <a:cubicBezTo>
                    <a:pt x="39657" y="20200"/>
                    <a:pt x="40599" y="20857"/>
                    <a:pt x="40770" y="21838"/>
                  </a:cubicBezTo>
                  <a:cubicBezTo>
                    <a:pt x="40808" y="22047"/>
                    <a:pt x="40808" y="22256"/>
                    <a:pt x="40770" y="22466"/>
                  </a:cubicBezTo>
                  <a:lnTo>
                    <a:pt x="40770" y="29510"/>
                  </a:lnTo>
                  <a:cubicBezTo>
                    <a:pt x="40770" y="30843"/>
                    <a:pt x="40104" y="31509"/>
                    <a:pt x="38676" y="31509"/>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93497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098F142F-C164-FB46-8B69-4E7570616B5F}"/>
              </a:ext>
            </a:extLst>
          </p:cNvPr>
          <p:cNvSpPr>
            <a:spLocks noGrp="1"/>
          </p:cNvSpPr>
          <p:nvPr>
            <p:ph type="body" sz="quarter" idx="11"/>
          </p:nvPr>
        </p:nvSpPr>
        <p:spPr>
          <a:xfrm>
            <a:off x="609599" y="752927"/>
            <a:ext cx="8628994" cy="701041"/>
          </a:xfrm>
        </p:spPr>
        <p:txBody>
          <a:bodyPr>
            <a:normAutofit fontScale="70000" lnSpcReduction="20000"/>
          </a:bodyPr>
          <a:lstStyle/>
          <a:p>
            <a:r>
              <a:rPr lang="nl-NL" dirty="0"/>
              <a:t>Opdracht: </a:t>
            </a:r>
          </a:p>
          <a:p>
            <a:r>
              <a:rPr lang="nl-NL" dirty="0"/>
              <a:t>Maak een </a:t>
            </a:r>
            <a:r>
              <a:rPr lang="nl-NL" dirty="0" err="1"/>
              <a:t>mindmap</a:t>
            </a:r>
            <a:r>
              <a:rPr lang="nl-NL" dirty="0"/>
              <a:t> of presentatie</a:t>
            </a:r>
          </a:p>
        </p:txBody>
      </p:sp>
      <p:graphicFrame>
        <p:nvGraphicFramePr>
          <p:cNvPr id="5" name="Tijdelijke aanduiding voor tekst 2">
            <a:extLst>
              <a:ext uri="{FF2B5EF4-FFF2-40B4-BE49-F238E27FC236}">
                <a16:creationId xmlns:a16="http://schemas.microsoft.com/office/drawing/2014/main" id="{BE80FA91-B7D2-4715-9376-E3A5C270F936}"/>
              </a:ext>
            </a:extLst>
          </p:cNvPr>
          <p:cNvGraphicFramePr/>
          <p:nvPr>
            <p:extLst>
              <p:ext uri="{D42A27DB-BD31-4B8C-83A1-F6EECF244321}">
                <p14:modId xmlns:p14="http://schemas.microsoft.com/office/powerpoint/2010/main" val="2304338490"/>
              </p:ext>
            </p:extLst>
          </p:nvPr>
        </p:nvGraphicFramePr>
        <p:xfrm>
          <a:off x="711272" y="1981713"/>
          <a:ext cx="6748307" cy="37943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4" name="Group 215">
            <a:extLst>
              <a:ext uri="{FF2B5EF4-FFF2-40B4-BE49-F238E27FC236}">
                <a16:creationId xmlns:a16="http://schemas.microsoft.com/office/drawing/2014/main" id="{6D2B3C99-AD90-6348-9226-C6E48D58FF61}"/>
              </a:ext>
            </a:extLst>
          </p:cNvPr>
          <p:cNvGrpSpPr/>
          <p:nvPr/>
        </p:nvGrpSpPr>
        <p:grpSpPr>
          <a:xfrm>
            <a:off x="8856714" y="1710590"/>
            <a:ext cx="763757" cy="925229"/>
            <a:chOff x="7092840" y="1258957"/>
            <a:chExt cx="421664" cy="510811"/>
          </a:xfrm>
        </p:grpSpPr>
        <p:sp>
          <p:nvSpPr>
            <p:cNvPr id="6" name="Graphic 2">
              <a:extLst>
                <a:ext uri="{FF2B5EF4-FFF2-40B4-BE49-F238E27FC236}">
                  <a16:creationId xmlns:a16="http://schemas.microsoft.com/office/drawing/2014/main" id="{FDD12E46-3358-AE4B-84C6-2FBB61C79491}"/>
                </a:ext>
              </a:extLst>
            </p:cNvPr>
            <p:cNvSpPr/>
            <p:nvPr/>
          </p:nvSpPr>
          <p:spPr>
            <a:xfrm>
              <a:off x="7157413" y="1518456"/>
              <a:ext cx="297005" cy="251312"/>
            </a:xfrm>
            <a:custGeom>
              <a:avLst/>
              <a:gdLst>
                <a:gd name="connsiteX0" fmla="*/ 288438 w 297005"/>
                <a:gd name="connsiteY0" fmla="*/ 121943 h 251312"/>
                <a:gd name="connsiteX1" fmla="*/ 288438 w 297005"/>
                <a:gd name="connsiteY1" fmla="*/ 222754 h 251312"/>
                <a:gd name="connsiteX2" fmla="*/ 269399 w 297005"/>
                <a:gd name="connsiteY2" fmla="*/ 241793 h 251312"/>
                <a:gd name="connsiteX3" fmla="*/ 28558 w 297005"/>
                <a:gd name="connsiteY3" fmla="*/ 241793 h 251312"/>
                <a:gd name="connsiteX4" fmla="*/ 9519 w 297005"/>
                <a:gd name="connsiteY4" fmla="*/ 222754 h 251312"/>
                <a:gd name="connsiteX5" fmla="*/ 9519 w 297005"/>
                <a:gd name="connsiteY5" fmla="*/ 1904 h 251312"/>
                <a:gd name="connsiteX6" fmla="*/ 0 w 297005"/>
                <a:gd name="connsiteY6" fmla="*/ 0 h 251312"/>
                <a:gd name="connsiteX7" fmla="*/ 0 w 297005"/>
                <a:gd name="connsiteY7" fmla="*/ 222754 h 251312"/>
                <a:gd name="connsiteX8" fmla="*/ 28082 w 297005"/>
                <a:gd name="connsiteY8" fmla="*/ 251312 h 251312"/>
                <a:gd name="connsiteX9" fmla="*/ 268923 w 297005"/>
                <a:gd name="connsiteY9" fmla="*/ 251312 h 251312"/>
                <a:gd name="connsiteX10" fmla="*/ 297005 w 297005"/>
                <a:gd name="connsiteY10" fmla="*/ 222754 h 251312"/>
                <a:gd name="connsiteX11" fmla="*/ 297005 w 297005"/>
                <a:gd name="connsiteY11" fmla="*/ 116137 h 251312"/>
                <a:gd name="connsiteX12" fmla="*/ 288438 w 297005"/>
                <a:gd name="connsiteY12" fmla="*/ 121943 h 251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005" h="251312">
                  <a:moveTo>
                    <a:pt x="288438" y="121943"/>
                  </a:moveTo>
                  <a:lnTo>
                    <a:pt x="288438" y="222754"/>
                  </a:lnTo>
                  <a:cubicBezTo>
                    <a:pt x="288438" y="233273"/>
                    <a:pt x="279918" y="241793"/>
                    <a:pt x="269399" y="241793"/>
                  </a:cubicBezTo>
                  <a:lnTo>
                    <a:pt x="28558" y="241793"/>
                  </a:lnTo>
                  <a:cubicBezTo>
                    <a:pt x="18039" y="241793"/>
                    <a:pt x="9519" y="233273"/>
                    <a:pt x="9519" y="222754"/>
                  </a:cubicBezTo>
                  <a:lnTo>
                    <a:pt x="9519" y="1904"/>
                  </a:lnTo>
                  <a:cubicBezTo>
                    <a:pt x="6283" y="1612"/>
                    <a:pt x="3094" y="974"/>
                    <a:pt x="0" y="0"/>
                  </a:cubicBezTo>
                  <a:lnTo>
                    <a:pt x="0" y="222754"/>
                  </a:lnTo>
                  <a:cubicBezTo>
                    <a:pt x="0" y="238347"/>
                    <a:pt x="12499" y="251055"/>
                    <a:pt x="28082" y="251312"/>
                  </a:cubicBezTo>
                  <a:lnTo>
                    <a:pt x="268923" y="251312"/>
                  </a:lnTo>
                  <a:cubicBezTo>
                    <a:pt x="284506" y="251055"/>
                    <a:pt x="297005" y="238347"/>
                    <a:pt x="297005" y="222754"/>
                  </a:cubicBezTo>
                  <a:lnTo>
                    <a:pt x="297005" y="116137"/>
                  </a:lnTo>
                  <a:cubicBezTo>
                    <a:pt x="294416" y="118438"/>
                    <a:pt x="291532" y="120391"/>
                    <a:pt x="288438" y="121943"/>
                  </a:cubicBezTo>
                  <a:close/>
                </a:path>
              </a:pathLst>
            </a:custGeom>
            <a:solidFill>
              <a:srgbClr val="5C2D90"/>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29D37317-D46A-0B4A-B97B-2A2BA2C163E9}"/>
                </a:ext>
              </a:extLst>
            </p:cNvPr>
            <p:cNvSpPr/>
            <p:nvPr/>
          </p:nvSpPr>
          <p:spPr>
            <a:xfrm>
              <a:off x="7157888" y="1258957"/>
              <a:ext cx="297481" cy="205904"/>
            </a:xfrm>
            <a:custGeom>
              <a:avLst/>
              <a:gdLst>
                <a:gd name="connsiteX0" fmla="*/ 287962 w 297481"/>
                <a:gd name="connsiteY0" fmla="*/ 28558 h 205904"/>
                <a:gd name="connsiteX1" fmla="*/ 287962 w 297481"/>
                <a:gd name="connsiteY1" fmla="*/ 201716 h 205904"/>
                <a:gd name="connsiteX2" fmla="*/ 297481 w 297481"/>
                <a:gd name="connsiteY2" fmla="*/ 205905 h 205904"/>
                <a:gd name="connsiteX3" fmla="*/ 297481 w 297481"/>
                <a:gd name="connsiteY3" fmla="*/ 28558 h 205904"/>
                <a:gd name="connsiteX4" fmla="*/ 269399 w 297481"/>
                <a:gd name="connsiteY4" fmla="*/ 0 h 205904"/>
                <a:gd name="connsiteX5" fmla="*/ 28082 w 297481"/>
                <a:gd name="connsiteY5" fmla="*/ 0 h 205904"/>
                <a:gd name="connsiteX6" fmla="*/ 0 w 297481"/>
                <a:gd name="connsiteY6" fmla="*/ 28558 h 205904"/>
                <a:gd name="connsiteX7" fmla="*/ 0 w 297481"/>
                <a:gd name="connsiteY7" fmla="*/ 79487 h 205904"/>
                <a:gd name="connsiteX8" fmla="*/ 9519 w 297481"/>
                <a:gd name="connsiteY8" fmla="*/ 76155 h 205904"/>
                <a:gd name="connsiteX9" fmla="*/ 9519 w 297481"/>
                <a:gd name="connsiteY9" fmla="*/ 28558 h 205904"/>
                <a:gd name="connsiteX10" fmla="*/ 28558 w 297481"/>
                <a:gd name="connsiteY10" fmla="*/ 9519 h 205904"/>
                <a:gd name="connsiteX11" fmla="*/ 269399 w 297481"/>
                <a:gd name="connsiteY11" fmla="*/ 9519 h 205904"/>
                <a:gd name="connsiteX12" fmla="*/ 287962 w 297481"/>
                <a:gd name="connsiteY12" fmla="*/ 28558 h 205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7481" h="205904">
                  <a:moveTo>
                    <a:pt x="287962" y="28558"/>
                  </a:moveTo>
                  <a:lnTo>
                    <a:pt x="287962" y="201716"/>
                  </a:lnTo>
                  <a:cubicBezTo>
                    <a:pt x="291303" y="202693"/>
                    <a:pt x="294502" y="204101"/>
                    <a:pt x="297481" y="205905"/>
                  </a:cubicBezTo>
                  <a:lnTo>
                    <a:pt x="297481" y="28558"/>
                  </a:lnTo>
                  <a:cubicBezTo>
                    <a:pt x="297481" y="12970"/>
                    <a:pt x="284982" y="260"/>
                    <a:pt x="269399" y="0"/>
                  </a:cubicBezTo>
                  <a:lnTo>
                    <a:pt x="28082" y="0"/>
                  </a:lnTo>
                  <a:cubicBezTo>
                    <a:pt x="12499" y="260"/>
                    <a:pt x="0" y="12970"/>
                    <a:pt x="0" y="28558"/>
                  </a:cubicBezTo>
                  <a:lnTo>
                    <a:pt x="0" y="79487"/>
                  </a:lnTo>
                  <a:cubicBezTo>
                    <a:pt x="3027" y="77988"/>
                    <a:pt x="6216" y="76868"/>
                    <a:pt x="9519" y="76155"/>
                  </a:cubicBezTo>
                  <a:lnTo>
                    <a:pt x="9519" y="28558"/>
                  </a:lnTo>
                  <a:cubicBezTo>
                    <a:pt x="9519" y="18043"/>
                    <a:pt x="18039" y="9519"/>
                    <a:pt x="28558" y="9519"/>
                  </a:cubicBezTo>
                  <a:lnTo>
                    <a:pt x="269399" y="9519"/>
                  </a:lnTo>
                  <a:cubicBezTo>
                    <a:pt x="279728" y="9777"/>
                    <a:pt x="287962" y="18227"/>
                    <a:pt x="287962" y="28558"/>
                  </a:cubicBezTo>
                  <a:close/>
                </a:path>
              </a:pathLst>
            </a:custGeom>
            <a:solidFill>
              <a:srgbClr val="5C2D90"/>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89C7121E-12B1-9D4B-B61C-233BE5E630A3}"/>
                </a:ext>
              </a:extLst>
            </p:cNvPr>
            <p:cNvSpPr/>
            <p:nvPr/>
          </p:nvSpPr>
          <p:spPr>
            <a:xfrm>
              <a:off x="7181401" y="1517028"/>
              <a:ext cx="250074" cy="189626"/>
            </a:xfrm>
            <a:custGeom>
              <a:avLst/>
              <a:gdLst>
                <a:gd name="connsiteX0" fmla="*/ 245696 w 250074"/>
                <a:gd name="connsiteY0" fmla="*/ 127084 h 189626"/>
                <a:gd name="connsiteX1" fmla="*/ 241127 w 250074"/>
                <a:gd name="connsiteY1" fmla="*/ 127084 h 189626"/>
                <a:gd name="connsiteX2" fmla="*/ 241127 w 250074"/>
                <a:gd name="connsiteY2" fmla="*/ 165162 h 189626"/>
                <a:gd name="connsiteX3" fmla="*/ 225895 w 250074"/>
                <a:gd name="connsiteY3" fmla="*/ 180393 h 189626"/>
                <a:gd name="connsiteX4" fmla="*/ 24750 w 250074"/>
                <a:gd name="connsiteY4" fmla="*/ 180393 h 189626"/>
                <a:gd name="connsiteX5" fmla="*/ 9519 w 250074"/>
                <a:gd name="connsiteY5" fmla="*/ 165162 h 189626"/>
                <a:gd name="connsiteX6" fmla="*/ 9519 w 250074"/>
                <a:gd name="connsiteY6" fmla="*/ 0 h 189626"/>
                <a:gd name="connsiteX7" fmla="*/ 0 w 250074"/>
                <a:gd name="connsiteY7" fmla="*/ 2665 h 189626"/>
                <a:gd name="connsiteX8" fmla="*/ 0 w 250074"/>
                <a:gd name="connsiteY8" fmla="*/ 165162 h 189626"/>
                <a:gd name="connsiteX9" fmla="*/ 24465 w 250074"/>
                <a:gd name="connsiteY9" fmla="*/ 189626 h 189626"/>
                <a:gd name="connsiteX10" fmla="*/ 225610 w 250074"/>
                <a:gd name="connsiteY10" fmla="*/ 189626 h 189626"/>
                <a:gd name="connsiteX11" fmla="*/ 250075 w 250074"/>
                <a:gd name="connsiteY11" fmla="*/ 165162 h 189626"/>
                <a:gd name="connsiteX12" fmla="*/ 250075 w 250074"/>
                <a:gd name="connsiteY12" fmla="*/ 127084 h 189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0074" h="189626">
                  <a:moveTo>
                    <a:pt x="245696" y="127084"/>
                  </a:moveTo>
                  <a:lnTo>
                    <a:pt x="241127" y="127084"/>
                  </a:lnTo>
                  <a:lnTo>
                    <a:pt x="241127" y="165162"/>
                  </a:lnTo>
                  <a:cubicBezTo>
                    <a:pt x="241127" y="173577"/>
                    <a:pt x="234311" y="180393"/>
                    <a:pt x="225895" y="180393"/>
                  </a:cubicBezTo>
                  <a:lnTo>
                    <a:pt x="24750" y="180393"/>
                  </a:lnTo>
                  <a:cubicBezTo>
                    <a:pt x="16335" y="180393"/>
                    <a:pt x="9519" y="173577"/>
                    <a:pt x="9519" y="165162"/>
                  </a:cubicBezTo>
                  <a:lnTo>
                    <a:pt x="9519" y="0"/>
                  </a:lnTo>
                  <a:cubicBezTo>
                    <a:pt x="6473" y="1278"/>
                    <a:pt x="3275" y="2174"/>
                    <a:pt x="0" y="2665"/>
                  </a:cubicBezTo>
                  <a:lnTo>
                    <a:pt x="0" y="165162"/>
                  </a:lnTo>
                  <a:cubicBezTo>
                    <a:pt x="0" y="178670"/>
                    <a:pt x="10957" y="189626"/>
                    <a:pt x="24465" y="189626"/>
                  </a:cubicBezTo>
                  <a:lnTo>
                    <a:pt x="225610" y="189626"/>
                  </a:lnTo>
                  <a:cubicBezTo>
                    <a:pt x="239118" y="189626"/>
                    <a:pt x="250075" y="178670"/>
                    <a:pt x="250075" y="165162"/>
                  </a:cubicBezTo>
                  <a:lnTo>
                    <a:pt x="250075" y="127084"/>
                  </a:lnTo>
                  <a:close/>
                </a:path>
              </a:pathLst>
            </a:custGeom>
            <a:solidFill>
              <a:srgbClr val="5C2D90"/>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5CD19F46-D293-9D42-9CF2-41935EC65B90}"/>
                </a:ext>
              </a:extLst>
            </p:cNvPr>
            <p:cNvSpPr/>
            <p:nvPr/>
          </p:nvSpPr>
          <p:spPr>
            <a:xfrm>
              <a:off x="7181687" y="1279995"/>
              <a:ext cx="250074" cy="179155"/>
            </a:xfrm>
            <a:custGeom>
              <a:avLst/>
              <a:gdLst>
                <a:gd name="connsiteX0" fmla="*/ 240841 w 250074"/>
                <a:gd name="connsiteY0" fmla="*/ 24465 h 179155"/>
                <a:gd name="connsiteX1" fmla="*/ 240841 w 250074"/>
                <a:gd name="connsiteY1" fmla="*/ 179155 h 179155"/>
                <a:gd name="connsiteX2" fmla="*/ 249313 w 250074"/>
                <a:gd name="connsiteY2" fmla="*/ 178489 h 179155"/>
                <a:gd name="connsiteX3" fmla="*/ 250075 w 250074"/>
                <a:gd name="connsiteY3" fmla="*/ 178489 h 179155"/>
                <a:gd name="connsiteX4" fmla="*/ 250075 w 250074"/>
                <a:gd name="connsiteY4" fmla="*/ 24465 h 179155"/>
                <a:gd name="connsiteX5" fmla="*/ 225610 w 250074"/>
                <a:gd name="connsiteY5" fmla="*/ 0 h 179155"/>
                <a:gd name="connsiteX6" fmla="*/ 24465 w 250074"/>
                <a:gd name="connsiteY6" fmla="*/ 0 h 179155"/>
                <a:gd name="connsiteX7" fmla="*/ 0 w 250074"/>
                <a:gd name="connsiteY7" fmla="*/ 24465 h 179155"/>
                <a:gd name="connsiteX8" fmla="*/ 0 w 250074"/>
                <a:gd name="connsiteY8" fmla="*/ 53880 h 179155"/>
                <a:gd name="connsiteX9" fmla="*/ 9519 w 250074"/>
                <a:gd name="connsiteY9" fmla="*/ 55117 h 179155"/>
                <a:gd name="connsiteX10" fmla="*/ 9519 w 250074"/>
                <a:gd name="connsiteY10" fmla="*/ 24465 h 179155"/>
                <a:gd name="connsiteX11" fmla="*/ 24750 w 250074"/>
                <a:gd name="connsiteY11" fmla="*/ 9234 h 179155"/>
                <a:gd name="connsiteX12" fmla="*/ 225895 w 250074"/>
                <a:gd name="connsiteY12" fmla="*/ 9234 h 179155"/>
                <a:gd name="connsiteX13" fmla="*/ 240841 w 250074"/>
                <a:gd name="connsiteY13" fmla="*/ 24465 h 179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0074" h="179155">
                  <a:moveTo>
                    <a:pt x="240841" y="24465"/>
                  </a:moveTo>
                  <a:lnTo>
                    <a:pt x="240841" y="179155"/>
                  </a:lnTo>
                  <a:cubicBezTo>
                    <a:pt x="243649" y="178736"/>
                    <a:pt x="246476" y="178514"/>
                    <a:pt x="249313" y="178489"/>
                  </a:cubicBezTo>
                  <a:lnTo>
                    <a:pt x="250075" y="178489"/>
                  </a:lnTo>
                  <a:lnTo>
                    <a:pt x="250075" y="24465"/>
                  </a:lnTo>
                  <a:cubicBezTo>
                    <a:pt x="250027" y="10975"/>
                    <a:pt x="239099" y="52"/>
                    <a:pt x="225610" y="0"/>
                  </a:cubicBezTo>
                  <a:lnTo>
                    <a:pt x="24465" y="0"/>
                  </a:lnTo>
                  <a:cubicBezTo>
                    <a:pt x="10976" y="52"/>
                    <a:pt x="48" y="10975"/>
                    <a:pt x="0" y="24465"/>
                  </a:cubicBezTo>
                  <a:lnTo>
                    <a:pt x="0" y="53880"/>
                  </a:lnTo>
                  <a:cubicBezTo>
                    <a:pt x="3208" y="53966"/>
                    <a:pt x="6397" y="54381"/>
                    <a:pt x="9519" y="55117"/>
                  </a:cubicBezTo>
                  <a:lnTo>
                    <a:pt x="9519" y="24465"/>
                  </a:lnTo>
                  <a:cubicBezTo>
                    <a:pt x="9519" y="16053"/>
                    <a:pt x="16335" y="9234"/>
                    <a:pt x="24750" y="9234"/>
                  </a:cubicBezTo>
                  <a:lnTo>
                    <a:pt x="225895" y="9234"/>
                  </a:lnTo>
                  <a:cubicBezTo>
                    <a:pt x="234196" y="9390"/>
                    <a:pt x="240841" y="16163"/>
                    <a:pt x="240841" y="24465"/>
                  </a:cubicBezTo>
                  <a:close/>
                </a:path>
              </a:pathLst>
            </a:custGeom>
            <a:solidFill>
              <a:srgbClr val="5C2D90"/>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1FD86D53-2FE7-3E44-9C30-A131262CF3BE}"/>
                </a:ext>
              </a:extLst>
            </p:cNvPr>
            <p:cNvSpPr/>
            <p:nvPr/>
          </p:nvSpPr>
          <p:spPr>
            <a:xfrm>
              <a:off x="7288209" y="1713604"/>
              <a:ext cx="35983" cy="35983"/>
            </a:xfrm>
            <a:custGeom>
              <a:avLst/>
              <a:gdLst>
                <a:gd name="connsiteX0" fmla="*/ 17992 w 35983"/>
                <a:gd name="connsiteY0" fmla="*/ 35983 h 35983"/>
                <a:gd name="connsiteX1" fmla="*/ 0 w 35983"/>
                <a:gd name="connsiteY1" fmla="*/ 17992 h 35983"/>
                <a:gd name="connsiteX2" fmla="*/ 17992 w 35983"/>
                <a:gd name="connsiteY2" fmla="*/ 0 h 35983"/>
                <a:gd name="connsiteX3" fmla="*/ 35983 w 35983"/>
                <a:gd name="connsiteY3" fmla="*/ 17992 h 35983"/>
                <a:gd name="connsiteX4" fmla="*/ 17992 w 35983"/>
                <a:gd name="connsiteY4" fmla="*/ 35983 h 35983"/>
                <a:gd name="connsiteX5" fmla="*/ 17992 w 35983"/>
                <a:gd name="connsiteY5" fmla="*/ 9234 h 35983"/>
                <a:gd name="connsiteX6" fmla="*/ 9234 w 35983"/>
                <a:gd name="connsiteY6" fmla="*/ 17992 h 35983"/>
                <a:gd name="connsiteX7" fmla="*/ 17992 w 35983"/>
                <a:gd name="connsiteY7" fmla="*/ 26749 h 35983"/>
                <a:gd name="connsiteX8" fmla="*/ 26749 w 35983"/>
                <a:gd name="connsiteY8" fmla="*/ 17992 h 35983"/>
                <a:gd name="connsiteX9" fmla="*/ 17992 w 35983"/>
                <a:gd name="connsiteY9" fmla="*/ 9234 h 35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983" h="35983">
                  <a:moveTo>
                    <a:pt x="17992" y="35983"/>
                  </a:moveTo>
                  <a:cubicBezTo>
                    <a:pt x="8053" y="35983"/>
                    <a:pt x="0" y="27930"/>
                    <a:pt x="0" y="17992"/>
                  </a:cubicBezTo>
                  <a:cubicBezTo>
                    <a:pt x="0" y="8053"/>
                    <a:pt x="8053" y="0"/>
                    <a:pt x="17992" y="0"/>
                  </a:cubicBezTo>
                  <a:cubicBezTo>
                    <a:pt x="27930" y="0"/>
                    <a:pt x="35983" y="8053"/>
                    <a:pt x="35983" y="17992"/>
                  </a:cubicBezTo>
                  <a:cubicBezTo>
                    <a:pt x="35983" y="27930"/>
                    <a:pt x="27930" y="35983"/>
                    <a:pt x="17992" y="35983"/>
                  </a:cubicBezTo>
                  <a:close/>
                  <a:moveTo>
                    <a:pt x="17992" y="9234"/>
                  </a:moveTo>
                  <a:cubicBezTo>
                    <a:pt x="13156" y="9234"/>
                    <a:pt x="9234" y="13156"/>
                    <a:pt x="9234" y="17992"/>
                  </a:cubicBezTo>
                  <a:cubicBezTo>
                    <a:pt x="9234" y="22827"/>
                    <a:pt x="13156" y="26749"/>
                    <a:pt x="17992" y="26749"/>
                  </a:cubicBezTo>
                  <a:cubicBezTo>
                    <a:pt x="22828" y="26749"/>
                    <a:pt x="26749" y="22827"/>
                    <a:pt x="26749" y="17992"/>
                  </a:cubicBezTo>
                  <a:cubicBezTo>
                    <a:pt x="26749" y="13156"/>
                    <a:pt x="22828" y="9234"/>
                    <a:pt x="17992" y="9234"/>
                  </a:cubicBezTo>
                  <a:close/>
                </a:path>
              </a:pathLst>
            </a:custGeom>
            <a:solidFill>
              <a:srgbClr val="5C2D90"/>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0F4AF328-B92C-0D42-BE79-1064A648831A}"/>
                </a:ext>
              </a:extLst>
            </p:cNvPr>
            <p:cNvSpPr/>
            <p:nvPr/>
          </p:nvSpPr>
          <p:spPr>
            <a:xfrm>
              <a:off x="7092840" y="1332279"/>
              <a:ext cx="174636" cy="194856"/>
            </a:xfrm>
            <a:custGeom>
              <a:avLst/>
              <a:gdLst>
                <a:gd name="connsiteX0" fmla="*/ 84088 w 174636"/>
                <a:gd name="connsiteY0" fmla="*/ 194745 h 194856"/>
                <a:gd name="connsiteX1" fmla="*/ 22117 w 174636"/>
                <a:gd name="connsiteY1" fmla="*/ 170470 h 194856"/>
                <a:gd name="connsiteX2" fmla="*/ 32 w 174636"/>
                <a:gd name="connsiteY2" fmla="*/ 99932 h 194856"/>
                <a:gd name="connsiteX3" fmla="*/ 8599 w 174636"/>
                <a:gd name="connsiteY3" fmla="*/ 51573 h 194856"/>
                <a:gd name="connsiteX4" fmla="*/ 31541 w 174636"/>
                <a:gd name="connsiteY4" fmla="*/ 19969 h 194856"/>
                <a:gd name="connsiteX5" fmla="*/ 128258 w 174636"/>
                <a:gd name="connsiteY5" fmla="*/ 7213 h 194856"/>
                <a:gd name="connsiteX6" fmla="*/ 153103 w 174636"/>
                <a:gd name="connsiteY6" fmla="*/ 23967 h 194856"/>
                <a:gd name="connsiteX7" fmla="*/ 168430 w 174636"/>
                <a:gd name="connsiteY7" fmla="*/ 51383 h 194856"/>
                <a:gd name="connsiteX8" fmla="*/ 168430 w 174636"/>
                <a:gd name="connsiteY8" fmla="*/ 51383 h 194856"/>
                <a:gd name="connsiteX9" fmla="*/ 174617 w 174636"/>
                <a:gd name="connsiteY9" fmla="*/ 92316 h 194856"/>
                <a:gd name="connsiteX10" fmla="*/ 149105 w 174636"/>
                <a:gd name="connsiteY10" fmla="*/ 168471 h 194856"/>
                <a:gd name="connsiteX11" fmla="*/ 84088 w 174636"/>
                <a:gd name="connsiteY11" fmla="*/ 194745 h 194856"/>
                <a:gd name="connsiteX12" fmla="*/ 89419 w 174636"/>
                <a:gd name="connsiteY12" fmla="*/ 9307 h 194856"/>
                <a:gd name="connsiteX13" fmla="*/ 37062 w 174636"/>
                <a:gd name="connsiteY13" fmla="*/ 27299 h 194856"/>
                <a:gd name="connsiteX14" fmla="*/ 16976 w 174636"/>
                <a:gd name="connsiteY14" fmla="*/ 54810 h 194856"/>
                <a:gd name="connsiteX15" fmla="*/ 9075 w 174636"/>
                <a:gd name="connsiteY15" fmla="*/ 99551 h 194856"/>
                <a:gd name="connsiteX16" fmla="*/ 28875 w 174636"/>
                <a:gd name="connsiteY16" fmla="*/ 163902 h 194856"/>
                <a:gd name="connsiteX17" fmla="*/ 83993 w 174636"/>
                <a:gd name="connsiteY17" fmla="*/ 185130 h 194856"/>
                <a:gd name="connsiteX18" fmla="*/ 142442 w 174636"/>
                <a:gd name="connsiteY18" fmla="*/ 161617 h 194856"/>
                <a:gd name="connsiteX19" fmla="*/ 165288 w 174636"/>
                <a:gd name="connsiteY19" fmla="*/ 92030 h 194856"/>
                <a:gd name="connsiteX20" fmla="*/ 159672 w 174636"/>
                <a:gd name="connsiteY20" fmla="*/ 53953 h 194856"/>
                <a:gd name="connsiteX21" fmla="*/ 159672 w 174636"/>
                <a:gd name="connsiteY21" fmla="*/ 53953 h 194856"/>
                <a:gd name="connsiteX22" fmla="*/ 146345 w 174636"/>
                <a:gd name="connsiteY22" fmla="*/ 29774 h 194856"/>
                <a:gd name="connsiteX23" fmla="*/ 124355 w 174636"/>
                <a:gd name="connsiteY23" fmla="*/ 15114 h 194856"/>
                <a:gd name="connsiteX24" fmla="*/ 89419 w 174636"/>
                <a:gd name="connsiteY24" fmla="*/ 9307 h 194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636" h="194856">
                  <a:moveTo>
                    <a:pt x="84088" y="194745"/>
                  </a:moveTo>
                  <a:cubicBezTo>
                    <a:pt x="60899" y="195967"/>
                    <a:pt x="38309" y="187119"/>
                    <a:pt x="22117" y="170470"/>
                  </a:cubicBezTo>
                  <a:cubicBezTo>
                    <a:pt x="7457" y="154573"/>
                    <a:pt x="32" y="130774"/>
                    <a:pt x="32" y="99932"/>
                  </a:cubicBezTo>
                  <a:cubicBezTo>
                    <a:pt x="-340" y="83404"/>
                    <a:pt x="2573" y="66968"/>
                    <a:pt x="8599" y="51573"/>
                  </a:cubicBezTo>
                  <a:cubicBezTo>
                    <a:pt x="13330" y="39204"/>
                    <a:pt x="21250" y="28303"/>
                    <a:pt x="31541" y="19969"/>
                  </a:cubicBezTo>
                  <a:cubicBezTo>
                    <a:pt x="59299" y="-975"/>
                    <a:pt x="96016" y="-5817"/>
                    <a:pt x="128258" y="7213"/>
                  </a:cubicBezTo>
                  <a:cubicBezTo>
                    <a:pt x="137539" y="11144"/>
                    <a:pt x="145983" y="16834"/>
                    <a:pt x="153103" y="23967"/>
                  </a:cubicBezTo>
                  <a:cubicBezTo>
                    <a:pt x="160053" y="31951"/>
                    <a:pt x="165269" y="41284"/>
                    <a:pt x="168430" y="51383"/>
                  </a:cubicBezTo>
                  <a:lnTo>
                    <a:pt x="168430" y="51383"/>
                  </a:lnTo>
                  <a:cubicBezTo>
                    <a:pt x="172780" y="64583"/>
                    <a:pt x="174865" y="78421"/>
                    <a:pt x="174617" y="92316"/>
                  </a:cubicBezTo>
                  <a:cubicBezTo>
                    <a:pt x="174617" y="125348"/>
                    <a:pt x="166050" y="150956"/>
                    <a:pt x="149105" y="168471"/>
                  </a:cubicBezTo>
                  <a:cubicBezTo>
                    <a:pt x="132066" y="185942"/>
                    <a:pt x="108486" y="195471"/>
                    <a:pt x="84088" y="194745"/>
                  </a:cubicBezTo>
                  <a:close/>
                  <a:moveTo>
                    <a:pt x="89419" y="9307"/>
                  </a:moveTo>
                  <a:cubicBezTo>
                    <a:pt x="70465" y="9423"/>
                    <a:pt x="52083" y="15742"/>
                    <a:pt x="37062" y="27299"/>
                  </a:cubicBezTo>
                  <a:cubicBezTo>
                    <a:pt x="28095" y="34574"/>
                    <a:pt x="21174" y="44054"/>
                    <a:pt x="16976" y="54810"/>
                  </a:cubicBezTo>
                  <a:cubicBezTo>
                    <a:pt x="11407" y="69054"/>
                    <a:pt x="8723" y="84262"/>
                    <a:pt x="9075" y="99551"/>
                  </a:cubicBezTo>
                  <a:cubicBezTo>
                    <a:pt x="9075" y="128109"/>
                    <a:pt x="15738" y="149718"/>
                    <a:pt x="28875" y="163902"/>
                  </a:cubicBezTo>
                  <a:cubicBezTo>
                    <a:pt x="43326" y="178602"/>
                    <a:pt x="63421" y="186342"/>
                    <a:pt x="83993" y="185130"/>
                  </a:cubicBezTo>
                  <a:cubicBezTo>
                    <a:pt x="105906" y="185829"/>
                    <a:pt x="127116" y="177299"/>
                    <a:pt x="142442" y="161617"/>
                  </a:cubicBezTo>
                  <a:cubicBezTo>
                    <a:pt x="157577" y="146005"/>
                    <a:pt x="165288" y="122588"/>
                    <a:pt x="165288" y="92030"/>
                  </a:cubicBezTo>
                  <a:cubicBezTo>
                    <a:pt x="165555" y="79114"/>
                    <a:pt x="163651" y="66244"/>
                    <a:pt x="159672" y="53953"/>
                  </a:cubicBezTo>
                  <a:lnTo>
                    <a:pt x="159672" y="53953"/>
                  </a:lnTo>
                  <a:cubicBezTo>
                    <a:pt x="156902" y="45077"/>
                    <a:pt x="152370" y="36852"/>
                    <a:pt x="146345" y="29774"/>
                  </a:cubicBezTo>
                  <a:cubicBezTo>
                    <a:pt x="139995" y="23559"/>
                    <a:pt x="132532" y="18587"/>
                    <a:pt x="124355" y="15114"/>
                  </a:cubicBezTo>
                  <a:cubicBezTo>
                    <a:pt x="113246" y="10747"/>
                    <a:pt x="101347" y="8768"/>
                    <a:pt x="89419" y="9307"/>
                  </a:cubicBezTo>
                  <a:close/>
                </a:path>
              </a:pathLst>
            </a:custGeom>
            <a:solidFill>
              <a:srgbClr val="5C2D90"/>
            </a:solidFill>
            <a:ln w="9508" cap="flat">
              <a:noFill/>
              <a:prstDash val="solid"/>
              <a:miter/>
            </a:ln>
          </p:spPr>
          <p:txBody>
            <a:bodyPr rtlCol="0" anchor="ctr"/>
            <a:lstStyle/>
            <a:p>
              <a:endParaRPr lang="en-US"/>
            </a:p>
          </p:txBody>
        </p:sp>
        <p:sp>
          <p:nvSpPr>
            <p:cNvPr id="12" name="Graphic 2">
              <a:extLst>
                <a:ext uri="{FF2B5EF4-FFF2-40B4-BE49-F238E27FC236}">
                  <a16:creationId xmlns:a16="http://schemas.microsoft.com/office/drawing/2014/main" id="{95961C3D-AF7B-F942-8733-65F63ACF6A68}"/>
                </a:ext>
              </a:extLst>
            </p:cNvPr>
            <p:cNvSpPr/>
            <p:nvPr/>
          </p:nvSpPr>
          <p:spPr>
            <a:xfrm>
              <a:off x="7339870" y="1454656"/>
              <a:ext cx="174634" cy="194805"/>
            </a:xfrm>
            <a:custGeom>
              <a:avLst/>
              <a:gdLst>
                <a:gd name="connsiteX0" fmla="*/ 84086 w 174634"/>
                <a:gd name="connsiteY0" fmla="*/ 194692 h 194805"/>
                <a:gd name="connsiteX1" fmla="*/ 22115 w 174634"/>
                <a:gd name="connsiteY1" fmla="*/ 170418 h 194805"/>
                <a:gd name="connsiteX2" fmla="*/ 30 w 174634"/>
                <a:gd name="connsiteY2" fmla="*/ 99784 h 194805"/>
                <a:gd name="connsiteX3" fmla="*/ 8597 w 174634"/>
                <a:gd name="connsiteY3" fmla="*/ 51520 h 194805"/>
                <a:gd name="connsiteX4" fmla="*/ 31539 w 174634"/>
                <a:gd name="connsiteY4" fmla="*/ 19916 h 194805"/>
                <a:gd name="connsiteX5" fmla="*/ 128256 w 174634"/>
                <a:gd name="connsiteY5" fmla="*/ 7160 h 194805"/>
                <a:gd name="connsiteX6" fmla="*/ 153102 w 174634"/>
                <a:gd name="connsiteY6" fmla="*/ 24009 h 194805"/>
                <a:gd name="connsiteX7" fmla="*/ 168428 w 174634"/>
                <a:gd name="connsiteY7" fmla="*/ 51425 h 194805"/>
                <a:gd name="connsiteX8" fmla="*/ 168428 w 174634"/>
                <a:gd name="connsiteY8" fmla="*/ 51425 h 194805"/>
                <a:gd name="connsiteX9" fmla="*/ 174616 w 174634"/>
                <a:gd name="connsiteY9" fmla="*/ 92263 h 194805"/>
                <a:gd name="connsiteX10" fmla="*/ 149104 w 174634"/>
                <a:gd name="connsiteY10" fmla="*/ 168418 h 194805"/>
                <a:gd name="connsiteX11" fmla="*/ 84086 w 174634"/>
                <a:gd name="connsiteY11" fmla="*/ 194692 h 194805"/>
                <a:gd name="connsiteX12" fmla="*/ 89417 w 174634"/>
                <a:gd name="connsiteY12" fmla="*/ 9254 h 194805"/>
                <a:gd name="connsiteX13" fmla="*/ 37060 w 174634"/>
                <a:gd name="connsiteY13" fmla="*/ 27341 h 194805"/>
                <a:gd name="connsiteX14" fmla="*/ 17070 w 174634"/>
                <a:gd name="connsiteY14" fmla="*/ 55138 h 194805"/>
                <a:gd name="connsiteX15" fmla="*/ 9169 w 174634"/>
                <a:gd name="connsiteY15" fmla="*/ 99879 h 194805"/>
                <a:gd name="connsiteX16" fmla="*/ 28969 w 174634"/>
                <a:gd name="connsiteY16" fmla="*/ 164230 h 194805"/>
                <a:gd name="connsiteX17" fmla="*/ 84086 w 174634"/>
                <a:gd name="connsiteY17" fmla="*/ 185553 h 194805"/>
                <a:gd name="connsiteX18" fmla="*/ 142535 w 174634"/>
                <a:gd name="connsiteY18" fmla="*/ 162041 h 194805"/>
                <a:gd name="connsiteX19" fmla="*/ 165382 w 174634"/>
                <a:gd name="connsiteY19" fmla="*/ 92358 h 194805"/>
                <a:gd name="connsiteX20" fmla="*/ 159766 w 174634"/>
                <a:gd name="connsiteY20" fmla="*/ 54281 h 194805"/>
                <a:gd name="connsiteX21" fmla="*/ 159766 w 174634"/>
                <a:gd name="connsiteY21" fmla="*/ 54281 h 194805"/>
                <a:gd name="connsiteX22" fmla="*/ 146438 w 174634"/>
                <a:gd name="connsiteY22" fmla="*/ 30102 h 194805"/>
                <a:gd name="connsiteX23" fmla="*/ 124448 w 174634"/>
                <a:gd name="connsiteY23" fmla="*/ 15346 h 194805"/>
                <a:gd name="connsiteX24" fmla="*/ 89417 w 174634"/>
                <a:gd name="connsiteY24" fmla="*/ 9254 h 194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634" h="194805">
                  <a:moveTo>
                    <a:pt x="84086" y="194692"/>
                  </a:moveTo>
                  <a:cubicBezTo>
                    <a:pt x="60897" y="195927"/>
                    <a:pt x="38298" y="187076"/>
                    <a:pt x="22115" y="170418"/>
                  </a:cubicBezTo>
                  <a:cubicBezTo>
                    <a:pt x="7455" y="154425"/>
                    <a:pt x="30" y="130722"/>
                    <a:pt x="30" y="99784"/>
                  </a:cubicBezTo>
                  <a:cubicBezTo>
                    <a:pt x="-332" y="83287"/>
                    <a:pt x="2581" y="66885"/>
                    <a:pt x="8597" y="51520"/>
                  </a:cubicBezTo>
                  <a:cubicBezTo>
                    <a:pt x="13328" y="39151"/>
                    <a:pt x="21249" y="28250"/>
                    <a:pt x="31539" y="19916"/>
                  </a:cubicBezTo>
                  <a:cubicBezTo>
                    <a:pt x="59326" y="-955"/>
                    <a:pt x="96005" y="-5792"/>
                    <a:pt x="128256" y="7160"/>
                  </a:cubicBezTo>
                  <a:cubicBezTo>
                    <a:pt x="137547" y="11123"/>
                    <a:pt x="145981" y="16844"/>
                    <a:pt x="153102" y="24009"/>
                  </a:cubicBezTo>
                  <a:cubicBezTo>
                    <a:pt x="160060" y="31984"/>
                    <a:pt x="165277" y="41321"/>
                    <a:pt x="168428" y="51425"/>
                  </a:cubicBezTo>
                  <a:lnTo>
                    <a:pt x="168428" y="51425"/>
                  </a:lnTo>
                  <a:cubicBezTo>
                    <a:pt x="172759" y="64595"/>
                    <a:pt x="174854" y="78400"/>
                    <a:pt x="174616" y="92263"/>
                  </a:cubicBezTo>
                  <a:cubicBezTo>
                    <a:pt x="174616" y="125391"/>
                    <a:pt x="166048" y="150998"/>
                    <a:pt x="149104" y="168418"/>
                  </a:cubicBezTo>
                  <a:cubicBezTo>
                    <a:pt x="132073" y="185899"/>
                    <a:pt x="108484" y="195431"/>
                    <a:pt x="84086" y="194692"/>
                  </a:cubicBezTo>
                  <a:close/>
                  <a:moveTo>
                    <a:pt x="89417" y="9254"/>
                  </a:moveTo>
                  <a:cubicBezTo>
                    <a:pt x="70454" y="9362"/>
                    <a:pt x="52054" y="15719"/>
                    <a:pt x="37060" y="27341"/>
                  </a:cubicBezTo>
                  <a:cubicBezTo>
                    <a:pt x="28064" y="34682"/>
                    <a:pt x="21163" y="44272"/>
                    <a:pt x="17070" y="55138"/>
                  </a:cubicBezTo>
                  <a:cubicBezTo>
                    <a:pt x="11501" y="69382"/>
                    <a:pt x="8816" y="84590"/>
                    <a:pt x="9169" y="99879"/>
                  </a:cubicBezTo>
                  <a:cubicBezTo>
                    <a:pt x="9169" y="128437"/>
                    <a:pt x="15832" y="150046"/>
                    <a:pt x="28969" y="164230"/>
                  </a:cubicBezTo>
                  <a:cubicBezTo>
                    <a:pt x="43381" y="178997"/>
                    <a:pt x="63486" y="186779"/>
                    <a:pt x="84086" y="185553"/>
                  </a:cubicBezTo>
                  <a:cubicBezTo>
                    <a:pt x="106028" y="186371"/>
                    <a:pt x="127276" y="177823"/>
                    <a:pt x="142535" y="162041"/>
                  </a:cubicBezTo>
                  <a:cubicBezTo>
                    <a:pt x="157671" y="146429"/>
                    <a:pt x="165382" y="123011"/>
                    <a:pt x="165382" y="92358"/>
                  </a:cubicBezTo>
                  <a:cubicBezTo>
                    <a:pt x="165648" y="79442"/>
                    <a:pt x="163754" y="66571"/>
                    <a:pt x="159766" y="54281"/>
                  </a:cubicBezTo>
                  <a:lnTo>
                    <a:pt x="159766" y="54281"/>
                  </a:lnTo>
                  <a:cubicBezTo>
                    <a:pt x="157024" y="45395"/>
                    <a:pt x="152483" y="37166"/>
                    <a:pt x="146438" y="30102"/>
                  </a:cubicBezTo>
                  <a:cubicBezTo>
                    <a:pt x="140117" y="23824"/>
                    <a:pt x="132654" y="18816"/>
                    <a:pt x="124448" y="15346"/>
                  </a:cubicBezTo>
                  <a:cubicBezTo>
                    <a:pt x="113320" y="10905"/>
                    <a:pt x="101392" y="8830"/>
                    <a:pt x="89417" y="9254"/>
                  </a:cubicBezTo>
                  <a:close/>
                </a:path>
              </a:pathLst>
            </a:custGeom>
            <a:solidFill>
              <a:srgbClr val="5C2D90"/>
            </a:solidFill>
            <a:ln w="9508" cap="flat">
              <a:noFill/>
              <a:prstDash val="solid"/>
              <a:miter/>
            </a:ln>
          </p:spPr>
          <p:txBody>
            <a:bodyPr rtlCol="0" anchor="ctr"/>
            <a:lstStyle/>
            <a:p>
              <a:endParaRPr lang="en-US"/>
            </a:p>
          </p:txBody>
        </p:sp>
        <p:sp>
          <p:nvSpPr>
            <p:cNvPr id="13" name="Graphic 2">
              <a:extLst>
                <a:ext uri="{FF2B5EF4-FFF2-40B4-BE49-F238E27FC236}">
                  <a16:creationId xmlns:a16="http://schemas.microsoft.com/office/drawing/2014/main" id="{F908A330-A18D-A248-B1CE-48309FD42C35}"/>
                </a:ext>
              </a:extLst>
            </p:cNvPr>
            <p:cNvSpPr/>
            <p:nvPr/>
          </p:nvSpPr>
          <p:spPr>
            <a:xfrm>
              <a:off x="7128852" y="1393550"/>
              <a:ext cx="98910" cy="84638"/>
            </a:xfrm>
            <a:custGeom>
              <a:avLst/>
              <a:gdLst>
                <a:gd name="connsiteX0" fmla="*/ 49504 w 98910"/>
                <a:gd name="connsiteY0" fmla="*/ 84638 h 84638"/>
                <a:gd name="connsiteX1" fmla="*/ 98909 w 98910"/>
                <a:gd name="connsiteY1" fmla="*/ 26665 h 84638"/>
                <a:gd name="connsiteX2" fmla="*/ 72845 w 98910"/>
                <a:gd name="connsiteY2" fmla="*/ 188 h 84638"/>
                <a:gd name="connsiteX3" fmla="*/ 49504 w 98910"/>
                <a:gd name="connsiteY3" fmla="*/ 14004 h 84638"/>
                <a:gd name="connsiteX4" fmla="*/ 13996 w 98910"/>
                <a:gd name="connsiteY4" fmla="*/ 3049 h 84638"/>
                <a:gd name="connsiteX5" fmla="*/ 3 w 98910"/>
                <a:gd name="connsiteY5" fmla="*/ 26665 h 84638"/>
                <a:gd name="connsiteX6" fmla="*/ 49504 w 98910"/>
                <a:gd name="connsiteY6" fmla="*/ 84638 h 84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910" h="84638">
                  <a:moveTo>
                    <a:pt x="49504" y="84638"/>
                  </a:moveTo>
                  <a:cubicBezTo>
                    <a:pt x="49504" y="84638"/>
                    <a:pt x="98909" y="59412"/>
                    <a:pt x="98909" y="26665"/>
                  </a:cubicBezTo>
                  <a:cubicBezTo>
                    <a:pt x="99024" y="12155"/>
                    <a:pt x="87353" y="301"/>
                    <a:pt x="72845" y="188"/>
                  </a:cubicBezTo>
                  <a:cubicBezTo>
                    <a:pt x="63107" y="113"/>
                    <a:pt x="54121" y="5429"/>
                    <a:pt x="49504" y="14004"/>
                  </a:cubicBezTo>
                  <a:cubicBezTo>
                    <a:pt x="42726" y="1175"/>
                    <a:pt x="26828" y="-3730"/>
                    <a:pt x="13996" y="3049"/>
                  </a:cubicBezTo>
                  <a:cubicBezTo>
                    <a:pt x="5267" y="7664"/>
                    <a:pt x="-140" y="16788"/>
                    <a:pt x="3" y="26665"/>
                  </a:cubicBezTo>
                  <a:cubicBezTo>
                    <a:pt x="3" y="59412"/>
                    <a:pt x="49504" y="84638"/>
                    <a:pt x="49504" y="84638"/>
                  </a:cubicBezTo>
                  <a:close/>
                </a:path>
              </a:pathLst>
            </a:custGeom>
            <a:solidFill>
              <a:srgbClr val="5C2D90"/>
            </a:solidFill>
            <a:ln w="9508" cap="flat">
              <a:noFill/>
              <a:prstDash val="solid"/>
              <a:miter/>
            </a:ln>
          </p:spPr>
          <p:txBody>
            <a:bodyPr rtlCol="0" anchor="ctr"/>
            <a:lstStyle/>
            <a:p>
              <a:endParaRPr lang="en-US"/>
            </a:p>
          </p:txBody>
        </p:sp>
        <p:sp>
          <p:nvSpPr>
            <p:cNvPr id="14" name="Graphic 2">
              <a:extLst>
                <a:ext uri="{FF2B5EF4-FFF2-40B4-BE49-F238E27FC236}">
                  <a16:creationId xmlns:a16="http://schemas.microsoft.com/office/drawing/2014/main" id="{FFEC6800-FC41-8B4C-A82F-DE2AA71FB617}"/>
                </a:ext>
              </a:extLst>
            </p:cNvPr>
            <p:cNvSpPr/>
            <p:nvPr/>
          </p:nvSpPr>
          <p:spPr>
            <a:xfrm>
              <a:off x="7369202" y="1496561"/>
              <a:ext cx="117027" cy="118541"/>
            </a:xfrm>
            <a:custGeom>
              <a:avLst/>
              <a:gdLst>
                <a:gd name="connsiteX0" fmla="*/ 34858 w 117027"/>
                <a:gd name="connsiteY0" fmla="*/ 4760 h 118541"/>
                <a:gd name="connsiteX1" fmla="*/ 34858 w 117027"/>
                <a:gd name="connsiteY1" fmla="*/ 4760 h 118541"/>
                <a:gd name="connsiteX2" fmla="*/ 31716 w 117027"/>
                <a:gd name="connsiteY2" fmla="*/ 6283 h 118541"/>
                <a:gd name="connsiteX3" fmla="*/ 28956 w 117027"/>
                <a:gd name="connsiteY3" fmla="*/ 7806 h 118541"/>
                <a:gd name="connsiteX4" fmla="*/ 21911 w 117027"/>
                <a:gd name="connsiteY4" fmla="*/ 12756 h 118541"/>
                <a:gd name="connsiteX5" fmla="*/ 20674 w 117027"/>
                <a:gd name="connsiteY5" fmla="*/ 13803 h 118541"/>
                <a:gd name="connsiteX6" fmla="*/ 9536 w 117027"/>
                <a:gd name="connsiteY6" fmla="*/ 26749 h 118541"/>
                <a:gd name="connsiteX7" fmla="*/ 17 w 117027"/>
                <a:gd name="connsiteY7" fmla="*/ 60448 h 118541"/>
                <a:gd name="connsiteX8" fmla="*/ 6395 w 117027"/>
                <a:gd name="connsiteY8" fmla="*/ 86055 h 118541"/>
                <a:gd name="connsiteX9" fmla="*/ 10774 w 117027"/>
                <a:gd name="connsiteY9" fmla="*/ 93481 h 118541"/>
                <a:gd name="connsiteX10" fmla="*/ 22292 w 117027"/>
                <a:gd name="connsiteY10" fmla="*/ 105856 h 118541"/>
                <a:gd name="connsiteX11" fmla="*/ 36762 w 117027"/>
                <a:gd name="connsiteY11" fmla="*/ 114328 h 118541"/>
                <a:gd name="connsiteX12" fmla="*/ 70841 w 117027"/>
                <a:gd name="connsiteY12" fmla="*/ 117184 h 118541"/>
                <a:gd name="connsiteX13" fmla="*/ 99400 w 117027"/>
                <a:gd name="connsiteY13" fmla="*/ 101667 h 118541"/>
                <a:gd name="connsiteX14" fmla="*/ 115297 w 117027"/>
                <a:gd name="connsiteY14" fmla="*/ 73109 h 118541"/>
                <a:gd name="connsiteX15" fmla="*/ 116915 w 117027"/>
                <a:gd name="connsiteY15" fmla="*/ 55593 h 118541"/>
                <a:gd name="connsiteX16" fmla="*/ 115868 w 117027"/>
                <a:gd name="connsiteY16" fmla="*/ 46740 h 118541"/>
                <a:gd name="connsiteX17" fmla="*/ 113393 w 117027"/>
                <a:gd name="connsiteY17" fmla="*/ 38268 h 118541"/>
                <a:gd name="connsiteX18" fmla="*/ 92831 w 117027"/>
                <a:gd name="connsiteY18" fmla="*/ 11423 h 118541"/>
                <a:gd name="connsiteX19" fmla="*/ 60656 w 117027"/>
                <a:gd name="connsiteY19" fmla="*/ 0 h 118541"/>
                <a:gd name="connsiteX20" fmla="*/ 58276 w 117027"/>
                <a:gd name="connsiteY20" fmla="*/ 0 h 118541"/>
                <a:gd name="connsiteX21" fmla="*/ 34858 w 117027"/>
                <a:gd name="connsiteY21" fmla="*/ 5045 h 118541"/>
                <a:gd name="connsiteX22" fmla="*/ 69033 w 117027"/>
                <a:gd name="connsiteY22" fmla="*/ 4760 h 118541"/>
                <a:gd name="connsiteX23" fmla="*/ 82645 w 117027"/>
                <a:gd name="connsiteY23" fmla="*/ 9519 h 118541"/>
                <a:gd name="connsiteX24" fmla="*/ 94545 w 117027"/>
                <a:gd name="connsiteY24" fmla="*/ 17611 h 118541"/>
                <a:gd name="connsiteX25" fmla="*/ 104064 w 117027"/>
                <a:gd name="connsiteY25" fmla="*/ 28177 h 118541"/>
                <a:gd name="connsiteX26" fmla="*/ 110442 w 117027"/>
                <a:gd name="connsiteY26" fmla="*/ 41124 h 118541"/>
                <a:gd name="connsiteX27" fmla="*/ 113298 w 117027"/>
                <a:gd name="connsiteY27" fmla="*/ 55498 h 118541"/>
                <a:gd name="connsiteX28" fmla="*/ 112441 w 117027"/>
                <a:gd name="connsiteY28" fmla="*/ 70348 h 118541"/>
                <a:gd name="connsiteX29" fmla="*/ 107777 w 117027"/>
                <a:gd name="connsiteY29" fmla="*/ 84247 h 118541"/>
                <a:gd name="connsiteX30" fmla="*/ 99780 w 117027"/>
                <a:gd name="connsiteY30" fmla="*/ 96146 h 118541"/>
                <a:gd name="connsiteX31" fmla="*/ 89404 w 117027"/>
                <a:gd name="connsiteY31" fmla="*/ 105665 h 118541"/>
                <a:gd name="connsiteX32" fmla="*/ 76839 w 117027"/>
                <a:gd name="connsiteY32" fmla="*/ 112139 h 118541"/>
                <a:gd name="connsiteX33" fmla="*/ 62655 w 117027"/>
                <a:gd name="connsiteY33" fmla="*/ 115185 h 118541"/>
                <a:gd name="connsiteX34" fmla="*/ 47995 w 117027"/>
                <a:gd name="connsiteY34" fmla="*/ 114233 h 118541"/>
                <a:gd name="connsiteX35" fmla="*/ 33811 w 117027"/>
                <a:gd name="connsiteY35" fmla="*/ 109473 h 118541"/>
                <a:gd name="connsiteX36" fmla="*/ 22292 w 117027"/>
                <a:gd name="connsiteY36" fmla="*/ 101572 h 118541"/>
                <a:gd name="connsiteX37" fmla="*/ 12773 w 117027"/>
                <a:gd name="connsiteY37" fmla="*/ 90720 h 118541"/>
                <a:gd name="connsiteX38" fmla="*/ 6490 w 117027"/>
                <a:gd name="connsiteY38" fmla="*/ 77964 h 118541"/>
                <a:gd name="connsiteX39" fmla="*/ 4491 w 117027"/>
                <a:gd name="connsiteY39" fmla="*/ 48739 h 118541"/>
                <a:gd name="connsiteX40" fmla="*/ 9251 w 117027"/>
                <a:gd name="connsiteY40" fmla="*/ 34841 h 118541"/>
                <a:gd name="connsiteX41" fmla="*/ 15438 w 117027"/>
                <a:gd name="connsiteY41" fmla="*/ 25322 h 118541"/>
                <a:gd name="connsiteX42" fmla="*/ 15438 w 117027"/>
                <a:gd name="connsiteY42" fmla="*/ 25322 h 118541"/>
                <a:gd name="connsiteX43" fmla="*/ 15438 w 117027"/>
                <a:gd name="connsiteY43" fmla="*/ 25322 h 118541"/>
                <a:gd name="connsiteX44" fmla="*/ 15438 w 117027"/>
                <a:gd name="connsiteY44" fmla="*/ 25322 h 118541"/>
                <a:gd name="connsiteX45" fmla="*/ 16771 w 117027"/>
                <a:gd name="connsiteY45" fmla="*/ 23703 h 118541"/>
                <a:gd name="connsiteX46" fmla="*/ 18389 w 117027"/>
                <a:gd name="connsiteY46" fmla="*/ 21990 h 118541"/>
                <a:gd name="connsiteX47" fmla="*/ 18389 w 117027"/>
                <a:gd name="connsiteY47" fmla="*/ 21990 h 118541"/>
                <a:gd name="connsiteX48" fmla="*/ 27338 w 117027"/>
                <a:gd name="connsiteY48" fmla="*/ 14279 h 118541"/>
                <a:gd name="connsiteX49" fmla="*/ 39808 w 117027"/>
                <a:gd name="connsiteY49" fmla="*/ 7996 h 118541"/>
                <a:gd name="connsiteX50" fmla="*/ 54754 w 117027"/>
                <a:gd name="connsiteY50" fmla="*/ 3808 h 118541"/>
                <a:gd name="connsiteX51" fmla="*/ 69033 w 117027"/>
                <a:gd name="connsiteY51" fmla="*/ 4760 h 118541"/>
                <a:gd name="connsiteX52" fmla="*/ 4681 w 117027"/>
                <a:gd name="connsiteY52" fmla="*/ 48073 h 118541"/>
                <a:gd name="connsiteX53" fmla="*/ 4681 w 117027"/>
                <a:gd name="connsiteY53" fmla="*/ 48073 h 118541"/>
                <a:gd name="connsiteX54" fmla="*/ 107491 w 117027"/>
                <a:gd name="connsiteY54" fmla="*/ 83961 h 118541"/>
                <a:gd name="connsiteX55" fmla="*/ 107491 w 117027"/>
                <a:gd name="connsiteY55" fmla="*/ 83961 h 118541"/>
                <a:gd name="connsiteX56" fmla="*/ 12297 w 117027"/>
                <a:gd name="connsiteY56" fmla="*/ 90149 h 118541"/>
                <a:gd name="connsiteX57" fmla="*/ 12297 w 117027"/>
                <a:gd name="connsiteY57" fmla="*/ 90149 h 118541"/>
                <a:gd name="connsiteX58" fmla="*/ 21816 w 117027"/>
                <a:gd name="connsiteY58" fmla="*/ 101191 h 118541"/>
                <a:gd name="connsiteX59" fmla="*/ 21816 w 117027"/>
                <a:gd name="connsiteY59" fmla="*/ 101191 h 118541"/>
                <a:gd name="connsiteX60" fmla="*/ 88928 w 117027"/>
                <a:gd name="connsiteY60" fmla="*/ 105380 h 118541"/>
                <a:gd name="connsiteX61" fmla="*/ 88928 w 117027"/>
                <a:gd name="connsiteY61" fmla="*/ 105380 h 118541"/>
                <a:gd name="connsiteX62" fmla="*/ 33335 w 117027"/>
                <a:gd name="connsiteY62" fmla="*/ 109092 h 118541"/>
                <a:gd name="connsiteX63" fmla="*/ 33335 w 117027"/>
                <a:gd name="connsiteY63" fmla="*/ 109092 h 118541"/>
                <a:gd name="connsiteX64" fmla="*/ 61893 w 117027"/>
                <a:gd name="connsiteY64" fmla="*/ 114994 h 118541"/>
                <a:gd name="connsiteX65" fmla="*/ 61893 w 117027"/>
                <a:gd name="connsiteY65" fmla="*/ 114994 h 118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17027" h="118541">
                  <a:moveTo>
                    <a:pt x="34858" y="4760"/>
                  </a:moveTo>
                  <a:lnTo>
                    <a:pt x="34858" y="4760"/>
                  </a:lnTo>
                  <a:lnTo>
                    <a:pt x="31716" y="6283"/>
                  </a:lnTo>
                  <a:lnTo>
                    <a:pt x="28956" y="7806"/>
                  </a:lnTo>
                  <a:cubicBezTo>
                    <a:pt x="26509" y="9314"/>
                    <a:pt x="24158" y="10967"/>
                    <a:pt x="21911" y="12756"/>
                  </a:cubicBezTo>
                  <a:lnTo>
                    <a:pt x="20674" y="13803"/>
                  </a:lnTo>
                  <a:cubicBezTo>
                    <a:pt x="16343" y="17546"/>
                    <a:pt x="12592" y="21909"/>
                    <a:pt x="9536" y="26749"/>
                  </a:cubicBezTo>
                  <a:cubicBezTo>
                    <a:pt x="3054" y="36771"/>
                    <a:pt x="-269" y="48514"/>
                    <a:pt x="17" y="60448"/>
                  </a:cubicBezTo>
                  <a:cubicBezTo>
                    <a:pt x="112" y="69365"/>
                    <a:pt x="2302" y="78134"/>
                    <a:pt x="6395" y="86055"/>
                  </a:cubicBezTo>
                  <a:cubicBezTo>
                    <a:pt x="7652" y="88647"/>
                    <a:pt x="9117" y="91130"/>
                    <a:pt x="10774" y="93481"/>
                  </a:cubicBezTo>
                  <a:cubicBezTo>
                    <a:pt x="14001" y="98135"/>
                    <a:pt x="17885" y="102302"/>
                    <a:pt x="22292" y="105856"/>
                  </a:cubicBezTo>
                  <a:cubicBezTo>
                    <a:pt x="26681" y="109363"/>
                    <a:pt x="31555" y="112217"/>
                    <a:pt x="36762" y="114328"/>
                  </a:cubicBezTo>
                  <a:cubicBezTo>
                    <a:pt x="47576" y="118703"/>
                    <a:pt x="59456" y="119699"/>
                    <a:pt x="70841" y="117184"/>
                  </a:cubicBezTo>
                  <a:cubicBezTo>
                    <a:pt x="81646" y="114840"/>
                    <a:pt x="91556" y="109457"/>
                    <a:pt x="99400" y="101667"/>
                  </a:cubicBezTo>
                  <a:cubicBezTo>
                    <a:pt x="107262" y="93821"/>
                    <a:pt x="112774" y="83928"/>
                    <a:pt x="115297" y="73109"/>
                  </a:cubicBezTo>
                  <a:cubicBezTo>
                    <a:pt x="116734" y="67389"/>
                    <a:pt x="117286" y="61480"/>
                    <a:pt x="116915" y="55593"/>
                  </a:cubicBezTo>
                  <a:cubicBezTo>
                    <a:pt x="116801" y="52619"/>
                    <a:pt x="116449" y="49659"/>
                    <a:pt x="115868" y="46740"/>
                  </a:cubicBezTo>
                  <a:cubicBezTo>
                    <a:pt x="115278" y="43853"/>
                    <a:pt x="114450" y="41020"/>
                    <a:pt x="113393" y="38268"/>
                  </a:cubicBezTo>
                  <a:cubicBezTo>
                    <a:pt x="109252" y="27536"/>
                    <a:pt x="102113" y="18218"/>
                    <a:pt x="92831" y="11423"/>
                  </a:cubicBezTo>
                  <a:cubicBezTo>
                    <a:pt x="83502" y="4467"/>
                    <a:pt x="72288" y="486"/>
                    <a:pt x="60656" y="0"/>
                  </a:cubicBezTo>
                  <a:lnTo>
                    <a:pt x="58276" y="0"/>
                  </a:lnTo>
                  <a:cubicBezTo>
                    <a:pt x="50203" y="39"/>
                    <a:pt x="42226" y="1757"/>
                    <a:pt x="34858" y="5045"/>
                  </a:cubicBezTo>
                  <a:close/>
                  <a:moveTo>
                    <a:pt x="69033" y="4760"/>
                  </a:moveTo>
                  <a:cubicBezTo>
                    <a:pt x="73764" y="5714"/>
                    <a:pt x="78352" y="7315"/>
                    <a:pt x="82645" y="9519"/>
                  </a:cubicBezTo>
                  <a:cubicBezTo>
                    <a:pt x="86948" y="11693"/>
                    <a:pt x="90946" y="14412"/>
                    <a:pt x="94545" y="17611"/>
                  </a:cubicBezTo>
                  <a:cubicBezTo>
                    <a:pt x="98124" y="20749"/>
                    <a:pt x="101313" y="24294"/>
                    <a:pt x="104064" y="28177"/>
                  </a:cubicBezTo>
                  <a:cubicBezTo>
                    <a:pt x="106720" y="32213"/>
                    <a:pt x="108862" y="36561"/>
                    <a:pt x="110442" y="41124"/>
                  </a:cubicBezTo>
                  <a:cubicBezTo>
                    <a:pt x="112003" y="45773"/>
                    <a:pt x="112965" y="50604"/>
                    <a:pt x="113298" y="55498"/>
                  </a:cubicBezTo>
                  <a:cubicBezTo>
                    <a:pt x="113583" y="60464"/>
                    <a:pt x="113298" y="65448"/>
                    <a:pt x="112441" y="70348"/>
                  </a:cubicBezTo>
                  <a:cubicBezTo>
                    <a:pt x="111403" y="75139"/>
                    <a:pt x="109842" y="79799"/>
                    <a:pt x="107777" y="84247"/>
                  </a:cubicBezTo>
                  <a:cubicBezTo>
                    <a:pt x="105606" y="88522"/>
                    <a:pt x="102922" y="92518"/>
                    <a:pt x="99780" y="96146"/>
                  </a:cubicBezTo>
                  <a:cubicBezTo>
                    <a:pt x="96725" y="99735"/>
                    <a:pt x="93240" y="102932"/>
                    <a:pt x="89404" y="105665"/>
                  </a:cubicBezTo>
                  <a:cubicBezTo>
                    <a:pt x="85492" y="108326"/>
                    <a:pt x="81275" y="110499"/>
                    <a:pt x="76839" y="112139"/>
                  </a:cubicBezTo>
                  <a:cubicBezTo>
                    <a:pt x="72260" y="113770"/>
                    <a:pt x="67500" y="114794"/>
                    <a:pt x="62655" y="115185"/>
                  </a:cubicBezTo>
                  <a:cubicBezTo>
                    <a:pt x="57752" y="115488"/>
                    <a:pt x="52821" y="115169"/>
                    <a:pt x="47995" y="114233"/>
                  </a:cubicBezTo>
                  <a:cubicBezTo>
                    <a:pt x="43083" y="113249"/>
                    <a:pt x="38323" y="111650"/>
                    <a:pt x="33811" y="109473"/>
                  </a:cubicBezTo>
                  <a:cubicBezTo>
                    <a:pt x="29651" y="107340"/>
                    <a:pt x="25776" y="104684"/>
                    <a:pt x="22292" y="101572"/>
                  </a:cubicBezTo>
                  <a:cubicBezTo>
                    <a:pt x="18675" y="98372"/>
                    <a:pt x="15476" y="94726"/>
                    <a:pt x="12773" y="90720"/>
                  </a:cubicBezTo>
                  <a:cubicBezTo>
                    <a:pt x="10193" y="86726"/>
                    <a:pt x="8080" y="82446"/>
                    <a:pt x="6490" y="77964"/>
                  </a:cubicBezTo>
                  <a:cubicBezTo>
                    <a:pt x="3339" y="68552"/>
                    <a:pt x="2654" y="58492"/>
                    <a:pt x="4491" y="48739"/>
                  </a:cubicBezTo>
                  <a:cubicBezTo>
                    <a:pt x="5491" y="43924"/>
                    <a:pt x="7090" y="39255"/>
                    <a:pt x="9251" y="34841"/>
                  </a:cubicBezTo>
                  <a:cubicBezTo>
                    <a:pt x="11002" y="31478"/>
                    <a:pt x="13078" y="28290"/>
                    <a:pt x="15438" y="25322"/>
                  </a:cubicBezTo>
                  <a:lnTo>
                    <a:pt x="15438" y="25322"/>
                  </a:lnTo>
                  <a:lnTo>
                    <a:pt x="15438" y="25322"/>
                  </a:lnTo>
                  <a:lnTo>
                    <a:pt x="15438" y="25322"/>
                  </a:lnTo>
                  <a:cubicBezTo>
                    <a:pt x="15915" y="24806"/>
                    <a:pt x="16352" y="24266"/>
                    <a:pt x="16771" y="23703"/>
                  </a:cubicBezTo>
                  <a:lnTo>
                    <a:pt x="18389" y="21990"/>
                  </a:lnTo>
                  <a:lnTo>
                    <a:pt x="18389" y="21990"/>
                  </a:lnTo>
                  <a:cubicBezTo>
                    <a:pt x="21122" y="19144"/>
                    <a:pt x="24120" y="16562"/>
                    <a:pt x="27338" y="14279"/>
                  </a:cubicBezTo>
                  <a:cubicBezTo>
                    <a:pt x="31222" y="11682"/>
                    <a:pt x="35410" y="9573"/>
                    <a:pt x="39808" y="7996"/>
                  </a:cubicBezTo>
                  <a:cubicBezTo>
                    <a:pt x="44568" y="5907"/>
                    <a:pt x="49604" y="4497"/>
                    <a:pt x="54754" y="3808"/>
                  </a:cubicBezTo>
                  <a:cubicBezTo>
                    <a:pt x="59532" y="3536"/>
                    <a:pt x="64330" y="3855"/>
                    <a:pt x="69033" y="4760"/>
                  </a:cubicBezTo>
                  <a:close/>
                  <a:moveTo>
                    <a:pt x="4681" y="48073"/>
                  </a:moveTo>
                  <a:lnTo>
                    <a:pt x="4681" y="48073"/>
                  </a:lnTo>
                  <a:close/>
                  <a:moveTo>
                    <a:pt x="107491" y="83961"/>
                  </a:moveTo>
                  <a:lnTo>
                    <a:pt x="107491" y="83961"/>
                  </a:lnTo>
                  <a:close/>
                  <a:moveTo>
                    <a:pt x="12297" y="90149"/>
                  </a:moveTo>
                  <a:lnTo>
                    <a:pt x="12297" y="90149"/>
                  </a:lnTo>
                  <a:close/>
                  <a:moveTo>
                    <a:pt x="21816" y="101191"/>
                  </a:moveTo>
                  <a:lnTo>
                    <a:pt x="21816" y="101191"/>
                  </a:lnTo>
                  <a:close/>
                  <a:moveTo>
                    <a:pt x="88928" y="105380"/>
                  </a:moveTo>
                  <a:lnTo>
                    <a:pt x="88928" y="105380"/>
                  </a:lnTo>
                  <a:close/>
                  <a:moveTo>
                    <a:pt x="33335" y="109092"/>
                  </a:moveTo>
                  <a:lnTo>
                    <a:pt x="33335" y="109092"/>
                  </a:lnTo>
                  <a:close/>
                  <a:moveTo>
                    <a:pt x="61893" y="114994"/>
                  </a:moveTo>
                  <a:lnTo>
                    <a:pt x="61893" y="114994"/>
                  </a:lnTo>
                  <a:close/>
                </a:path>
              </a:pathLst>
            </a:custGeom>
            <a:solidFill>
              <a:srgbClr val="5C2D90"/>
            </a:solidFill>
            <a:ln w="9508" cap="flat">
              <a:noFill/>
              <a:prstDash val="solid"/>
              <a:miter/>
            </a:ln>
          </p:spPr>
          <p:txBody>
            <a:bodyPr rtlCol="0" anchor="ctr"/>
            <a:lstStyle/>
            <a:p>
              <a:endParaRPr lang="en-US"/>
            </a:p>
          </p:txBody>
        </p:sp>
        <p:sp>
          <p:nvSpPr>
            <p:cNvPr id="15" name="Graphic 2">
              <a:extLst>
                <a:ext uri="{FF2B5EF4-FFF2-40B4-BE49-F238E27FC236}">
                  <a16:creationId xmlns:a16="http://schemas.microsoft.com/office/drawing/2014/main" id="{4C9D051D-0FAF-1849-8FA9-5BC59F297873}"/>
                </a:ext>
              </a:extLst>
            </p:cNvPr>
            <p:cNvSpPr/>
            <p:nvPr/>
          </p:nvSpPr>
          <p:spPr>
            <a:xfrm>
              <a:off x="7384379" y="1513312"/>
              <a:ext cx="38089" cy="100909"/>
            </a:xfrm>
            <a:custGeom>
              <a:avLst/>
              <a:gdLst>
                <a:gd name="connsiteX0" fmla="*/ 1975 w 38089"/>
                <a:gd name="connsiteY0" fmla="*/ 479 h 100909"/>
                <a:gd name="connsiteX1" fmla="*/ 1404 w 38089"/>
                <a:gd name="connsiteY1" fmla="*/ 1717 h 100909"/>
                <a:gd name="connsiteX2" fmla="*/ 1404 w 38089"/>
                <a:gd name="connsiteY2" fmla="*/ 3906 h 100909"/>
                <a:gd name="connsiteX3" fmla="*/ 1404 w 38089"/>
                <a:gd name="connsiteY3" fmla="*/ 6762 h 100909"/>
                <a:gd name="connsiteX4" fmla="*/ 1404 w 38089"/>
                <a:gd name="connsiteY4" fmla="*/ 9237 h 100909"/>
                <a:gd name="connsiteX5" fmla="*/ 2070 w 38089"/>
                <a:gd name="connsiteY5" fmla="*/ 11807 h 100909"/>
                <a:gd name="connsiteX6" fmla="*/ 3974 w 38089"/>
                <a:gd name="connsiteY6" fmla="*/ 15425 h 100909"/>
                <a:gd name="connsiteX7" fmla="*/ 5021 w 38089"/>
                <a:gd name="connsiteY7" fmla="*/ 16853 h 100909"/>
                <a:gd name="connsiteX8" fmla="*/ 7401 w 38089"/>
                <a:gd name="connsiteY8" fmla="*/ 19423 h 100909"/>
                <a:gd name="connsiteX9" fmla="*/ 10257 w 38089"/>
                <a:gd name="connsiteY9" fmla="*/ 21993 h 100909"/>
                <a:gd name="connsiteX10" fmla="*/ 10257 w 38089"/>
                <a:gd name="connsiteY10" fmla="*/ 21993 h 100909"/>
                <a:gd name="connsiteX11" fmla="*/ 10257 w 38089"/>
                <a:gd name="connsiteY11" fmla="*/ 21993 h 100909"/>
                <a:gd name="connsiteX12" fmla="*/ 10257 w 38089"/>
                <a:gd name="connsiteY12" fmla="*/ 21993 h 100909"/>
                <a:gd name="connsiteX13" fmla="*/ 11780 w 38089"/>
                <a:gd name="connsiteY13" fmla="*/ 23516 h 100909"/>
                <a:gd name="connsiteX14" fmla="*/ 13399 w 38089"/>
                <a:gd name="connsiteY14" fmla="*/ 25420 h 100909"/>
                <a:gd name="connsiteX15" fmla="*/ 14541 w 38089"/>
                <a:gd name="connsiteY15" fmla="*/ 27514 h 100909"/>
                <a:gd name="connsiteX16" fmla="*/ 14541 w 38089"/>
                <a:gd name="connsiteY16" fmla="*/ 29037 h 100909"/>
                <a:gd name="connsiteX17" fmla="*/ 14541 w 38089"/>
                <a:gd name="connsiteY17" fmla="*/ 30275 h 100909"/>
                <a:gd name="connsiteX18" fmla="*/ 14541 w 38089"/>
                <a:gd name="connsiteY18" fmla="*/ 32084 h 100909"/>
                <a:gd name="connsiteX19" fmla="*/ 14541 w 38089"/>
                <a:gd name="connsiteY19" fmla="*/ 33607 h 100909"/>
                <a:gd name="connsiteX20" fmla="*/ 13970 w 38089"/>
                <a:gd name="connsiteY20" fmla="*/ 35320 h 100909"/>
                <a:gd name="connsiteX21" fmla="*/ 12827 w 38089"/>
                <a:gd name="connsiteY21" fmla="*/ 36939 h 100909"/>
                <a:gd name="connsiteX22" fmla="*/ 10543 w 38089"/>
                <a:gd name="connsiteY22" fmla="*/ 39033 h 100909"/>
                <a:gd name="connsiteX23" fmla="*/ 8068 w 38089"/>
                <a:gd name="connsiteY23" fmla="*/ 41032 h 100909"/>
                <a:gd name="connsiteX24" fmla="*/ 5973 w 38089"/>
                <a:gd name="connsiteY24" fmla="*/ 42460 h 100909"/>
                <a:gd name="connsiteX25" fmla="*/ 3403 w 38089"/>
                <a:gd name="connsiteY25" fmla="*/ 44173 h 100909"/>
                <a:gd name="connsiteX26" fmla="*/ 1023 w 38089"/>
                <a:gd name="connsiteY26" fmla="*/ 46648 h 100909"/>
                <a:gd name="connsiteX27" fmla="*/ 547 w 38089"/>
                <a:gd name="connsiteY27" fmla="*/ 47600 h 100909"/>
                <a:gd name="connsiteX28" fmla="*/ 547 w 38089"/>
                <a:gd name="connsiteY28" fmla="*/ 48457 h 100909"/>
                <a:gd name="connsiteX29" fmla="*/ 71 w 38089"/>
                <a:gd name="connsiteY29" fmla="*/ 50361 h 100909"/>
                <a:gd name="connsiteX30" fmla="*/ 71 w 38089"/>
                <a:gd name="connsiteY30" fmla="*/ 51979 h 100909"/>
                <a:gd name="connsiteX31" fmla="*/ 833 w 38089"/>
                <a:gd name="connsiteY31" fmla="*/ 53978 h 100909"/>
                <a:gd name="connsiteX32" fmla="*/ 6164 w 38089"/>
                <a:gd name="connsiteY32" fmla="*/ 56929 h 100909"/>
                <a:gd name="connsiteX33" fmla="*/ 8163 w 38089"/>
                <a:gd name="connsiteY33" fmla="*/ 56929 h 100909"/>
                <a:gd name="connsiteX34" fmla="*/ 9591 w 38089"/>
                <a:gd name="connsiteY34" fmla="*/ 56263 h 100909"/>
                <a:gd name="connsiteX35" fmla="*/ 11209 w 38089"/>
                <a:gd name="connsiteY35" fmla="*/ 55311 h 100909"/>
                <a:gd name="connsiteX36" fmla="*/ 15683 w 38089"/>
                <a:gd name="connsiteY36" fmla="*/ 51694 h 100909"/>
                <a:gd name="connsiteX37" fmla="*/ 15683 w 38089"/>
                <a:gd name="connsiteY37" fmla="*/ 51694 h 100909"/>
                <a:gd name="connsiteX38" fmla="*/ 18539 w 38089"/>
                <a:gd name="connsiteY38" fmla="*/ 50075 h 100909"/>
                <a:gd name="connsiteX39" fmla="*/ 19967 w 38089"/>
                <a:gd name="connsiteY39" fmla="*/ 50075 h 100909"/>
                <a:gd name="connsiteX40" fmla="*/ 21395 w 38089"/>
                <a:gd name="connsiteY40" fmla="*/ 50075 h 100909"/>
                <a:gd name="connsiteX41" fmla="*/ 23013 w 38089"/>
                <a:gd name="connsiteY41" fmla="*/ 50647 h 100909"/>
                <a:gd name="connsiteX42" fmla="*/ 25679 w 38089"/>
                <a:gd name="connsiteY42" fmla="*/ 52455 h 100909"/>
                <a:gd name="connsiteX43" fmla="*/ 26631 w 38089"/>
                <a:gd name="connsiteY43" fmla="*/ 53407 h 100909"/>
                <a:gd name="connsiteX44" fmla="*/ 27678 w 38089"/>
                <a:gd name="connsiteY44" fmla="*/ 54740 h 100909"/>
                <a:gd name="connsiteX45" fmla="*/ 28439 w 38089"/>
                <a:gd name="connsiteY45" fmla="*/ 55977 h 100909"/>
                <a:gd name="connsiteX46" fmla="*/ 29011 w 38089"/>
                <a:gd name="connsiteY46" fmla="*/ 57310 h 100909"/>
                <a:gd name="connsiteX47" fmla="*/ 29011 w 38089"/>
                <a:gd name="connsiteY47" fmla="*/ 59500 h 100909"/>
                <a:gd name="connsiteX48" fmla="*/ 29011 w 38089"/>
                <a:gd name="connsiteY48" fmla="*/ 61594 h 100909"/>
                <a:gd name="connsiteX49" fmla="*/ 29011 w 38089"/>
                <a:gd name="connsiteY49" fmla="*/ 63593 h 100909"/>
                <a:gd name="connsiteX50" fmla="*/ 28439 w 38089"/>
                <a:gd name="connsiteY50" fmla="*/ 65306 h 100909"/>
                <a:gd name="connsiteX51" fmla="*/ 26916 w 38089"/>
                <a:gd name="connsiteY51" fmla="*/ 67591 h 100909"/>
                <a:gd name="connsiteX52" fmla="*/ 26059 w 38089"/>
                <a:gd name="connsiteY52" fmla="*/ 68638 h 100909"/>
                <a:gd name="connsiteX53" fmla="*/ 24631 w 38089"/>
                <a:gd name="connsiteY53" fmla="*/ 70923 h 100909"/>
                <a:gd name="connsiteX54" fmla="*/ 24060 w 38089"/>
                <a:gd name="connsiteY54" fmla="*/ 72065 h 100909"/>
                <a:gd name="connsiteX55" fmla="*/ 23584 w 38089"/>
                <a:gd name="connsiteY55" fmla="*/ 74064 h 100909"/>
                <a:gd name="connsiteX56" fmla="*/ 24441 w 38089"/>
                <a:gd name="connsiteY56" fmla="*/ 79871 h 100909"/>
                <a:gd name="connsiteX57" fmla="*/ 28059 w 38089"/>
                <a:gd name="connsiteY57" fmla="*/ 84821 h 100909"/>
                <a:gd name="connsiteX58" fmla="*/ 29962 w 38089"/>
                <a:gd name="connsiteY58" fmla="*/ 86915 h 100909"/>
                <a:gd name="connsiteX59" fmla="*/ 31581 w 38089"/>
                <a:gd name="connsiteY59" fmla="*/ 89010 h 100909"/>
                <a:gd name="connsiteX60" fmla="*/ 32723 w 38089"/>
                <a:gd name="connsiteY60" fmla="*/ 90723 h 100909"/>
                <a:gd name="connsiteX61" fmla="*/ 34246 w 38089"/>
                <a:gd name="connsiteY61" fmla="*/ 95959 h 100909"/>
                <a:gd name="connsiteX62" fmla="*/ 34246 w 38089"/>
                <a:gd name="connsiteY62" fmla="*/ 98434 h 100909"/>
                <a:gd name="connsiteX63" fmla="*/ 34246 w 38089"/>
                <a:gd name="connsiteY63" fmla="*/ 98434 h 100909"/>
                <a:gd name="connsiteX64" fmla="*/ 35388 w 38089"/>
                <a:gd name="connsiteY64" fmla="*/ 100814 h 100909"/>
                <a:gd name="connsiteX65" fmla="*/ 37768 w 38089"/>
                <a:gd name="connsiteY65" fmla="*/ 99671 h 100909"/>
                <a:gd name="connsiteX66" fmla="*/ 37768 w 38089"/>
                <a:gd name="connsiteY66" fmla="*/ 93769 h 100909"/>
                <a:gd name="connsiteX67" fmla="*/ 35769 w 38089"/>
                <a:gd name="connsiteY67" fmla="*/ 88248 h 100909"/>
                <a:gd name="connsiteX68" fmla="*/ 32152 w 38089"/>
                <a:gd name="connsiteY68" fmla="*/ 83298 h 100909"/>
                <a:gd name="connsiteX69" fmla="*/ 30248 w 38089"/>
                <a:gd name="connsiteY69" fmla="*/ 81204 h 100909"/>
                <a:gd name="connsiteX70" fmla="*/ 28534 w 38089"/>
                <a:gd name="connsiteY70" fmla="*/ 79110 h 100909"/>
                <a:gd name="connsiteX71" fmla="*/ 27392 w 38089"/>
                <a:gd name="connsiteY71" fmla="*/ 76920 h 100909"/>
                <a:gd name="connsiteX72" fmla="*/ 27392 w 38089"/>
                <a:gd name="connsiteY72" fmla="*/ 75587 h 100909"/>
                <a:gd name="connsiteX73" fmla="*/ 27392 w 38089"/>
                <a:gd name="connsiteY73" fmla="*/ 74064 h 100909"/>
                <a:gd name="connsiteX74" fmla="*/ 27392 w 38089"/>
                <a:gd name="connsiteY74" fmla="*/ 72827 h 100909"/>
                <a:gd name="connsiteX75" fmla="*/ 27963 w 38089"/>
                <a:gd name="connsiteY75" fmla="*/ 71684 h 100909"/>
                <a:gd name="connsiteX76" fmla="*/ 27963 w 38089"/>
                <a:gd name="connsiteY76" fmla="*/ 71684 h 100909"/>
                <a:gd name="connsiteX77" fmla="*/ 30153 w 38089"/>
                <a:gd name="connsiteY77" fmla="*/ 68733 h 100909"/>
                <a:gd name="connsiteX78" fmla="*/ 31962 w 38089"/>
                <a:gd name="connsiteY78" fmla="*/ 65782 h 100909"/>
                <a:gd name="connsiteX79" fmla="*/ 32913 w 38089"/>
                <a:gd name="connsiteY79" fmla="*/ 62165 h 100909"/>
                <a:gd name="connsiteX80" fmla="*/ 32913 w 38089"/>
                <a:gd name="connsiteY80" fmla="*/ 59404 h 100909"/>
                <a:gd name="connsiteX81" fmla="*/ 32913 w 38089"/>
                <a:gd name="connsiteY81" fmla="*/ 56739 h 100909"/>
                <a:gd name="connsiteX82" fmla="*/ 32057 w 38089"/>
                <a:gd name="connsiteY82" fmla="*/ 53978 h 100909"/>
                <a:gd name="connsiteX83" fmla="*/ 29677 w 38089"/>
                <a:gd name="connsiteY83" fmla="*/ 50266 h 100909"/>
                <a:gd name="connsiteX84" fmla="*/ 27297 w 38089"/>
                <a:gd name="connsiteY84" fmla="*/ 47981 h 100909"/>
                <a:gd name="connsiteX85" fmla="*/ 24060 w 38089"/>
                <a:gd name="connsiteY85" fmla="*/ 46077 h 100909"/>
                <a:gd name="connsiteX86" fmla="*/ 19491 w 38089"/>
                <a:gd name="connsiteY86" fmla="*/ 45411 h 100909"/>
                <a:gd name="connsiteX87" fmla="*/ 18539 w 38089"/>
                <a:gd name="connsiteY87" fmla="*/ 45411 h 100909"/>
                <a:gd name="connsiteX88" fmla="*/ 14826 w 38089"/>
                <a:gd name="connsiteY88" fmla="*/ 47029 h 100909"/>
                <a:gd name="connsiteX89" fmla="*/ 8353 w 38089"/>
                <a:gd name="connsiteY89" fmla="*/ 51979 h 100909"/>
                <a:gd name="connsiteX90" fmla="*/ 7020 w 38089"/>
                <a:gd name="connsiteY90" fmla="*/ 52741 h 100909"/>
                <a:gd name="connsiteX91" fmla="*/ 5688 w 38089"/>
                <a:gd name="connsiteY91" fmla="*/ 52741 h 100909"/>
                <a:gd name="connsiteX92" fmla="*/ 4831 w 38089"/>
                <a:gd name="connsiteY92" fmla="*/ 52741 h 100909"/>
                <a:gd name="connsiteX93" fmla="*/ 3974 w 38089"/>
                <a:gd name="connsiteY93" fmla="*/ 52170 h 100909"/>
                <a:gd name="connsiteX94" fmla="*/ 3974 w 38089"/>
                <a:gd name="connsiteY94" fmla="*/ 51598 h 100909"/>
                <a:gd name="connsiteX95" fmla="*/ 3974 w 38089"/>
                <a:gd name="connsiteY95" fmla="*/ 51598 h 100909"/>
                <a:gd name="connsiteX96" fmla="*/ 3974 w 38089"/>
                <a:gd name="connsiteY96" fmla="*/ 51598 h 100909"/>
                <a:gd name="connsiteX97" fmla="*/ 3974 w 38089"/>
                <a:gd name="connsiteY97" fmla="*/ 50837 h 100909"/>
                <a:gd name="connsiteX98" fmla="*/ 3974 w 38089"/>
                <a:gd name="connsiteY98" fmla="*/ 49314 h 100909"/>
                <a:gd name="connsiteX99" fmla="*/ 4546 w 38089"/>
                <a:gd name="connsiteY99" fmla="*/ 48457 h 100909"/>
                <a:gd name="connsiteX100" fmla="*/ 6925 w 38089"/>
                <a:gd name="connsiteY100" fmla="*/ 46458 h 100909"/>
                <a:gd name="connsiteX101" fmla="*/ 11780 w 38089"/>
                <a:gd name="connsiteY101" fmla="*/ 43126 h 100909"/>
                <a:gd name="connsiteX102" fmla="*/ 14065 w 38089"/>
                <a:gd name="connsiteY102" fmla="*/ 41318 h 100909"/>
                <a:gd name="connsiteX103" fmla="*/ 16159 w 38089"/>
                <a:gd name="connsiteY103" fmla="*/ 39033 h 100909"/>
                <a:gd name="connsiteX104" fmla="*/ 17492 w 38089"/>
                <a:gd name="connsiteY104" fmla="*/ 37034 h 100909"/>
                <a:gd name="connsiteX105" fmla="*/ 18063 w 38089"/>
                <a:gd name="connsiteY105" fmla="*/ 35130 h 100909"/>
                <a:gd name="connsiteX106" fmla="*/ 18539 w 38089"/>
                <a:gd name="connsiteY106" fmla="*/ 31893 h 100909"/>
                <a:gd name="connsiteX107" fmla="*/ 18539 w 38089"/>
                <a:gd name="connsiteY107" fmla="*/ 28657 h 100909"/>
                <a:gd name="connsiteX108" fmla="*/ 17587 w 38089"/>
                <a:gd name="connsiteY108" fmla="*/ 25515 h 100909"/>
                <a:gd name="connsiteX109" fmla="*/ 11495 w 38089"/>
                <a:gd name="connsiteY109" fmla="*/ 18376 h 100909"/>
                <a:gd name="connsiteX110" fmla="*/ 8829 w 38089"/>
                <a:gd name="connsiteY110" fmla="*/ 15710 h 100909"/>
                <a:gd name="connsiteX111" fmla="*/ 7687 w 38089"/>
                <a:gd name="connsiteY111" fmla="*/ 14378 h 100909"/>
                <a:gd name="connsiteX112" fmla="*/ 6640 w 38089"/>
                <a:gd name="connsiteY112" fmla="*/ 13045 h 100909"/>
                <a:gd name="connsiteX113" fmla="*/ 5307 w 38089"/>
                <a:gd name="connsiteY113" fmla="*/ 10284 h 100909"/>
                <a:gd name="connsiteX114" fmla="*/ 4641 w 38089"/>
                <a:gd name="connsiteY114" fmla="*/ 6857 h 100909"/>
                <a:gd name="connsiteX115" fmla="*/ 4641 w 38089"/>
                <a:gd name="connsiteY115" fmla="*/ 4573 h 100909"/>
                <a:gd name="connsiteX116" fmla="*/ 4641 w 38089"/>
                <a:gd name="connsiteY116" fmla="*/ 2098 h 100909"/>
                <a:gd name="connsiteX117" fmla="*/ 4641 w 38089"/>
                <a:gd name="connsiteY117" fmla="*/ 765 h 100909"/>
                <a:gd name="connsiteX118" fmla="*/ 3308 w 38089"/>
                <a:gd name="connsiteY118" fmla="*/ 98 h 100909"/>
                <a:gd name="connsiteX119" fmla="*/ 3308 w 38089"/>
                <a:gd name="connsiteY119" fmla="*/ 98 h 100909"/>
                <a:gd name="connsiteX120" fmla="*/ 2070 w 38089"/>
                <a:gd name="connsiteY120" fmla="*/ 98 h 100909"/>
                <a:gd name="connsiteX121" fmla="*/ 15017 w 38089"/>
                <a:gd name="connsiteY121" fmla="*/ 30656 h 100909"/>
                <a:gd name="connsiteX122" fmla="*/ 15017 w 38089"/>
                <a:gd name="connsiteY122" fmla="*/ 30656 h 100909"/>
                <a:gd name="connsiteX123" fmla="*/ 8639 w 38089"/>
                <a:gd name="connsiteY123" fmla="*/ 40842 h 100909"/>
                <a:gd name="connsiteX124" fmla="*/ 8639 w 38089"/>
                <a:gd name="connsiteY124" fmla="*/ 40842 h 100909"/>
                <a:gd name="connsiteX125" fmla="*/ 8639 w 38089"/>
                <a:gd name="connsiteY125" fmla="*/ 40842 h 100909"/>
                <a:gd name="connsiteX126" fmla="*/ 15778 w 38089"/>
                <a:gd name="connsiteY126" fmla="*/ 51408 h 100909"/>
                <a:gd name="connsiteX127" fmla="*/ 15778 w 38089"/>
                <a:gd name="connsiteY127" fmla="*/ 51408 h 100909"/>
                <a:gd name="connsiteX128" fmla="*/ 4736 w 38089"/>
                <a:gd name="connsiteY128" fmla="*/ 52741 h 100909"/>
                <a:gd name="connsiteX129" fmla="*/ 4736 w 38089"/>
                <a:gd name="connsiteY129" fmla="*/ 52741 h 100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Lst>
              <a:rect l="l" t="t" r="r" b="b"/>
              <a:pathLst>
                <a:path w="38089" h="100909">
                  <a:moveTo>
                    <a:pt x="1975" y="479"/>
                  </a:moveTo>
                  <a:cubicBezTo>
                    <a:pt x="1604" y="779"/>
                    <a:pt x="1385" y="1237"/>
                    <a:pt x="1404" y="1717"/>
                  </a:cubicBezTo>
                  <a:cubicBezTo>
                    <a:pt x="1404" y="2478"/>
                    <a:pt x="1404" y="3240"/>
                    <a:pt x="1404" y="3906"/>
                  </a:cubicBezTo>
                  <a:cubicBezTo>
                    <a:pt x="1309" y="4855"/>
                    <a:pt x="1309" y="5812"/>
                    <a:pt x="1404" y="6762"/>
                  </a:cubicBezTo>
                  <a:cubicBezTo>
                    <a:pt x="1318" y="7585"/>
                    <a:pt x="1318" y="8415"/>
                    <a:pt x="1404" y="9237"/>
                  </a:cubicBezTo>
                  <a:cubicBezTo>
                    <a:pt x="1537" y="10115"/>
                    <a:pt x="1756" y="10976"/>
                    <a:pt x="2070" y="11807"/>
                  </a:cubicBezTo>
                  <a:cubicBezTo>
                    <a:pt x="2556" y="13088"/>
                    <a:pt x="3194" y="14303"/>
                    <a:pt x="3974" y="15425"/>
                  </a:cubicBezTo>
                  <a:lnTo>
                    <a:pt x="5021" y="16853"/>
                  </a:lnTo>
                  <a:lnTo>
                    <a:pt x="7401" y="19423"/>
                  </a:lnTo>
                  <a:cubicBezTo>
                    <a:pt x="8353" y="20375"/>
                    <a:pt x="9305" y="21136"/>
                    <a:pt x="10257" y="21993"/>
                  </a:cubicBezTo>
                  <a:lnTo>
                    <a:pt x="10257" y="21993"/>
                  </a:lnTo>
                  <a:lnTo>
                    <a:pt x="10257" y="21993"/>
                  </a:lnTo>
                  <a:lnTo>
                    <a:pt x="10257" y="21993"/>
                  </a:lnTo>
                  <a:lnTo>
                    <a:pt x="11780" y="23516"/>
                  </a:lnTo>
                  <a:cubicBezTo>
                    <a:pt x="12399" y="24082"/>
                    <a:pt x="12942" y="24721"/>
                    <a:pt x="13399" y="25420"/>
                  </a:cubicBezTo>
                  <a:cubicBezTo>
                    <a:pt x="13836" y="26086"/>
                    <a:pt x="14217" y="26786"/>
                    <a:pt x="14541" y="27514"/>
                  </a:cubicBezTo>
                  <a:cubicBezTo>
                    <a:pt x="14541" y="27514"/>
                    <a:pt x="14541" y="28466"/>
                    <a:pt x="14541" y="29037"/>
                  </a:cubicBezTo>
                  <a:cubicBezTo>
                    <a:pt x="14541" y="29609"/>
                    <a:pt x="14541" y="29799"/>
                    <a:pt x="14541" y="30275"/>
                  </a:cubicBezTo>
                  <a:lnTo>
                    <a:pt x="14541" y="32084"/>
                  </a:lnTo>
                  <a:cubicBezTo>
                    <a:pt x="14588" y="32590"/>
                    <a:pt x="14588" y="33100"/>
                    <a:pt x="14541" y="33607"/>
                  </a:cubicBezTo>
                  <a:cubicBezTo>
                    <a:pt x="14398" y="34191"/>
                    <a:pt x="14198" y="34764"/>
                    <a:pt x="13970" y="35320"/>
                  </a:cubicBezTo>
                  <a:cubicBezTo>
                    <a:pt x="13675" y="35917"/>
                    <a:pt x="13294" y="36463"/>
                    <a:pt x="12827" y="36939"/>
                  </a:cubicBezTo>
                  <a:cubicBezTo>
                    <a:pt x="12133" y="37708"/>
                    <a:pt x="11371" y="38409"/>
                    <a:pt x="10543" y="39033"/>
                  </a:cubicBezTo>
                  <a:cubicBezTo>
                    <a:pt x="9762" y="39751"/>
                    <a:pt x="8934" y="40418"/>
                    <a:pt x="8068" y="41032"/>
                  </a:cubicBezTo>
                  <a:lnTo>
                    <a:pt x="5973" y="42460"/>
                  </a:lnTo>
                  <a:cubicBezTo>
                    <a:pt x="5079" y="42964"/>
                    <a:pt x="4212" y="43537"/>
                    <a:pt x="3403" y="44173"/>
                  </a:cubicBezTo>
                  <a:cubicBezTo>
                    <a:pt x="2518" y="44903"/>
                    <a:pt x="1718" y="45733"/>
                    <a:pt x="1023" y="46648"/>
                  </a:cubicBezTo>
                  <a:cubicBezTo>
                    <a:pt x="1023" y="46648"/>
                    <a:pt x="1023" y="47315"/>
                    <a:pt x="547" y="47600"/>
                  </a:cubicBezTo>
                  <a:lnTo>
                    <a:pt x="547" y="48457"/>
                  </a:lnTo>
                  <a:cubicBezTo>
                    <a:pt x="309" y="49070"/>
                    <a:pt x="148" y="49709"/>
                    <a:pt x="71" y="50361"/>
                  </a:cubicBezTo>
                  <a:cubicBezTo>
                    <a:pt x="-24" y="50896"/>
                    <a:pt x="-24" y="51444"/>
                    <a:pt x="71" y="51979"/>
                  </a:cubicBezTo>
                  <a:cubicBezTo>
                    <a:pt x="186" y="52691"/>
                    <a:pt x="443" y="53373"/>
                    <a:pt x="833" y="53978"/>
                  </a:cubicBezTo>
                  <a:cubicBezTo>
                    <a:pt x="2109" y="55679"/>
                    <a:pt x="4051" y="56753"/>
                    <a:pt x="6164" y="56929"/>
                  </a:cubicBezTo>
                  <a:cubicBezTo>
                    <a:pt x="6830" y="57022"/>
                    <a:pt x="7497" y="57022"/>
                    <a:pt x="8163" y="56929"/>
                  </a:cubicBezTo>
                  <a:cubicBezTo>
                    <a:pt x="8667" y="56787"/>
                    <a:pt x="9153" y="56561"/>
                    <a:pt x="9591" y="56263"/>
                  </a:cubicBezTo>
                  <a:lnTo>
                    <a:pt x="11209" y="55311"/>
                  </a:lnTo>
                  <a:lnTo>
                    <a:pt x="15683" y="51694"/>
                  </a:lnTo>
                  <a:lnTo>
                    <a:pt x="15683" y="51694"/>
                  </a:lnTo>
                  <a:cubicBezTo>
                    <a:pt x="16587" y="51079"/>
                    <a:pt x="17549" y="50537"/>
                    <a:pt x="18539" y="50075"/>
                  </a:cubicBezTo>
                  <a:lnTo>
                    <a:pt x="19967" y="50075"/>
                  </a:lnTo>
                  <a:lnTo>
                    <a:pt x="21395" y="50075"/>
                  </a:lnTo>
                  <a:cubicBezTo>
                    <a:pt x="21966" y="50164"/>
                    <a:pt x="22518" y="50358"/>
                    <a:pt x="23013" y="50647"/>
                  </a:cubicBezTo>
                  <a:cubicBezTo>
                    <a:pt x="23956" y="51161"/>
                    <a:pt x="24850" y="51767"/>
                    <a:pt x="25679" y="52455"/>
                  </a:cubicBezTo>
                  <a:lnTo>
                    <a:pt x="26631" y="53407"/>
                  </a:lnTo>
                  <a:cubicBezTo>
                    <a:pt x="27030" y="53809"/>
                    <a:pt x="27383" y="54256"/>
                    <a:pt x="27678" y="54740"/>
                  </a:cubicBezTo>
                  <a:lnTo>
                    <a:pt x="28439" y="55977"/>
                  </a:lnTo>
                  <a:lnTo>
                    <a:pt x="29011" y="57310"/>
                  </a:lnTo>
                  <a:cubicBezTo>
                    <a:pt x="29058" y="58039"/>
                    <a:pt x="29058" y="58770"/>
                    <a:pt x="29011" y="59500"/>
                  </a:cubicBezTo>
                  <a:cubicBezTo>
                    <a:pt x="29058" y="60197"/>
                    <a:pt x="29058" y="60897"/>
                    <a:pt x="29011" y="61594"/>
                  </a:cubicBezTo>
                  <a:cubicBezTo>
                    <a:pt x="29058" y="62259"/>
                    <a:pt x="29058" y="62928"/>
                    <a:pt x="29011" y="63593"/>
                  </a:cubicBezTo>
                  <a:cubicBezTo>
                    <a:pt x="28906" y="64189"/>
                    <a:pt x="28715" y="64767"/>
                    <a:pt x="28439" y="65306"/>
                  </a:cubicBezTo>
                  <a:cubicBezTo>
                    <a:pt x="28001" y="66111"/>
                    <a:pt x="27487" y="66875"/>
                    <a:pt x="26916" y="67591"/>
                  </a:cubicBezTo>
                  <a:lnTo>
                    <a:pt x="26059" y="68638"/>
                  </a:lnTo>
                  <a:cubicBezTo>
                    <a:pt x="25498" y="69341"/>
                    <a:pt x="25012" y="70108"/>
                    <a:pt x="24631" y="70923"/>
                  </a:cubicBezTo>
                  <a:lnTo>
                    <a:pt x="24060" y="72065"/>
                  </a:lnTo>
                  <a:cubicBezTo>
                    <a:pt x="23860" y="72720"/>
                    <a:pt x="23699" y="73388"/>
                    <a:pt x="23584" y="74064"/>
                  </a:cubicBezTo>
                  <a:cubicBezTo>
                    <a:pt x="23289" y="76042"/>
                    <a:pt x="23584" y="78063"/>
                    <a:pt x="24441" y="79871"/>
                  </a:cubicBezTo>
                  <a:cubicBezTo>
                    <a:pt x="25384" y="81697"/>
                    <a:pt x="26602" y="83367"/>
                    <a:pt x="28059" y="84821"/>
                  </a:cubicBezTo>
                  <a:lnTo>
                    <a:pt x="29962" y="86915"/>
                  </a:lnTo>
                  <a:cubicBezTo>
                    <a:pt x="30553" y="87571"/>
                    <a:pt x="31095" y="88272"/>
                    <a:pt x="31581" y="89010"/>
                  </a:cubicBezTo>
                  <a:lnTo>
                    <a:pt x="32723" y="90723"/>
                  </a:lnTo>
                  <a:cubicBezTo>
                    <a:pt x="33542" y="92362"/>
                    <a:pt x="34056" y="94136"/>
                    <a:pt x="34246" y="95959"/>
                  </a:cubicBezTo>
                  <a:cubicBezTo>
                    <a:pt x="34341" y="96781"/>
                    <a:pt x="34341" y="97611"/>
                    <a:pt x="34246" y="98434"/>
                  </a:cubicBezTo>
                  <a:lnTo>
                    <a:pt x="34246" y="98434"/>
                  </a:lnTo>
                  <a:cubicBezTo>
                    <a:pt x="33970" y="99402"/>
                    <a:pt x="34465" y="100421"/>
                    <a:pt x="35388" y="100814"/>
                  </a:cubicBezTo>
                  <a:cubicBezTo>
                    <a:pt x="36359" y="101134"/>
                    <a:pt x="37407" y="100630"/>
                    <a:pt x="37768" y="99671"/>
                  </a:cubicBezTo>
                  <a:cubicBezTo>
                    <a:pt x="38197" y="97728"/>
                    <a:pt x="38197" y="95713"/>
                    <a:pt x="37768" y="93769"/>
                  </a:cubicBezTo>
                  <a:cubicBezTo>
                    <a:pt x="37492" y="91810"/>
                    <a:pt x="36807" y="89930"/>
                    <a:pt x="35769" y="88248"/>
                  </a:cubicBezTo>
                  <a:cubicBezTo>
                    <a:pt x="34760" y="86463"/>
                    <a:pt x="33542" y="84802"/>
                    <a:pt x="32152" y="83298"/>
                  </a:cubicBezTo>
                  <a:lnTo>
                    <a:pt x="30248" y="81204"/>
                  </a:lnTo>
                  <a:lnTo>
                    <a:pt x="28534" y="79110"/>
                  </a:lnTo>
                  <a:lnTo>
                    <a:pt x="27392" y="76920"/>
                  </a:lnTo>
                  <a:cubicBezTo>
                    <a:pt x="27344" y="76477"/>
                    <a:pt x="27344" y="76030"/>
                    <a:pt x="27392" y="75587"/>
                  </a:cubicBezTo>
                  <a:cubicBezTo>
                    <a:pt x="27297" y="75085"/>
                    <a:pt x="27297" y="74567"/>
                    <a:pt x="27392" y="74064"/>
                  </a:cubicBezTo>
                  <a:lnTo>
                    <a:pt x="27392" y="72827"/>
                  </a:lnTo>
                  <a:lnTo>
                    <a:pt x="27963" y="71684"/>
                  </a:lnTo>
                  <a:lnTo>
                    <a:pt x="27963" y="71684"/>
                  </a:lnTo>
                  <a:cubicBezTo>
                    <a:pt x="28639" y="70662"/>
                    <a:pt x="29372" y="69677"/>
                    <a:pt x="30153" y="68733"/>
                  </a:cubicBezTo>
                  <a:cubicBezTo>
                    <a:pt x="30876" y="67830"/>
                    <a:pt x="31485" y="66839"/>
                    <a:pt x="31962" y="65782"/>
                  </a:cubicBezTo>
                  <a:cubicBezTo>
                    <a:pt x="32466" y="64633"/>
                    <a:pt x="32789" y="63413"/>
                    <a:pt x="32913" y="62165"/>
                  </a:cubicBezTo>
                  <a:cubicBezTo>
                    <a:pt x="33009" y="61247"/>
                    <a:pt x="33009" y="60322"/>
                    <a:pt x="32913" y="59404"/>
                  </a:cubicBezTo>
                  <a:cubicBezTo>
                    <a:pt x="32961" y="58517"/>
                    <a:pt x="32961" y="57627"/>
                    <a:pt x="32913" y="56739"/>
                  </a:cubicBezTo>
                  <a:cubicBezTo>
                    <a:pt x="32771" y="55780"/>
                    <a:pt x="32485" y="54849"/>
                    <a:pt x="32057" y="53978"/>
                  </a:cubicBezTo>
                  <a:cubicBezTo>
                    <a:pt x="31447" y="52633"/>
                    <a:pt x="30648" y="51383"/>
                    <a:pt x="29677" y="50266"/>
                  </a:cubicBezTo>
                  <a:cubicBezTo>
                    <a:pt x="28953" y="49434"/>
                    <a:pt x="28163" y="48668"/>
                    <a:pt x="27297" y="47981"/>
                  </a:cubicBezTo>
                  <a:cubicBezTo>
                    <a:pt x="26307" y="47202"/>
                    <a:pt x="25222" y="46562"/>
                    <a:pt x="24060" y="46077"/>
                  </a:cubicBezTo>
                  <a:cubicBezTo>
                    <a:pt x="22613" y="45483"/>
                    <a:pt x="21043" y="45255"/>
                    <a:pt x="19491" y="45411"/>
                  </a:cubicBezTo>
                  <a:lnTo>
                    <a:pt x="18539" y="45411"/>
                  </a:lnTo>
                  <a:cubicBezTo>
                    <a:pt x="17187" y="45653"/>
                    <a:pt x="15921" y="46207"/>
                    <a:pt x="14826" y="47029"/>
                  </a:cubicBezTo>
                  <a:cubicBezTo>
                    <a:pt x="12542" y="48457"/>
                    <a:pt x="10543" y="50361"/>
                    <a:pt x="8353" y="51979"/>
                  </a:cubicBezTo>
                  <a:lnTo>
                    <a:pt x="7020" y="52741"/>
                  </a:lnTo>
                  <a:lnTo>
                    <a:pt x="5688" y="52741"/>
                  </a:lnTo>
                  <a:lnTo>
                    <a:pt x="4831" y="52741"/>
                  </a:lnTo>
                  <a:lnTo>
                    <a:pt x="3974" y="52170"/>
                  </a:lnTo>
                  <a:lnTo>
                    <a:pt x="3974" y="51598"/>
                  </a:lnTo>
                  <a:lnTo>
                    <a:pt x="3974" y="51598"/>
                  </a:lnTo>
                  <a:lnTo>
                    <a:pt x="3974" y="51598"/>
                  </a:lnTo>
                  <a:cubicBezTo>
                    <a:pt x="3936" y="51346"/>
                    <a:pt x="3936" y="51089"/>
                    <a:pt x="3974" y="50837"/>
                  </a:cubicBezTo>
                  <a:cubicBezTo>
                    <a:pt x="3936" y="50330"/>
                    <a:pt x="3936" y="49820"/>
                    <a:pt x="3974" y="49314"/>
                  </a:cubicBezTo>
                  <a:lnTo>
                    <a:pt x="4546" y="48457"/>
                  </a:lnTo>
                  <a:cubicBezTo>
                    <a:pt x="5288" y="47736"/>
                    <a:pt x="6088" y="47067"/>
                    <a:pt x="6925" y="46458"/>
                  </a:cubicBezTo>
                  <a:cubicBezTo>
                    <a:pt x="8639" y="45316"/>
                    <a:pt x="10257" y="44269"/>
                    <a:pt x="11780" y="43126"/>
                  </a:cubicBezTo>
                  <a:lnTo>
                    <a:pt x="14065" y="41318"/>
                  </a:lnTo>
                  <a:cubicBezTo>
                    <a:pt x="14855" y="40649"/>
                    <a:pt x="15559" y="39882"/>
                    <a:pt x="16159" y="39033"/>
                  </a:cubicBezTo>
                  <a:cubicBezTo>
                    <a:pt x="16683" y="38426"/>
                    <a:pt x="17130" y="37753"/>
                    <a:pt x="17492" y="37034"/>
                  </a:cubicBezTo>
                  <a:cubicBezTo>
                    <a:pt x="17768" y="36428"/>
                    <a:pt x="17958" y="35788"/>
                    <a:pt x="18063" y="35130"/>
                  </a:cubicBezTo>
                  <a:cubicBezTo>
                    <a:pt x="18358" y="34076"/>
                    <a:pt x="18520" y="32988"/>
                    <a:pt x="18539" y="31893"/>
                  </a:cubicBezTo>
                  <a:cubicBezTo>
                    <a:pt x="18539" y="30751"/>
                    <a:pt x="18539" y="29704"/>
                    <a:pt x="18539" y="28657"/>
                  </a:cubicBezTo>
                  <a:cubicBezTo>
                    <a:pt x="18377" y="27568"/>
                    <a:pt x="18063" y="26508"/>
                    <a:pt x="17587" y="25515"/>
                  </a:cubicBezTo>
                  <a:cubicBezTo>
                    <a:pt x="16121" y="22707"/>
                    <a:pt x="14036" y="20266"/>
                    <a:pt x="11495" y="18376"/>
                  </a:cubicBezTo>
                  <a:cubicBezTo>
                    <a:pt x="10562" y="17535"/>
                    <a:pt x="9667" y="16646"/>
                    <a:pt x="8829" y="15710"/>
                  </a:cubicBezTo>
                  <a:lnTo>
                    <a:pt x="7687" y="14378"/>
                  </a:lnTo>
                  <a:lnTo>
                    <a:pt x="6640" y="13045"/>
                  </a:lnTo>
                  <a:cubicBezTo>
                    <a:pt x="6097" y="12174"/>
                    <a:pt x="5650" y="11249"/>
                    <a:pt x="5307" y="10284"/>
                  </a:cubicBezTo>
                  <a:cubicBezTo>
                    <a:pt x="4993" y="9162"/>
                    <a:pt x="4774" y="8016"/>
                    <a:pt x="4641" y="6857"/>
                  </a:cubicBezTo>
                  <a:cubicBezTo>
                    <a:pt x="4593" y="6097"/>
                    <a:pt x="4593" y="5333"/>
                    <a:pt x="4641" y="4573"/>
                  </a:cubicBezTo>
                  <a:lnTo>
                    <a:pt x="4641" y="2098"/>
                  </a:lnTo>
                  <a:cubicBezTo>
                    <a:pt x="4831" y="1674"/>
                    <a:pt x="4831" y="1188"/>
                    <a:pt x="4641" y="765"/>
                  </a:cubicBezTo>
                  <a:cubicBezTo>
                    <a:pt x="4298" y="379"/>
                    <a:pt x="3822" y="140"/>
                    <a:pt x="3308" y="98"/>
                  </a:cubicBezTo>
                  <a:lnTo>
                    <a:pt x="3308" y="98"/>
                  </a:lnTo>
                  <a:cubicBezTo>
                    <a:pt x="2908" y="-33"/>
                    <a:pt x="2470" y="-33"/>
                    <a:pt x="2070" y="98"/>
                  </a:cubicBezTo>
                  <a:close/>
                  <a:moveTo>
                    <a:pt x="15017" y="30656"/>
                  </a:moveTo>
                  <a:lnTo>
                    <a:pt x="15017" y="30656"/>
                  </a:lnTo>
                  <a:close/>
                  <a:moveTo>
                    <a:pt x="8639" y="40842"/>
                  </a:moveTo>
                  <a:lnTo>
                    <a:pt x="8639" y="40842"/>
                  </a:lnTo>
                  <a:lnTo>
                    <a:pt x="8639" y="40842"/>
                  </a:lnTo>
                  <a:close/>
                  <a:moveTo>
                    <a:pt x="15778" y="51408"/>
                  </a:moveTo>
                  <a:lnTo>
                    <a:pt x="15778" y="51408"/>
                  </a:lnTo>
                  <a:close/>
                  <a:moveTo>
                    <a:pt x="4736" y="52741"/>
                  </a:moveTo>
                  <a:lnTo>
                    <a:pt x="4736" y="52741"/>
                  </a:lnTo>
                  <a:close/>
                </a:path>
              </a:pathLst>
            </a:custGeom>
            <a:solidFill>
              <a:srgbClr val="5C2D90"/>
            </a:solidFill>
            <a:ln w="9508" cap="flat">
              <a:noFill/>
              <a:prstDash val="solid"/>
              <a:miter/>
            </a:ln>
          </p:spPr>
          <p:txBody>
            <a:bodyPr rtlCol="0" anchor="ctr"/>
            <a:lstStyle/>
            <a:p>
              <a:endParaRPr lang="en-US"/>
            </a:p>
          </p:txBody>
        </p:sp>
        <p:sp>
          <p:nvSpPr>
            <p:cNvPr id="16" name="Graphic 2">
              <a:extLst>
                <a:ext uri="{FF2B5EF4-FFF2-40B4-BE49-F238E27FC236}">
                  <a16:creationId xmlns:a16="http://schemas.microsoft.com/office/drawing/2014/main" id="{FDA887EC-8FBA-C843-B093-BF3230B70331}"/>
                </a:ext>
              </a:extLst>
            </p:cNvPr>
            <p:cNvSpPr/>
            <p:nvPr/>
          </p:nvSpPr>
          <p:spPr>
            <a:xfrm>
              <a:off x="7435629" y="1589851"/>
              <a:ext cx="30473" cy="23001"/>
            </a:xfrm>
            <a:custGeom>
              <a:avLst/>
              <a:gdLst>
                <a:gd name="connsiteX0" fmla="*/ 23168 w 30473"/>
                <a:gd name="connsiteY0" fmla="*/ 0 h 23001"/>
                <a:gd name="connsiteX1" fmla="*/ 21454 w 30473"/>
                <a:gd name="connsiteY1" fmla="*/ 761 h 23001"/>
                <a:gd name="connsiteX2" fmla="*/ 16885 w 30473"/>
                <a:gd name="connsiteY2" fmla="*/ 4188 h 23001"/>
                <a:gd name="connsiteX3" fmla="*/ 15076 w 30473"/>
                <a:gd name="connsiteY3" fmla="*/ 5997 h 23001"/>
                <a:gd name="connsiteX4" fmla="*/ 12792 w 30473"/>
                <a:gd name="connsiteY4" fmla="*/ 7996 h 23001"/>
                <a:gd name="connsiteX5" fmla="*/ 12221 w 30473"/>
                <a:gd name="connsiteY5" fmla="*/ 7996 h 23001"/>
                <a:gd name="connsiteX6" fmla="*/ 9650 w 30473"/>
                <a:gd name="connsiteY6" fmla="*/ 9424 h 23001"/>
                <a:gd name="connsiteX7" fmla="*/ 7461 w 30473"/>
                <a:gd name="connsiteY7" fmla="*/ 9424 h 23001"/>
                <a:gd name="connsiteX8" fmla="*/ 5938 w 30473"/>
                <a:gd name="connsiteY8" fmla="*/ 9424 h 23001"/>
                <a:gd name="connsiteX9" fmla="*/ 4415 w 30473"/>
                <a:gd name="connsiteY9" fmla="*/ 9424 h 23001"/>
                <a:gd name="connsiteX10" fmla="*/ 2320 w 30473"/>
                <a:gd name="connsiteY10" fmla="*/ 10281 h 23001"/>
                <a:gd name="connsiteX11" fmla="*/ 702 w 30473"/>
                <a:gd name="connsiteY11" fmla="*/ 11899 h 23001"/>
                <a:gd name="connsiteX12" fmla="*/ 36 w 30473"/>
                <a:gd name="connsiteY12" fmla="*/ 13422 h 23001"/>
                <a:gd name="connsiteX13" fmla="*/ 36 w 30473"/>
                <a:gd name="connsiteY13" fmla="*/ 14469 h 23001"/>
                <a:gd name="connsiteX14" fmla="*/ 36 w 30473"/>
                <a:gd name="connsiteY14" fmla="*/ 15802 h 23001"/>
                <a:gd name="connsiteX15" fmla="*/ 36 w 30473"/>
                <a:gd name="connsiteY15" fmla="*/ 17801 h 23001"/>
                <a:gd name="connsiteX16" fmla="*/ 1083 w 30473"/>
                <a:gd name="connsiteY16" fmla="*/ 21323 h 23001"/>
                <a:gd name="connsiteX17" fmla="*/ 1844 w 30473"/>
                <a:gd name="connsiteY17" fmla="*/ 22466 h 23001"/>
                <a:gd name="connsiteX18" fmla="*/ 4405 w 30473"/>
                <a:gd name="connsiteY18" fmla="*/ 22478 h 23001"/>
                <a:gd name="connsiteX19" fmla="*/ 4415 w 30473"/>
                <a:gd name="connsiteY19" fmla="*/ 22466 h 23001"/>
                <a:gd name="connsiteX20" fmla="*/ 4415 w 30473"/>
                <a:gd name="connsiteY20" fmla="*/ 21038 h 23001"/>
                <a:gd name="connsiteX21" fmla="*/ 3463 w 30473"/>
                <a:gd name="connsiteY21" fmla="*/ 18087 h 23001"/>
                <a:gd name="connsiteX22" fmla="*/ 2891 w 30473"/>
                <a:gd name="connsiteY22" fmla="*/ 15517 h 23001"/>
                <a:gd name="connsiteX23" fmla="*/ 2891 w 30473"/>
                <a:gd name="connsiteY23" fmla="*/ 14850 h 23001"/>
                <a:gd name="connsiteX24" fmla="*/ 2891 w 30473"/>
                <a:gd name="connsiteY24" fmla="*/ 14850 h 23001"/>
                <a:gd name="connsiteX25" fmla="*/ 2891 w 30473"/>
                <a:gd name="connsiteY25" fmla="*/ 14850 h 23001"/>
                <a:gd name="connsiteX26" fmla="*/ 3939 w 30473"/>
                <a:gd name="connsiteY26" fmla="*/ 14850 h 23001"/>
                <a:gd name="connsiteX27" fmla="*/ 5747 w 30473"/>
                <a:gd name="connsiteY27" fmla="*/ 14850 h 23001"/>
                <a:gd name="connsiteX28" fmla="*/ 8127 w 30473"/>
                <a:gd name="connsiteY28" fmla="*/ 14850 h 23001"/>
                <a:gd name="connsiteX29" fmla="*/ 14600 w 30473"/>
                <a:gd name="connsiteY29" fmla="*/ 11423 h 23001"/>
                <a:gd name="connsiteX30" fmla="*/ 17551 w 30473"/>
                <a:gd name="connsiteY30" fmla="*/ 8663 h 23001"/>
                <a:gd name="connsiteX31" fmla="*/ 20693 w 30473"/>
                <a:gd name="connsiteY31" fmla="*/ 5902 h 23001"/>
                <a:gd name="connsiteX32" fmla="*/ 22692 w 30473"/>
                <a:gd name="connsiteY32" fmla="*/ 4855 h 23001"/>
                <a:gd name="connsiteX33" fmla="*/ 23929 w 30473"/>
                <a:gd name="connsiteY33" fmla="*/ 4855 h 23001"/>
                <a:gd name="connsiteX34" fmla="*/ 24500 w 30473"/>
                <a:gd name="connsiteY34" fmla="*/ 4855 h 23001"/>
                <a:gd name="connsiteX35" fmla="*/ 25643 w 30473"/>
                <a:gd name="connsiteY35" fmla="*/ 6188 h 23001"/>
                <a:gd name="connsiteX36" fmla="*/ 27071 w 30473"/>
                <a:gd name="connsiteY36" fmla="*/ 9329 h 23001"/>
                <a:gd name="connsiteX37" fmla="*/ 27071 w 30473"/>
                <a:gd name="connsiteY37" fmla="*/ 9329 h 23001"/>
                <a:gd name="connsiteX38" fmla="*/ 27832 w 30473"/>
                <a:gd name="connsiteY38" fmla="*/ 10567 h 23001"/>
                <a:gd name="connsiteX39" fmla="*/ 29260 w 30473"/>
                <a:gd name="connsiteY39" fmla="*/ 10567 h 23001"/>
                <a:gd name="connsiteX40" fmla="*/ 29260 w 30473"/>
                <a:gd name="connsiteY40" fmla="*/ 10567 h 23001"/>
                <a:gd name="connsiteX41" fmla="*/ 29831 w 30473"/>
                <a:gd name="connsiteY41" fmla="*/ 9995 h 23001"/>
                <a:gd name="connsiteX42" fmla="*/ 30403 w 30473"/>
                <a:gd name="connsiteY42" fmla="*/ 9424 h 23001"/>
                <a:gd name="connsiteX43" fmla="*/ 30403 w 30473"/>
                <a:gd name="connsiteY43" fmla="*/ 8377 h 23001"/>
                <a:gd name="connsiteX44" fmla="*/ 29355 w 30473"/>
                <a:gd name="connsiteY44" fmla="*/ 5616 h 23001"/>
                <a:gd name="connsiteX45" fmla="*/ 27928 w 30473"/>
                <a:gd name="connsiteY45" fmla="*/ 2951 h 23001"/>
                <a:gd name="connsiteX46" fmla="*/ 24596 w 30473"/>
                <a:gd name="connsiteY46" fmla="*/ 190 h 23001"/>
                <a:gd name="connsiteX47" fmla="*/ 23739 w 30473"/>
                <a:gd name="connsiteY47" fmla="*/ 190 h 23001"/>
                <a:gd name="connsiteX48" fmla="*/ 22882 w 30473"/>
                <a:gd name="connsiteY48" fmla="*/ 190 h 23001"/>
                <a:gd name="connsiteX49" fmla="*/ 21454 w 30473"/>
                <a:gd name="connsiteY49" fmla="*/ 190 h 23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Lst>
              <a:rect l="l" t="t" r="r" b="b"/>
              <a:pathLst>
                <a:path w="30473" h="23001">
                  <a:moveTo>
                    <a:pt x="23168" y="0"/>
                  </a:moveTo>
                  <a:lnTo>
                    <a:pt x="21454" y="761"/>
                  </a:lnTo>
                  <a:cubicBezTo>
                    <a:pt x="19769" y="1677"/>
                    <a:pt x="18237" y="2831"/>
                    <a:pt x="16885" y="4188"/>
                  </a:cubicBezTo>
                  <a:cubicBezTo>
                    <a:pt x="16238" y="4743"/>
                    <a:pt x="15629" y="5347"/>
                    <a:pt x="15076" y="5997"/>
                  </a:cubicBezTo>
                  <a:lnTo>
                    <a:pt x="12792" y="7996"/>
                  </a:lnTo>
                  <a:lnTo>
                    <a:pt x="12221" y="7996"/>
                  </a:lnTo>
                  <a:cubicBezTo>
                    <a:pt x="11392" y="8528"/>
                    <a:pt x="10536" y="9005"/>
                    <a:pt x="9650" y="9424"/>
                  </a:cubicBezTo>
                  <a:lnTo>
                    <a:pt x="7461" y="9424"/>
                  </a:lnTo>
                  <a:lnTo>
                    <a:pt x="5938" y="9424"/>
                  </a:lnTo>
                  <a:lnTo>
                    <a:pt x="4415" y="9424"/>
                  </a:lnTo>
                  <a:cubicBezTo>
                    <a:pt x="3682" y="9625"/>
                    <a:pt x="2977" y="9913"/>
                    <a:pt x="2320" y="10281"/>
                  </a:cubicBezTo>
                  <a:cubicBezTo>
                    <a:pt x="1663" y="10694"/>
                    <a:pt x="1111" y="11247"/>
                    <a:pt x="702" y="11899"/>
                  </a:cubicBezTo>
                  <a:cubicBezTo>
                    <a:pt x="359" y="12347"/>
                    <a:pt x="131" y="12868"/>
                    <a:pt x="36" y="13422"/>
                  </a:cubicBezTo>
                  <a:cubicBezTo>
                    <a:pt x="-12" y="13770"/>
                    <a:pt x="-12" y="14122"/>
                    <a:pt x="36" y="14469"/>
                  </a:cubicBezTo>
                  <a:cubicBezTo>
                    <a:pt x="-12" y="14912"/>
                    <a:pt x="-12" y="15360"/>
                    <a:pt x="36" y="15802"/>
                  </a:cubicBezTo>
                  <a:cubicBezTo>
                    <a:pt x="-12" y="16468"/>
                    <a:pt x="-12" y="17136"/>
                    <a:pt x="36" y="17801"/>
                  </a:cubicBezTo>
                  <a:cubicBezTo>
                    <a:pt x="36" y="18944"/>
                    <a:pt x="702" y="20086"/>
                    <a:pt x="1083" y="21323"/>
                  </a:cubicBezTo>
                  <a:cubicBezTo>
                    <a:pt x="1140" y="21803"/>
                    <a:pt x="1426" y="22228"/>
                    <a:pt x="1844" y="22466"/>
                  </a:cubicBezTo>
                  <a:cubicBezTo>
                    <a:pt x="2549" y="23176"/>
                    <a:pt x="3691" y="23181"/>
                    <a:pt x="4405" y="22478"/>
                  </a:cubicBezTo>
                  <a:cubicBezTo>
                    <a:pt x="4405" y="22474"/>
                    <a:pt x="4415" y="22470"/>
                    <a:pt x="4415" y="22466"/>
                  </a:cubicBezTo>
                  <a:cubicBezTo>
                    <a:pt x="4557" y="22001"/>
                    <a:pt x="4557" y="21502"/>
                    <a:pt x="4415" y="21038"/>
                  </a:cubicBezTo>
                  <a:cubicBezTo>
                    <a:pt x="4415" y="20086"/>
                    <a:pt x="3748" y="19134"/>
                    <a:pt x="3463" y="18087"/>
                  </a:cubicBezTo>
                  <a:cubicBezTo>
                    <a:pt x="3225" y="17241"/>
                    <a:pt x="3034" y="16383"/>
                    <a:pt x="2891" y="15517"/>
                  </a:cubicBezTo>
                  <a:cubicBezTo>
                    <a:pt x="2834" y="15298"/>
                    <a:pt x="2834" y="15069"/>
                    <a:pt x="2891" y="14850"/>
                  </a:cubicBezTo>
                  <a:lnTo>
                    <a:pt x="2891" y="14850"/>
                  </a:lnTo>
                  <a:lnTo>
                    <a:pt x="2891" y="14850"/>
                  </a:lnTo>
                  <a:lnTo>
                    <a:pt x="3939" y="14850"/>
                  </a:lnTo>
                  <a:lnTo>
                    <a:pt x="5747" y="14850"/>
                  </a:lnTo>
                  <a:lnTo>
                    <a:pt x="8127" y="14850"/>
                  </a:lnTo>
                  <a:cubicBezTo>
                    <a:pt x="10536" y="14251"/>
                    <a:pt x="12754" y="13075"/>
                    <a:pt x="14600" y="11423"/>
                  </a:cubicBezTo>
                  <a:cubicBezTo>
                    <a:pt x="15647" y="10567"/>
                    <a:pt x="16599" y="9615"/>
                    <a:pt x="17551" y="8663"/>
                  </a:cubicBezTo>
                  <a:cubicBezTo>
                    <a:pt x="18532" y="7670"/>
                    <a:pt x="19579" y="6747"/>
                    <a:pt x="20693" y="5902"/>
                  </a:cubicBezTo>
                  <a:lnTo>
                    <a:pt x="22692" y="4855"/>
                  </a:lnTo>
                  <a:lnTo>
                    <a:pt x="23929" y="4855"/>
                  </a:lnTo>
                  <a:lnTo>
                    <a:pt x="24500" y="4855"/>
                  </a:lnTo>
                  <a:lnTo>
                    <a:pt x="25643" y="6188"/>
                  </a:lnTo>
                  <a:cubicBezTo>
                    <a:pt x="26233" y="7178"/>
                    <a:pt x="26718" y="8231"/>
                    <a:pt x="27071" y="9329"/>
                  </a:cubicBezTo>
                  <a:lnTo>
                    <a:pt x="27071" y="9329"/>
                  </a:lnTo>
                  <a:cubicBezTo>
                    <a:pt x="27071" y="9329"/>
                    <a:pt x="27071" y="10281"/>
                    <a:pt x="27832" y="10567"/>
                  </a:cubicBezTo>
                  <a:cubicBezTo>
                    <a:pt x="28289" y="10752"/>
                    <a:pt x="28803" y="10752"/>
                    <a:pt x="29260" y="10567"/>
                  </a:cubicBezTo>
                  <a:lnTo>
                    <a:pt x="29260" y="10567"/>
                  </a:lnTo>
                  <a:lnTo>
                    <a:pt x="29831" y="9995"/>
                  </a:lnTo>
                  <a:lnTo>
                    <a:pt x="30403" y="9424"/>
                  </a:lnTo>
                  <a:cubicBezTo>
                    <a:pt x="30498" y="9082"/>
                    <a:pt x="30498" y="8720"/>
                    <a:pt x="30403" y="8377"/>
                  </a:cubicBezTo>
                  <a:cubicBezTo>
                    <a:pt x="30403" y="7425"/>
                    <a:pt x="29736" y="6568"/>
                    <a:pt x="29355" y="5616"/>
                  </a:cubicBezTo>
                  <a:cubicBezTo>
                    <a:pt x="28975" y="4680"/>
                    <a:pt x="28499" y="3787"/>
                    <a:pt x="27928" y="2951"/>
                  </a:cubicBezTo>
                  <a:cubicBezTo>
                    <a:pt x="27071" y="1761"/>
                    <a:pt x="25929" y="810"/>
                    <a:pt x="24596" y="190"/>
                  </a:cubicBezTo>
                  <a:lnTo>
                    <a:pt x="23739" y="190"/>
                  </a:lnTo>
                  <a:lnTo>
                    <a:pt x="22882" y="190"/>
                  </a:lnTo>
                  <a:lnTo>
                    <a:pt x="21454" y="190"/>
                  </a:lnTo>
                  <a:close/>
                </a:path>
              </a:pathLst>
            </a:custGeom>
            <a:solidFill>
              <a:srgbClr val="5C2D90"/>
            </a:solidFill>
            <a:ln w="9508" cap="flat">
              <a:noFill/>
              <a:prstDash val="solid"/>
              <a:miter/>
            </a:ln>
          </p:spPr>
          <p:txBody>
            <a:bodyPr rtlCol="0" anchor="ctr"/>
            <a:lstStyle/>
            <a:p>
              <a:endParaRPr lang="en-US"/>
            </a:p>
          </p:txBody>
        </p:sp>
        <p:sp>
          <p:nvSpPr>
            <p:cNvPr id="17" name="Graphic 2">
              <a:extLst>
                <a:ext uri="{FF2B5EF4-FFF2-40B4-BE49-F238E27FC236}">
                  <a16:creationId xmlns:a16="http://schemas.microsoft.com/office/drawing/2014/main" id="{1FF3818D-0E0B-3A49-9F2E-EA562745E962}"/>
                </a:ext>
              </a:extLst>
            </p:cNvPr>
            <p:cNvSpPr/>
            <p:nvPr/>
          </p:nvSpPr>
          <p:spPr>
            <a:xfrm>
              <a:off x="7404119" y="1498180"/>
              <a:ext cx="68440" cy="94571"/>
            </a:xfrm>
            <a:custGeom>
              <a:avLst/>
              <a:gdLst>
                <a:gd name="connsiteX0" fmla="*/ 6891 w 68440"/>
                <a:gd name="connsiteY0" fmla="*/ 666 h 94571"/>
                <a:gd name="connsiteX1" fmla="*/ 6024 w 68440"/>
                <a:gd name="connsiteY1" fmla="*/ 3216 h 94571"/>
                <a:gd name="connsiteX2" fmla="*/ 6034 w 68440"/>
                <a:gd name="connsiteY2" fmla="*/ 3237 h 94571"/>
                <a:gd name="connsiteX3" fmla="*/ 6034 w 68440"/>
                <a:gd name="connsiteY3" fmla="*/ 3237 h 94571"/>
                <a:gd name="connsiteX4" fmla="*/ 6034 w 68440"/>
                <a:gd name="connsiteY4" fmla="*/ 3903 h 94571"/>
                <a:gd name="connsiteX5" fmla="*/ 6034 w 68440"/>
                <a:gd name="connsiteY5" fmla="*/ 6568 h 94571"/>
                <a:gd name="connsiteX6" fmla="*/ 4987 w 68440"/>
                <a:gd name="connsiteY6" fmla="*/ 9710 h 94571"/>
                <a:gd name="connsiteX7" fmla="*/ 3939 w 68440"/>
                <a:gd name="connsiteY7" fmla="*/ 12375 h 94571"/>
                <a:gd name="connsiteX8" fmla="*/ 2797 w 68440"/>
                <a:gd name="connsiteY8" fmla="*/ 15041 h 94571"/>
                <a:gd name="connsiteX9" fmla="*/ 1560 w 68440"/>
                <a:gd name="connsiteY9" fmla="*/ 17516 h 94571"/>
                <a:gd name="connsiteX10" fmla="*/ 608 w 68440"/>
                <a:gd name="connsiteY10" fmla="*/ 20372 h 94571"/>
                <a:gd name="connsiteX11" fmla="*/ 132 w 68440"/>
                <a:gd name="connsiteY11" fmla="*/ 23608 h 94571"/>
                <a:gd name="connsiteX12" fmla="*/ 1845 w 68440"/>
                <a:gd name="connsiteY12" fmla="*/ 29986 h 94571"/>
                <a:gd name="connsiteX13" fmla="*/ 5272 w 68440"/>
                <a:gd name="connsiteY13" fmla="*/ 31509 h 94571"/>
                <a:gd name="connsiteX14" fmla="*/ 6224 w 68440"/>
                <a:gd name="connsiteY14" fmla="*/ 31509 h 94571"/>
                <a:gd name="connsiteX15" fmla="*/ 7176 w 68440"/>
                <a:gd name="connsiteY15" fmla="*/ 31509 h 94571"/>
                <a:gd name="connsiteX16" fmla="*/ 8509 w 68440"/>
                <a:gd name="connsiteY16" fmla="*/ 30652 h 94571"/>
                <a:gd name="connsiteX17" fmla="*/ 8985 w 68440"/>
                <a:gd name="connsiteY17" fmla="*/ 30652 h 94571"/>
                <a:gd name="connsiteX18" fmla="*/ 8985 w 68440"/>
                <a:gd name="connsiteY18" fmla="*/ 30652 h 94571"/>
                <a:gd name="connsiteX19" fmla="*/ 8985 w 68440"/>
                <a:gd name="connsiteY19" fmla="*/ 30652 h 94571"/>
                <a:gd name="connsiteX20" fmla="*/ 10127 w 68440"/>
                <a:gd name="connsiteY20" fmla="*/ 33128 h 94571"/>
                <a:gd name="connsiteX21" fmla="*/ 11364 w 68440"/>
                <a:gd name="connsiteY21" fmla="*/ 35031 h 94571"/>
                <a:gd name="connsiteX22" fmla="*/ 12412 w 68440"/>
                <a:gd name="connsiteY22" fmla="*/ 35888 h 94571"/>
                <a:gd name="connsiteX23" fmla="*/ 14220 w 68440"/>
                <a:gd name="connsiteY23" fmla="*/ 36459 h 94571"/>
                <a:gd name="connsiteX24" fmla="*/ 15553 w 68440"/>
                <a:gd name="connsiteY24" fmla="*/ 36459 h 94571"/>
                <a:gd name="connsiteX25" fmla="*/ 16219 w 68440"/>
                <a:gd name="connsiteY25" fmla="*/ 36459 h 94571"/>
                <a:gd name="connsiteX26" fmla="*/ 16981 w 68440"/>
                <a:gd name="connsiteY26" fmla="*/ 36459 h 94571"/>
                <a:gd name="connsiteX27" fmla="*/ 18599 w 68440"/>
                <a:gd name="connsiteY27" fmla="*/ 34460 h 94571"/>
                <a:gd name="connsiteX28" fmla="*/ 19932 w 68440"/>
                <a:gd name="connsiteY28" fmla="*/ 32080 h 94571"/>
                <a:gd name="connsiteX29" fmla="*/ 19932 w 68440"/>
                <a:gd name="connsiteY29" fmla="*/ 32080 h 94571"/>
                <a:gd name="connsiteX30" fmla="*/ 19932 w 68440"/>
                <a:gd name="connsiteY30" fmla="*/ 33032 h 94571"/>
                <a:gd name="connsiteX31" fmla="*/ 19932 w 68440"/>
                <a:gd name="connsiteY31" fmla="*/ 34270 h 94571"/>
                <a:gd name="connsiteX32" fmla="*/ 19361 w 68440"/>
                <a:gd name="connsiteY32" fmla="*/ 36079 h 94571"/>
                <a:gd name="connsiteX33" fmla="*/ 17743 w 68440"/>
                <a:gd name="connsiteY33" fmla="*/ 38744 h 94571"/>
                <a:gd name="connsiteX34" fmla="*/ 15648 w 68440"/>
                <a:gd name="connsiteY34" fmla="*/ 41505 h 94571"/>
                <a:gd name="connsiteX35" fmla="*/ 11841 w 68440"/>
                <a:gd name="connsiteY35" fmla="*/ 45408 h 94571"/>
                <a:gd name="connsiteX36" fmla="*/ 9842 w 68440"/>
                <a:gd name="connsiteY36" fmla="*/ 47407 h 94571"/>
                <a:gd name="connsiteX37" fmla="*/ 8890 w 68440"/>
                <a:gd name="connsiteY37" fmla="*/ 48454 h 94571"/>
                <a:gd name="connsiteX38" fmla="*/ 8033 w 68440"/>
                <a:gd name="connsiteY38" fmla="*/ 50167 h 94571"/>
                <a:gd name="connsiteX39" fmla="*/ 7462 w 68440"/>
                <a:gd name="connsiteY39" fmla="*/ 52071 h 94571"/>
                <a:gd name="connsiteX40" fmla="*/ 8128 w 68440"/>
                <a:gd name="connsiteY40" fmla="*/ 57402 h 94571"/>
                <a:gd name="connsiteX41" fmla="*/ 8699 w 68440"/>
                <a:gd name="connsiteY41" fmla="*/ 58735 h 94571"/>
                <a:gd name="connsiteX42" fmla="*/ 9365 w 68440"/>
                <a:gd name="connsiteY42" fmla="*/ 59972 h 94571"/>
                <a:gd name="connsiteX43" fmla="*/ 10222 w 68440"/>
                <a:gd name="connsiteY43" fmla="*/ 61115 h 94571"/>
                <a:gd name="connsiteX44" fmla="*/ 11174 w 68440"/>
                <a:gd name="connsiteY44" fmla="*/ 62067 h 94571"/>
                <a:gd name="connsiteX45" fmla="*/ 12316 w 68440"/>
                <a:gd name="connsiteY45" fmla="*/ 62733 h 94571"/>
                <a:gd name="connsiteX46" fmla="*/ 15648 w 68440"/>
                <a:gd name="connsiteY46" fmla="*/ 63590 h 94571"/>
                <a:gd name="connsiteX47" fmla="*/ 17362 w 68440"/>
                <a:gd name="connsiteY47" fmla="*/ 63590 h 94571"/>
                <a:gd name="connsiteX48" fmla="*/ 19266 w 68440"/>
                <a:gd name="connsiteY48" fmla="*/ 62542 h 94571"/>
                <a:gd name="connsiteX49" fmla="*/ 21360 w 68440"/>
                <a:gd name="connsiteY49" fmla="*/ 60448 h 94571"/>
                <a:gd name="connsiteX50" fmla="*/ 23645 w 68440"/>
                <a:gd name="connsiteY50" fmla="*/ 54070 h 94571"/>
                <a:gd name="connsiteX51" fmla="*/ 23645 w 68440"/>
                <a:gd name="connsiteY51" fmla="*/ 53309 h 94571"/>
                <a:gd name="connsiteX52" fmla="*/ 24121 w 68440"/>
                <a:gd name="connsiteY52" fmla="*/ 53309 h 94571"/>
                <a:gd name="connsiteX53" fmla="*/ 25072 w 68440"/>
                <a:gd name="connsiteY53" fmla="*/ 52833 h 94571"/>
                <a:gd name="connsiteX54" fmla="*/ 26024 w 68440"/>
                <a:gd name="connsiteY54" fmla="*/ 52833 h 94571"/>
                <a:gd name="connsiteX55" fmla="*/ 27262 w 68440"/>
                <a:gd name="connsiteY55" fmla="*/ 52833 h 94571"/>
                <a:gd name="connsiteX56" fmla="*/ 28690 w 68440"/>
                <a:gd name="connsiteY56" fmla="*/ 52833 h 94571"/>
                <a:gd name="connsiteX57" fmla="*/ 30118 w 68440"/>
                <a:gd name="connsiteY57" fmla="*/ 53785 h 94571"/>
                <a:gd name="connsiteX58" fmla="*/ 31070 w 68440"/>
                <a:gd name="connsiteY58" fmla="*/ 54832 h 94571"/>
                <a:gd name="connsiteX59" fmla="*/ 31070 w 68440"/>
                <a:gd name="connsiteY59" fmla="*/ 55688 h 94571"/>
                <a:gd name="connsiteX60" fmla="*/ 31070 w 68440"/>
                <a:gd name="connsiteY60" fmla="*/ 56926 h 94571"/>
                <a:gd name="connsiteX61" fmla="*/ 31070 w 68440"/>
                <a:gd name="connsiteY61" fmla="*/ 58544 h 94571"/>
                <a:gd name="connsiteX62" fmla="*/ 30213 w 68440"/>
                <a:gd name="connsiteY62" fmla="*/ 61305 h 94571"/>
                <a:gd name="connsiteX63" fmla="*/ 26501 w 68440"/>
                <a:gd name="connsiteY63" fmla="*/ 66160 h 94571"/>
                <a:gd name="connsiteX64" fmla="*/ 24692 w 68440"/>
                <a:gd name="connsiteY64" fmla="*/ 69492 h 94571"/>
                <a:gd name="connsiteX65" fmla="*/ 24692 w 68440"/>
                <a:gd name="connsiteY65" fmla="*/ 71110 h 94571"/>
                <a:gd name="connsiteX66" fmla="*/ 24692 w 68440"/>
                <a:gd name="connsiteY66" fmla="*/ 73585 h 94571"/>
                <a:gd name="connsiteX67" fmla="*/ 25168 w 68440"/>
                <a:gd name="connsiteY67" fmla="*/ 75108 h 94571"/>
                <a:gd name="connsiteX68" fmla="*/ 26310 w 68440"/>
                <a:gd name="connsiteY68" fmla="*/ 77298 h 94571"/>
                <a:gd name="connsiteX69" fmla="*/ 29071 w 68440"/>
                <a:gd name="connsiteY69" fmla="*/ 80058 h 94571"/>
                <a:gd name="connsiteX70" fmla="*/ 34402 w 68440"/>
                <a:gd name="connsiteY70" fmla="*/ 83104 h 94571"/>
                <a:gd name="connsiteX71" fmla="*/ 38209 w 68440"/>
                <a:gd name="connsiteY71" fmla="*/ 84152 h 94571"/>
                <a:gd name="connsiteX72" fmla="*/ 42017 w 68440"/>
                <a:gd name="connsiteY72" fmla="*/ 84723 h 94571"/>
                <a:gd name="connsiteX73" fmla="*/ 49157 w 68440"/>
                <a:gd name="connsiteY73" fmla="*/ 84723 h 94571"/>
                <a:gd name="connsiteX74" fmla="*/ 52108 w 68440"/>
                <a:gd name="connsiteY74" fmla="*/ 85579 h 94571"/>
                <a:gd name="connsiteX75" fmla="*/ 55059 w 68440"/>
                <a:gd name="connsiteY75" fmla="*/ 86912 h 94571"/>
                <a:gd name="connsiteX76" fmla="*/ 58105 w 68440"/>
                <a:gd name="connsiteY76" fmla="*/ 88721 h 94571"/>
                <a:gd name="connsiteX77" fmla="*/ 61246 w 68440"/>
                <a:gd name="connsiteY77" fmla="*/ 90910 h 94571"/>
                <a:gd name="connsiteX78" fmla="*/ 63912 w 68440"/>
                <a:gd name="connsiteY78" fmla="*/ 93100 h 94571"/>
                <a:gd name="connsiteX79" fmla="*/ 65530 w 68440"/>
                <a:gd name="connsiteY79" fmla="*/ 94432 h 94571"/>
                <a:gd name="connsiteX80" fmla="*/ 66958 w 68440"/>
                <a:gd name="connsiteY80" fmla="*/ 94432 h 94571"/>
                <a:gd name="connsiteX81" fmla="*/ 68100 w 68440"/>
                <a:gd name="connsiteY81" fmla="*/ 93576 h 94571"/>
                <a:gd name="connsiteX82" fmla="*/ 67691 w 68440"/>
                <a:gd name="connsiteY82" fmla="*/ 91051 h 94571"/>
                <a:gd name="connsiteX83" fmla="*/ 67624 w 68440"/>
                <a:gd name="connsiteY83" fmla="*/ 91006 h 94571"/>
                <a:gd name="connsiteX84" fmla="*/ 66577 w 68440"/>
                <a:gd name="connsiteY84" fmla="*/ 90244 h 94571"/>
                <a:gd name="connsiteX85" fmla="*/ 64578 w 68440"/>
                <a:gd name="connsiteY85" fmla="*/ 88626 h 94571"/>
                <a:gd name="connsiteX86" fmla="*/ 60104 w 68440"/>
                <a:gd name="connsiteY86" fmla="*/ 85199 h 94571"/>
                <a:gd name="connsiteX87" fmla="*/ 54678 w 68440"/>
                <a:gd name="connsiteY87" fmla="*/ 82343 h 94571"/>
                <a:gd name="connsiteX88" fmla="*/ 48871 w 68440"/>
                <a:gd name="connsiteY88" fmla="*/ 80629 h 94571"/>
                <a:gd name="connsiteX89" fmla="*/ 48395 w 68440"/>
                <a:gd name="connsiteY89" fmla="*/ 79297 h 94571"/>
                <a:gd name="connsiteX90" fmla="*/ 45730 w 68440"/>
                <a:gd name="connsiteY90" fmla="*/ 79297 h 94571"/>
                <a:gd name="connsiteX91" fmla="*/ 40684 w 68440"/>
                <a:gd name="connsiteY91" fmla="*/ 78630 h 94571"/>
                <a:gd name="connsiteX92" fmla="*/ 38400 w 68440"/>
                <a:gd name="connsiteY92" fmla="*/ 78059 h 94571"/>
                <a:gd name="connsiteX93" fmla="*/ 36020 w 68440"/>
                <a:gd name="connsiteY93" fmla="*/ 77012 h 94571"/>
                <a:gd name="connsiteX94" fmla="*/ 34306 w 68440"/>
                <a:gd name="connsiteY94" fmla="*/ 76060 h 94571"/>
                <a:gd name="connsiteX95" fmla="*/ 32688 w 68440"/>
                <a:gd name="connsiteY95" fmla="*/ 74727 h 94571"/>
                <a:gd name="connsiteX96" fmla="*/ 31260 w 68440"/>
                <a:gd name="connsiteY96" fmla="*/ 73204 h 94571"/>
                <a:gd name="connsiteX97" fmla="*/ 30594 w 68440"/>
                <a:gd name="connsiteY97" fmla="*/ 71776 h 94571"/>
                <a:gd name="connsiteX98" fmla="*/ 30594 w 68440"/>
                <a:gd name="connsiteY98" fmla="*/ 70063 h 94571"/>
                <a:gd name="connsiteX99" fmla="*/ 30594 w 68440"/>
                <a:gd name="connsiteY99" fmla="*/ 69111 h 94571"/>
                <a:gd name="connsiteX100" fmla="*/ 31070 w 68440"/>
                <a:gd name="connsiteY100" fmla="*/ 67873 h 94571"/>
                <a:gd name="connsiteX101" fmla="*/ 34211 w 68440"/>
                <a:gd name="connsiteY101" fmla="*/ 63685 h 94571"/>
                <a:gd name="connsiteX102" fmla="*/ 35258 w 68440"/>
                <a:gd name="connsiteY102" fmla="*/ 62352 h 94571"/>
                <a:gd name="connsiteX103" fmla="*/ 36591 w 68440"/>
                <a:gd name="connsiteY103" fmla="*/ 59687 h 94571"/>
                <a:gd name="connsiteX104" fmla="*/ 37067 w 68440"/>
                <a:gd name="connsiteY104" fmla="*/ 57973 h 94571"/>
                <a:gd name="connsiteX105" fmla="*/ 37067 w 68440"/>
                <a:gd name="connsiteY105" fmla="*/ 55974 h 94571"/>
                <a:gd name="connsiteX106" fmla="*/ 37067 w 68440"/>
                <a:gd name="connsiteY106" fmla="*/ 53785 h 94571"/>
                <a:gd name="connsiteX107" fmla="*/ 35258 w 68440"/>
                <a:gd name="connsiteY107" fmla="*/ 50072 h 94571"/>
                <a:gd name="connsiteX108" fmla="*/ 31641 w 68440"/>
                <a:gd name="connsiteY108" fmla="*/ 47407 h 94571"/>
                <a:gd name="connsiteX109" fmla="*/ 29547 w 68440"/>
                <a:gd name="connsiteY109" fmla="*/ 46835 h 94571"/>
                <a:gd name="connsiteX110" fmla="*/ 27452 w 68440"/>
                <a:gd name="connsiteY110" fmla="*/ 46835 h 94571"/>
                <a:gd name="connsiteX111" fmla="*/ 25453 w 68440"/>
                <a:gd name="connsiteY111" fmla="*/ 46835 h 94571"/>
                <a:gd name="connsiteX112" fmla="*/ 23454 w 68440"/>
                <a:gd name="connsiteY112" fmla="*/ 47978 h 94571"/>
                <a:gd name="connsiteX113" fmla="*/ 22121 w 68440"/>
                <a:gd name="connsiteY113" fmla="*/ 49406 h 94571"/>
                <a:gd name="connsiteX114" fmla="*/ 21360 w 68440"/>
                <a:gd name="connsiteY114" fmla="*/ 51024 h 94571"/>
                <a:gd name="connsiteX115" fmla="*/ 20884 w 68440"/>
                <a:gd name="connsiteY115" fmla="*/ 52357 h 94571"/>
                <a:gd name="connsiteX116" fmla="*/ 19932 w 68440"/>
                <a:gd name="connsiteY116" fmla="*/ 55593 h 94571"/>
                <a:gd name="connsiteX117" fmla="*/ 19932 w 68440"/>
                <a:gd name="connsiteY117" fmla="*/ 55593 h 94571"/>
                <a:gd name="connsiteX118" fmla="*/ 19361 w 68440"/>
                <a:gd name="connsiteY118" fmla="*/ 56545 h 94571"/>
                <a:gd name="connsiteX119" fmla="*/ 18314 w 68440"/>
                <a:gd name="connsiteY119" fmla="*/ 57402 h 94571"/>
                <a:gd name="connsiteX120" fmla="*/ 17647 w 68440"/>
                <a:gd name="connsiteY120" fmla="*/ 57402 h 94571"/>
                <a:gd name="connsiteX121" fmla="*/ 16886 w 68440"/>
                <a:gd name="connsiteY121" fmla="*/ 57402 h 94571"/>
                <a:gd name="connsiteX122" fmla="*/ 16315 w 68440"/>
                <a:gd name="connsiteY122" fmla="*/ 57402 h 94571"/>
                <a:gd name="connsiteX123" fmla="*/ 15648 w 68440"/>
                <a:gd name="connsiteY123" fmla="*/ 57402 h 94571"/>
                <a:gd name="connsiteX124" fmla="*/ 14506 w 68440"/>
                <a:gd name="connsiteY124" fmla="*/ 56640 h 94571"/>
                <a:gd name="connsiteX125" fmla="*/ 13935 w 68440"/>
                <a:gd name="connsiteY125" fmla="*/ 55974 h 94571"/>
                <a:gd name="connsiteX126" fmla="*/ 12697 w 68440"/>
                <a:gd name="connsiteY126" fmla="*/ 53404 h 94571"/>
                <a:gd name="connsiteX127" fmla="*/ 12697 w 68440"/>
                <a:gd name="connsiteY127" fmla="*/ 51595 h 94571"/>
                <a:gd name="connsiteX128" fmla="*/ 12697 w 68440"/>
                <a:gd name="connsiteY128" fmla="*/ 50358 h 94571"/>
                <a:gd name="connsiteX129" fmla="*/ 12697 w 68440"/>
                <a:gd name="connsiteY129" fmla="*/ 49215 h 94571"/>
                <a:gd name="connsiteX130" fmla="*/ 13459 w 68440"/>
                <a:gd name="connsiteY130" fmla="*/ 48073 h 94571"/>
                <a:gd name="connsiteX131" fmla="*/ 15267 w 68440"/>
                <a:gd name="connsiteY131" fmla="*/ 46264 h 94571"/>
                <a:gd name="connsiteX132" fmla="*/ 17362 w 68440"/>
                <a:gd name="connsiteY132" fmla="*/ 44170 h 94571"/>
                <a:gd name="connsiteX133" fmla="*/ 21265 w 68440"/>
                <a:gd name="connsiteY133" fmla="*/ 39696 h 94571"/>
                <a:gd name="connsiteX134" fmla="*/ 24692 w 68440"/>
                <a:gd name="connsiteY134" fmla="*/ 33032 h 94571"/>
                <a:gd name="connsiteX135" fmla="*/ 24692 w 68440"/>
                <a:gd name="connsiteY135" fmla="*/ 31128 h 94571"/>
                <a:gd name="connsiteX136" fmla="*/ 24692 w 68440"/>
                <a:gd name="connsiteY136" fmla="*/ 29034 h 94571"/>
                <a:gd name="connsiteX137" fmla="*/ 23740 w 68440"/>
                <a:gd name="connsiteY137" fmla="*/ 27130 h 94571"/>
                <a:gd name="connsiteX138" fmla="*/ 23073 w 68440"/>
                <a:gd name="connsiteY138" fmla="*/ 26464 h 94571"/>
                <a:gd name="connsiteX139" fmla="*/ 22026 w 68440"/>
                <a:gd name="connsiteY139" fmla="*/ 25893 h 94571"/>
                <a:gd name="connsiteX140" fmla="*/ 21170 w 68440"/>
                <a:gd name="connsiteY140" fmla="*/ 25893 h 94571"/>
                <a:gd name="connsiteX141" fmla="*/ 19932 w 68440"/>
                <a:gd name="connsiteY141" fmla="*/ 25893 h 94571"/>
                <a:gd name="connsiteX142" fmla="*/ 18409 w 68440"/>
                <a:gd name="connsiteY142" fmla="*/ 26845 h 94571"/>
                <a:gd name="connsiteX143" fmla="*/ 17076 w 68440"/>
                <a:gd name="connsiteY143" fmla="*/ 28844 h 94571"/>
                <a:gd name="connsiteX144" fmla="*/ 15839 w 68440"/>
                <a:gd name="connsiteY144" fmla="*/ 30938 h 94571"/>
                <a:gd name="connsiteX145" fmla="*/ 15839 w 68440"/>
                <a:gd name="connsiteY145" fmla="*/ 30938 h 94571"/>
                <a:gd name="connsiteX146" fmla="*/ 15363 w 68440"/>
                <a:gd name="connsiteY146" fmla="*/ 30938 h 94571"/>
                <a:gd name="connsiteX147" fmla="*/ 15363 w 68440"/>
                <a:gd name="connsiteY147" fmla="*/ 30938 h 94571"/>
                <a:gd name="connsiteX148" fmla="*/ 14601 w 68440"/>
                <a:gd name="connsiteY148" fmla="*/ 29320 h 94571"/>
                <a:gd name="connsiteX149" fmla="*/ 14601 w 68440"/>
                <a:gd name="connsiteY149" fmla="*/ 28653 h 94571"/>
                <a:gd name="connsiteX150" fmla="*/ 13554 w 68440"/>
                <a:gd name="connsiteY150" fmla="*/ 26750 h 94571"/>
                <a:gd name="connsiteX151" fmla="*/ 12793 w 68440"/>
                <a:gd name="connsiteY151" fmla="*/ 26083 h 94571"/>
                <a:gd name="connsiteX152" fmla="*/ 11745 w 68440"/>
                <a:gd name="connsiteY152" fmla="*/ 25512 h 94571"/>
                <a:gd name="connsiteX153" fmla="*/ 9556 w 68440"/>
                <a:gd name="connsiteY153" fmla="*/ 25512 h 94571"/>
                <a:gd name="connsiteX154" fmla="*/ 7366 w 68440"/>
                <a:gd name="connsiteY154" fmla="*/ 26845 h 94571"/>
                <a:gd name="connsiteX155" fmla="*/ 6700 w 68440"/>
                <a:gd name="connsiteY155" fmla="*/ 26845 h 94571"/>
                <a:gd name="connsiteX156" fmla="*/ 6224 w 68440"/>
                <a:gd name="connsiteY156" fmla="*/ 26845 h 94571"/>
                <a:gd name="connsiteX157" fmla="*/ 6224 w 68440"/>
                <a:gd name="connsiteY157" fmla="*/ 26845 h 94571"/>
                <a:gd name="connsiteX158" fmla="*/ 6224 w 68440"/>
                <a:gd name="connsiteY158" fmla="*/ 26845 h 94571"/>
                <a:gd name="connsiteX159" fmla="*/ 6224 w 68440"/>
                <a:gd name="connsiteY159" fmla="*/ 26274 h 94571"/>
                <a:gd name="connsiteX160" fmla="*/ 6224 w 68440"/>
                <a:gd name="connsiteY160" fmla="*/ 25322 h 94571"/>
                <a:gd name="connsiteX161" fmla="*/ 6224 w 68440"/>
                <a:gd name="connsiteY161" fmla="*/ 21990 h 94571"/>
                <a:gd name="connsiteX162" fmla="*/ 6224 w 68440"/>
                <a:gd name="connsiteY162" fmla="*/ 19991 h 94571"/>
                <a:gd name="connsiteX163" fmla="*/ 7081 w 68440"/>
                <a:gd name="connsiteY163" fmla="*/ 17992 h 94571"/>
                <a:gd name="connsiteX164" fmla="*/ 8985 w 68440"/>
                <a:gd name="connsiteY164" fmla="*/ 13898 h 94571"/>
                <a:gd name="connsiteX165" fmla="*/ 10603 w 68440"/>
                <a:gd name="connsiteY165" fmla="*/ 9615 h 94571"/>
                <a:gd name="connsiteX166" fmla="*/ 11555 w 68440"/>
                <a:gd name="connsiteY166" fmla="*/ 5712 h 94571"/>
                <a:gd name="connsiteX167" fmla="*/ 11555 w 68440"/>
                <a:gd name="connsiteY167" fmla="*/ 4093 h 94571"/>
                <a:gd name="connsiteX168" fmla="*/ 11555 w 68440"/>
                <a:gd name="connsiteY168" fmla="*/ 2380 h 94571"/>
                <a:gd name="connsiteX169" fmla="*/ 11079 w 68440"/>
                <a:gd name="connsiteY169" fmla="*/ 1047 h 94571"/>
                <a:gd name="connsiteX170" fmla="*/ 9365 w 68440"/>
                <a:gd name="connsiteY170" fmla="*/ 0 h 94571"/>
                <a:gd name="connsiteX171" fmla="*/ 8604 w 68440"/>
                <a:gd name="connsiteY171" fmla="*/ 0 h 94571"/>
                <a:gd name="connsiteX172" fmla="*/ 21074 w 68440"/>
                <a:gd name="connsiteY172" fmla="*/ 30081 h 94571"/>
                <a:gd name="connsiteX173" fmla="*/ 21074 w 68440"/>
                <a:gd name="connsiteY173" fmla="*/ 30081 h 94571"/>
                <a:gd name="connsiteX174" fmla="*/ 20122 w 68440"/>
                <a:gd name="connsiteY174" fmla="*/ 30081 h 94571"/>
                <a:gd name="connsiteX175" fmla="*/ 20122 w 68440"/>
                <a:gd name="connsiteY175" fmla="*/ 30081 h 94571"/>
                <a:gd name="connsiteX176" fmla="*/ 19266 w 68440"/>
                <a:gd name="connsiteY176" fmla="*/ 56260 h 94571"/>
                <a:gd name="connsiteX177" fmla="*/ 19266 w 68440"/>
                <a:gd name="connsiteY177" fmla="*/ 56260 h 945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Lst>
              <a:rect l="l" t="t" r="r" b="b"/>
              <a:pathLst>
                <a:path w="68440" h="94571">
                  <a:moveTo>
                    <a:pt x="6891" y="666"/>
                  </a:moveTo>
                  <a:cubicBezTo>
                    <a:pt x="5948" y="1131"/>
                    <a:pt x="5558" y="2272"/>
                    <a:pt x="6024" y="3216"/>
                  </a:cubicBezTo>
                  <a:cubicBezTo>
                    <a:pt x="6024" y="3222"/>
                    <a:pt x="6034" y="3230"/>
                    <a:pt x="6034" y="3237"/>
                  </a:cubicBezTo>
                  <a:lnTo>
                    <a:pt x="6034" y="3237"/>
                  </a:lnTo>
                  <a:cubicBezTo>
                    <a:pt x="6034" y="3237"/>
                    <a:pt x="6034" y="3237"/>
                    <a:pt x="6034" y="3903"/>
                  </a:cubicBezTo>
                  <a:cubicBezTo>
                    <a:pt x="6129" y="4788"/>
                    <a:pt x="6129" y="5683"/>
                    <a:pt x="6034" y="6568"/>
                  </a:cubicBezTo>
                  <a:cubicBezTo>
                    <a:pt x="5767" y="7642"/>
                    <a:pt x="5424" y="8693"/>
                    <a:pt x="4987" y="9710"/>
                  </a:cubicBezTo>
                  <a:cubicBezTo>
                    <a:pt x="4987" y="10567"/>
                    <a:pt x="4320" y="11518"/>
                    <a:pt x="3939" y="12375"/>
                  </a:cubicBezTo>
                  <a:lnTo>
                    <a:pt x="2797" y="15041"/>
                  </a:lnTo>
                  <a:lnTo>
                    <a:pt x="1560" y="17516"/>
                  </a:lnTo>
                  <a:cubicBezTo>
                    <a:pt x="1560" y="18468"/>
                    <a:pt x="893" y="19420"/>
                    <a:pt x="608" y="20372"/>
                  </a:cubicBezTo>
                  <a:cubicBezTo>
                    <a:pt x="322" y="21324"/>
                    <a:pt x="608" y="22466"/>
                    <a:pt x="132" y="23608"/>
                  </a:cubicBezTo>
                  <a:cubicBezTo>
                    <a:pt x="-297" y="25884"/>
                    <a:pt x="332" y="28232"/>
                    <a:pt x="1845" y="29986"/>
                  </a:cubicBezTo>
                  <a:cubicBezTo>
                    <a:pt x="2721" y="30961"/>
                    <a:pt x="3968" y="31515"/>
                    <a:pt x="5272" y="31509"/>
                  </a:cubicBezTo>
                  <a:lnTo>
                    <a:pt x="6224" y="31509"/>
                  </a:lnTo>
                  <a:lnTo>
                    <a:pt x="7176" y="31509"/>
                  </a:lnTo>
                  <a:cubicBezTo>
                    <a:pt x="7642" y="31258"/>
                    <a:pt x="8090" y="30971"/>
                    <a:pt x="8509" y="30652"/>
                  </a:cubicBezTo>
                  <a:lnTo>
                    <a:pt x="8985" y="30652"/>
                  </a:lnTo>
                  <a:lnTo>
                    <a:pt x="8985" y="30652"/>
                  </a:lnTo>
                  <a:lnTo>
                    <a:pt x="8985" y="30652"/>
                  </a:lnTo>
                  <a:cubicBezTo>
                    <a:pt x="8985" y="31414"/>
                    <a:pt x="9746" y="32366"/>
                    <a:pt x="10127" y="33128"/>
                  </a:cubicBezTo>
                  <a:cubicBezTo>
                    <a:pt x="10460" y="33809"/>
                    <a:pt x="10879" y="34449"/>
                    <a:pt x="11364" y="35031"/>
                  </a:cubicBezTo>
                  <a:cubicBezTo>
                    <a:pt x="11641" y="35394"/>
                    <a:pt x="12002" y="35687"/>
                    <a:pt x="12412" y="35888"/>
                  </a:cubicBezTo>
                  <a:cubicBezTo>
                    <a:pt x="12964" y="36220"/>
                    <a:pt x="13583" y="36416"/>
                    <a:pt x="14220" y="36459"/>
                  </a:cubicBezTo>
                  <a:cubicBezTo>
                    <a:pt x="14658" y="36592"/>
                    <a:pt x="15115" y="36592"/>
                    <a:pt x="15553" y="36459"/>
                  </a:cubicBezTo>
                  <a:cubicBezTo>
                    <a:pt x="15553" y="36459"/>
                    <a:pt x="15553" y="36459"/>
                    <a:pt x="16219" y="36459"/>
                  </a:cubicBezTo>
                  <a:lnTo>
                    <a:pt x="16981" y="36459"/>
                  </a:lnTo>
                  <a:cubicBezTo>
                    <a:pt x="17657" y="35912"/>
                    <a:pt x="18200" y="35231"/>
                    <a:pt x="18599" y="34460"/>
                  </a:cubicBezTo>
                  <a:cubicBezTo>
                    <a:pt x="18990" y="33636"/>
                    <a:pt x="19428" y="32841"/>
                    <a:pt x="19932" y="32080"/>
                  </a:cubicBezTo>
                  <a:lnTo>
                    <a:pt x="19932" y="32080"/>
                  </a:lnTo>
                  <a:cubicBezTo>
                    <a:pt x="19989" y="32395"/>
                    <a:pt x="19989" y="32717"/>
                    <a:pt x="19932" y="33032"/>
                  </a:cubicBezTo>
                  <a:cubicBezTo>
                    <a:pt x="19980" y="33444"/>
                    <a:pt x="19980" y="33859"/>
                    <a:pt x="19932" y="34270"/>
                  </a:cubicBezTo>
                  <a:cubicBezTo>
                    <a:pt x="19789" y="34886"/>
                    <a:pt x="19599" y="35490"/>
                    <a:pt x="19361" y="36079"/>
                  </a:cubicBezTo>
                  <a:cubicBezTo>
                    <a:pt x="18875" y="37000"/>
                    <a:pt x="18333" y="37890"/>
                    <a:pt x="17743" y="38744"/>
                  </a:cubicBezTo>
                  <a:lnTo>
                    <a:pt x="15648" y="41505"/>
                  </a:lnTo>
                  <a:lnTo>
                    <a:pt x="11841" y="45408"/>
                  </a:lnTo>
                  <a:cubicBezTo>
                    <a:pt x="11174" y="46074"/>
                    <a:pt x="10413" y="46740"/>
                    <a:pt x="9842" y="47407"/>
                  </a:cubicBezTo>
                  <a:lnTo>
                    <a:pt x="8890" y="48454"/>
                  </a:lnTo>
                  <a:cubicBezTo>
                    <a:pt x="8509" y="48974"/>
                    <a:pt x="8223" y="49552"/>
                    <a:pt x="8033" y="50167"/>
                  </a:cubicBezTo>
                  <a:cubicBezTo>
                    <a:pt x="7747" y="50768"/>
                    <a:pt x="7547" y="51411"/>
                    <a:pt x="7462" y="52071"/>
                  </a:cubicBezTo>
                  <a:cubicBezTo>
                    <a:pt x="7167" y="53875"/>
                    <a:pt x="7395" y="55726"/>
                    <a:pt x="8128" y="57402"/>
                  </a:cubicBezTo>
                  <a:lnTo>
                    <a:pt x="8699" y="58735"/>
                  </a:lnTo>
                  <a:lnTo>
                    <a:pt x="9365" y="59972"/>
                  </a:lnTo>
                  <a:lnTo>
                    <a:pt x="10222" y="61115"/>
                  </a:lnTo>
                  <a:lnTo>
                    <a:pt x="11174" y="62067"/>
                  </a:lnTo>
                  <a:lnTo>
                    <a:pt x="12316" y="62733"/>
                  </a:lnTo>
                  <a:cubicBezTo>
                    <a:pt x="13316" y="63349"/>
                    <a:pt x="14478" y="63647"/>
                    <a:pt x="15648" y="63590"/>
                  </a:cubicBezTo>
                  <a:lnTo>
                    <a:pt x="17362" y="63590"/>
                  </a:lnTo>
                  <a:cubicBezTo>
                    <a:pt x="18066" y="63375"/>
                    <a:pt x="18713" y="63018"/>
                    <a:pt x="19266" y="62542"/>
                  </a:cubicBezTo>
                  <a:cubicBezTo>
                    <a:pt x="20075" y="61968"/>
                    <a:pt x="20789" y="61260"/>
                    <a:pt x="21360" y="60448"/>
                  </a:cubicBezTo>
                  <a:cubicBezTo>
                    <a:pt x="22274" y="58382"/>
                    <a:pt x="23045" y="56249"/>
                    <a:pt x="23645" y="54070"/>
                  </a:cubicBezTo>
                  <a:cubicBezTo>
                    <a:pt x="23597" y="53819"/>
                    <a:pt x="23597" y="53560"/>
                    <a:pt x="23645" y="53309"/>
                  </a:cubicBezTo>
                  <a:lnTo>
                    <a:pt x="24121" y="53309"/>
                  </a:lnTo>
                  <a:lnTo>
                    <a:pt x="25072" y="52833"/>
                  </a:lnTo>
                  <a:lnTo>
                    <a:pt x="26024" y="52833"/>
                  </a:lnTo>
                  <a:lnTo>
                    <a:pt x="27262" y="52833"/>
                  </a:lnTo>
                  <a:lnTo>
                    <a:pt x="28690" y="52833"/>
                  </a:lnTo>
                  <a:lnTo>
                    <a:pt x="30118" y="53785"/>
                  </a:lnTo>
                  <a:lnTo>
                    <a:pt x="31070" y="54832"/>
                  </a:lnTo>
                  <a:lnTo>
                    <a:pt x="31070" y="55688"/>
                  </a:lnTo>
                  <a:cubicBezTo>
                    <a:pt x="31108" y="56100"/>
                    <a:pt x="31108" y="56515"/>
                    <a:pt x="31070" y="56926"/>
                  </a:cubicBezTo>
                  <a:cubicBezTo>
                    <a:pt x="31165" y="57461"/>
                    <a:pt x="31165" y="58009"/>
                    <a:pt x="31070" y="58544"/>
                  </a:cubicBezTo>
                  <a:cubicBezTo>
                    <a:pt x="30889" y="59492"/>
                    <a:pt x="30594" y="60419"/>
                    <a:pt x="30213" y="61305"/>
                  </a:cubicBezTo>
                  <a:cubicBezTo>
                    <a:pt x="29166" y="63114"/>
                    <a:pt x="27643" y="64542"/>
                    <a:pt x="26501" y="66160"/>
                  </a:cubicBezTo>
                  <a:cubicBezTo>
                    <a:pt x="25701" y="67149"/>
                    <a:pt x="25082" y="68279"/>
                    <a:pt x="24692" y="69492"/>
                  </a:cubicBezTo>
                  <a:lnTo>
                    <a:pt x="24692" y="71110"/>
                  </a:lnTo>
                  <a:cubicBezTo>
                    <a:pt x="24597" y="71932"/>
                    <a:pt x="24597" y="72762"/>
                    <a:pt x="24692" y="73585"/>
                  </a:cubicBezTo>
                  <a:cubicBezTo>
                    <a:pt x="24806" y="74105"/>
                    <a:pt x="24968" y="74615"/>
                    <a:pt x="25168" y="75108"/>
                  </a:cubicBezTo>
                  <a:cubicBezTo>
                    <a:pt x="25453" y="75885"/>
                    <a:pt x="25834" y="76621"/>
                    <a:pt x="26310" y="77298"/>
                  </a:cubicBezTo>
                  <a:cubicBezTo>
                    <a:pt x="27129" y="78310"/>
                    <a:pt x="28062" y="79235"/>
                    <a:pt x="29071" y="80058"/>
                  </a:cubicBezTo>
                  <a:cubicBezTo>
                    <a:pt x="30670" y="81364"/>
                    <a:pt x="32469" y="82393"/>
                    <a:pt x="34402" y="83104"/>
                  </a:cubicBezTo>
                  <a:cubicBezTo>
                    <a:pt x="35630" y="83597"/>
                    <a:pt x="36905" y="83949"/>
                    <a:pt x="38209" y="84152"/>
                  </a:cubicBezTo>
                  <a:cubicBezTo>
                    <a:pt x="39466" y="84435"/>
                    <a:pt x="40732" y="84626"/>
                    <a:pt x="42017" y="84723"/>
                  </a:cubicBezTo>
                  <a:cubicBezTo>
                    <a:pt x="44397" y="84723"/>
                    <a:pt x="46777" y="84723"/>
                    <a:pt x="49157" y="84723"/>
                  </a:cubicBezTo>
                  <a:lnTo>
                    <a:pt x="52108" y="85579"/>
                  </a:lnTo>
                  <a:lnTo>
                    <a:pt x="55059" y="86912"/>
                  </a:lnTo>
                  <a:cubicBezTo>
                    <a:pt x="56106" y="87459"/>
                    <a:pt x="57124" y="88062"/>
                    <a:pt x="58105" y="88721"/>
                  </a:cubicBezTo>
                  <a:lnTo>
                    <a:pt x="61246" y="90910"/>
                  </a:lnTo>
                  <a:cubicBezTo>
                    <a:pt x="62093" y="91691"/>
                    <a:pt x="62979" y="92422"/>
                    <a:pt x="63912" y="93100"/>
                  </a:cubicBezTo>
                  <a:lnTo>
                    <a:pt x="65530" y="94432"/>
                  </a:lnTo>
                  <a:cubicBezTo>
                    <a:pt x="65987" y="94618"/>
                    <a:pt x="66501" y="94618"/>
                    <a:pt x="66958" y="94432"/>
                  </a:cubicBezTo>
                  <a:cubicBezTo>
                    <a:pt x="67443" y="94327"/>
                    <a:pt x="67862" y="94014"/>
                    <a:pt x="68100" y="93576"/>
                  </a:cubicBezTo>
                  <a:cubicBezTo>
                    <a:pt x="68681" y="92766"/>
                    <a:pt x="68500" y="91635"/>
                    <a:pt x="67691" y="91051"/>
                  </a:cubicBezTo>
                  <a:cubicBezTo>
                    <a:pt x="67672" y="91035"/>
                    <a:pt x="67643" y="91020"/>
                    <a:pt x="67624" y="91006"/>
                  </a:cubicBezTo>
                  <a:lnTo>
                    <a:pt x="66577" y="90244"/>
                  </a:lnTo>
                  <a:lnTo>
                    <a:pt x="64578" y="88626"/>
                  </a:lnTo>
                  <a:cubicBezTo>
                    <a:pt x="63169" y="87379"/>
                    <a:pt x="61675" y="86233"/>
                    <a:pt x="60104" y="85199"/>
                  </a:cubicBezTo>
                  <a:cubicBezTo>
                    <a:pt x="58362" y="84133"/>
                    <a:pt x="56544" y="83180"/>
                    <a:pt x="54678" y="82343"/>
                  </a:cubicBezTo>
                  <a:cubicBezTo>
                    <a:pt x="52822" y="81529"/>
                    <a:pt x="50870" y="80953"/>
                    <a:pt x="48871" y="80629"/>
                  </a:cubicBezTo>
                  <a:lnTo>
                    <a:pt x="48395" y="79297"/>
                  </a:lnTo>
                  <a:lnTo>
                    <a:pt x="45730" y="79297"/>
                  </a:lnTo>
                  <a:cubicBezTo>
                    <a:pt x="44035" y="79221"/>
                    <a:pt x="42341" y="78999"/>
                    <a:pt x="40684" y="78630"/>
                  </a:cubicBezTo>
                  <a:cubicBezTo>
                    <a:pt x="39904" y="78530"/>
                    <a:pt x="39133" y="78339"/>
                    <a:pt x="38400" y="78059"/>
                  </a:cubicBezTo>
                  <a:lnTo>
                    <a:pt x="36020" y="77012"/>
                  </a:lnTo>
                  <a:lnTo>
                    <a:pt x="34306" y="76060"/>
                  </a:lnTo>
                  <a:lnTo>
                    <a:pt x="32688" y="74727"/>
                  </a:lnTo>
                  <a:cubicBezTo>
                    <a:pt x="32165" y="74267"/>
                    <a:pt x="31688" y="73756"/>
                    <a:pt x="31260" y="73204"/>
                  </a:cubicBezTo>
                  <a:cubicBezTo>
                    <a:pt x="31003" y="72747"/>
                    <a:pt x="30775" y="72269"/>
                    <a:pt x="30594" y="71776"/>
                  </a:cubicBezTo>
                  <a:cubicBezTo>
                    <a:pt x="30556" y="71206"/>
                    <a:pt x="30556" y="70633"/>
                    <a:pt x="30594" y="70063"/>
                  </a:cubicBezTo>
                  <a:cubicBezTo>
                    <a:pt x="30641" y="69748"/>
                    <a:pt x="30641" y="69426"/>
                    <a:pt x="30594" y="69111"/>
                  </a:cubicBezTo>
                  <a:cubicBezTo>
                    <a:pt x="30708" y="68683"/>
                    <a:pt x="30870" y="68268"/>
                    <a:pt x="31070" y="67873"/>
                  </a:cubicBezTo>
                  <a:cubicBezTo>
                    <a:pt x="32031" y="66416"/>
                    <a:pt x="33078" y="65017"/>
                    <a:pt x="34211" y="63685"/>
                  </a:cubicBezTo>
                  <a:cubicBezTo>
                    <a:pt x="34611" y="63283"/>
                    <a:pt x="34963" y="62836"/>
                    <a:pt x="35258" y="62352"/>
                  </a:cubicBezTo>
                  <a:cubicBezTo>
                    <a:pt x="35782" y="61503"/>
                    <a:pt x="36220" y="60612"/>
                    <a:pt x="36591" y="59687"/>
                  </a:cubicBezTo>
                  <a:cubicBezTo>
                    <a:pt x="36591" y="59115"/>
                    <a:pt x="36591" y="58544"/>
                    <a:pt x="37067" y="57973"/>
                  </a:cubicBezTo>
                  <a:cubicBezTo>
                    <a:pt x="37115" y="57308"/>
                    <a:pt x="37115" y="56640"/>
                    <a:pt x="37067" y="55974"/>
                  </a:cubicBezTo>
                  <a:cubicBezTo>
                    <a:pt x="37162" y="55248"/>
                    <a:pt x="37162" y="54511"/>
                    <a:pt x="37067" y="53785"/>
                  </a:cubicBezTo>
                  <a:cubicBezTo>
                    <a:pt x="36781" y="52417"/>
                    <a:pt x="36163" y="51141"/>
                    <a:pt x="35258" y="50072"/>
                  </a:cubicBezTo>
                  <a:cubicBezTo>
                    <a:pt x="34249" y="48947"/>
                    <a:pt x="33012" y="48040"/>
                    <a:pt x="31641" y="47407"/>
                  </a:cubicBezTo>
                  <a:cubicBezTo>
                    <a:pt x="30956" y="47160"/>
                    <a:pt x="30261" y="46969"/>
                    <a:pt x="29547" y="46835"/>
                  </a:cubicBezTo>
                  <a:cubicBezTo>
                    <a:pt x="28852" y="46737"/>
                    <a:pt x="28147" y="46737"/>
                    <a:pt x="27452" y="46835"/>
                  </a:cubicBezTo>
                  <a:cubicBezTo>
                    <a:pt x="26786" y="46737"/>
                    <a:pt x="26120" y="46737"/>
                    <a:pt x="25453" y="46835"/>
                  </a:cubicBezTo>
                  <a:cubicBezTo>
                    <a:pt x="24740" y="47122"/>
                    <a:pt x="24063" y="47507"/>
                    <a:pt x="23454" y="47978"/>
                  </a:cubicBezTo>
                  <a:cubicBezTo>
                    <a:pt x="22940" y="48382"/>
                    <a:pt x="22493" y="48864"/>
                    <a:pt x="22121" y="49406"/>
                  </a:cubicBezTo>
                  <a:cubicBezTo>
                    <a:pt x="21807" y="49917"/>
                    <a:pt x="21560" y="50460"/>
                    <a:pt x="21360" y="51024"/>
                  </a:cubicBezTo>
                  <a:lnTo>
                    <a:pt x="20884" y="52357"/>
                  </a:lnTo>
                  <a:cubicBezTo>
                    <a:pt x="20665" y="53463"/>
                    <a:pt x="20351" y="54546"/>
                    <a:pt x="19932" y="55593"/>
                  </a:cubicBezTo>
                  <a:lnTo>
                    <a:pt x="19932" y="55593"/>
                  </a:lnTo>
                  <a:lnTo>
                    <a:pt x="19361" y="56545"/>
                  </a:lnTo>
                  <a:cubicBezTo>
                    <a:pt x="19056" y="56886"/>
                    <a:pt x="18704" y="57175"/>
                    <a:pt x="18314" y="57402"/>
                  </a:cubicBezTo>
                  <a:lnTo>
                    <a:pt x="17647" y="57402"/>
                  </a:lnTo>
                  <a:lnTo>
                    <a:pt x="16886" y="57402"/>
                  </a:lnTo>
                  <a:lnTo>
                    <a:pt x="16315" y="57402"/>
                  </a:lnTo>
                  <a:lnTo>
                    <a:pt x="15648" y="57402"/>
                  </a:lnTo>
                  <a:lnTo>
                    <a:pt x="14506" y="56640"/>
                  </a:lnTo>
                  <a:lnTo>
                    <a:pt x="13935" y="55974"/>
                  </a:lnTo>
                  <a:cubicBezTo>
                    <a:pt x="13459" y="55117"/>
                    <a:pt x="13078" y="54261"/>
                    <a:pt x="12697" y="53404"/>
                  </a:cubicBezTo>
                  <a:cubicBezTo>
                    <a:pt x="12650" y="52802"/>
                    <a:pt x="12650" y="52197"/>
                    <a:pt x="12697" y="51595"/>
                  </a:cubicBezTo>
                  <a:cubicBezTo>
                    <a:pt x="12650" y="51184"/>
                    <a:pt x="12650" y="50769"/>
                    <a:pt x="12697" y="50358"/>
                  </a:cubicBezTo>
                  <a:cubicBezTo>
                    <a:pt x="12659" y="49978"/>
                    <a:pt x="12659" y="49595"/>
                    <a:pt x="12697" y="49215"/>
                  </a:cubicBezTo>
                  <a:lnTo>
                    <a:pt x="13459" y="48073"/>
                  </a:lnTo>
                  <a:cubicBezTo>
                    <a:pt x="14030" y="47407"/>
                    <a:pt x="14696" y="46835"/>
                    <a:pt x="15267" y="46264"/>
                  </a:cubicBezTo>
                  <a:lnTo>
                    <a:pt x="17362" y="44170"/>
                  </a:lnTo>
                  <a:cubicBezTo>
                    <a:pt x="18761" y="42769"/>
                    <a:pt x="20065" y="41274"/>
                    <a:pt x="21265" y="39696"/>
                  </a:cubicBezTo>
                  <a:cubicBezTo>
                    <a:pt x="22902" y="37767"/>
                    <a:pt x="24073" y="35487"/>
                    <a:pt x="24692" y="33032"/>
                  </a:cubicBezTo>
                  <a:cubicBezTo>
                    <a:pt x="24787" y="32401"/>
                    <a:pt x="24787" y="31760"/>
                    <a:pt x="24692" y="31128"/>
                  </a:cubicBezTo>
                  <a:cubicBezTo>
                    <a:pt x="24787" y="30434"/>
                    <a:pt x="24787" y="29729"/>
                    <a:pt x="24692" y="29034"/>
                  </a:cubicBezTo>
                  <a:cubicBezTo>
                    <a:pt x="24511" y="28340"/>
                    <a:pt x="24187" y="27692"/>
                    <a:pt x="23740" y="27130"/>
                  </a:cubicBezTo>
                  <a:lnTo>
                    <a:pt x="23073" y="26464"/>
                  </a:lnTo>
                  <a:cubicBezTo>
                    <a:pt x="22778" y="26184"/>
                    <a:pt x="22417" y="25987"/>
                    <a:pt x="22026" y="25893"/>
                  </a:cubicBezTo>
                  <a:cubicBezTo>
                    <a:pt x="21750" y="25805"/>
                    <a:pt x="21446" y="25805"/>
                    <a:pt x="21170" y="25893"/>
                  </a:cubicBezTo>
                  <a:cubicBezTo>
                    <a:pt x="20770" y="25747"/>
                    <a:pt x="20332" y="25747"/>
                    <a:pt x="19932" y="25893"/>
                  </a:cubicBezTo>
                  <a:cubicBezTo>
                    <a:pt x="19361" y="26097"/>
                    <a:pt x="18837" y="26421"/>
                    <a:pt x="18409" y="26845"/>
                  </a:cubicBezTo>
                  <a:cubicBezTo>
                    <a:pt x="17847" y="27424"/>
                    <a:pt x="17400" y="28102"/>
                    <a:pt x="17076" y="28844"/>
                  </a:cubicBezTo>
                  <a:cubicBezTo>
                    <a:pt x="16724" y="29574"/>
                    <a:pt x="16305" y="30275"/>
                    <a:pt x="15839" y="30938"/>
                  </a:cubicBezTo>
                  <a:lnTo>
                    <a:pt x="15839" y="30938"/>
                  </a:lnTo>
                  <a:lnTo>
                    <a:pt x="15363" y="30938"/>
                  </a:lnTo>
                  <a:lnTo>
                    <a:pt x="15363" y="30938"/>
                  </a:lnTo>
                  <a:cubicBezTo>
                    <a:pt x="15068" y="30417"/>
                    <a:pt x="14820" y="29877"/>
                    <a:pt x="14601" y="29320"/>
                  </a:cubicBezTo>
                  <a:lnTo>
                    <a:pt x="14601" y="28653"/>
                  </a:lnTo>
                  <a:cubicBezTo>
                    <a:pt x="14287" y="27999"/>
                    <a:pt x="13935" y="27364"/>
                    <a:pt x="13554" y="26750"/>
                  </a:cubicBezTo>
                  <a:lnTo>
                    <a:pt x="12793" y="26083"/>
                  </a:lnTo>
                  <a:cubicBezTo>
                    <a:pt x="12488" y="25821"/>
                    <a:pt x="12126" y="25626"/>
                    <a:pt x="11745" y="25512"/>
                  </a:cubicBezTo>
                  <a:cubicBezTo>
                    <a:pt x="11032" y="25323"/>
                    <a:pt x="10270" y="25323"/>
                    <a:pt x="9556" y="25512"/>
                  </a:cubicBezTo>
                  <a:cubicBezTo>
                    <a:pt x="8766" y="25841"/>
                    <a:pt x="8023" y="26291"/>
                    <a:pt x="7366" y="26845"/>
                  </a:cubicBezTo>
                  <a:lnTo>
                    <a:pt x="6700" y="26845"/>
                  </a:lnTo>
                  <a:lnTo>
                    <a:pt x="6224" y="26845"/>
                  </a:lnTo>
                  <a:lnTo>
                    <a:pt x="6224" y="26845"/>
                  </a:lnTo>
                  <a:lnTo>
                    <a:pt x="6224" y="26845"/>
                  </a:lnTo>
                  <a:cubicBezTo>
                    <a:pt x="6186" y="26656"/>
                    <a:pt x="6186" y="26462"/>
                    <a:pt x="6224" y="26274"/>
                  </a:cubicBezTo>
                  <a:cubicBezTo>
                    <a:pt x="6177" y="25957"/>
                    <a:pt x="6177" y="25638"/>
                    <a:pt x="6224" y="25322"/>
                  </a:cubicBezTo>
                  <a:cubicBezTo>
                    <a:pt x="6081" y="24215"/>
                    <a:pt x="6081" y="23096"/>
                    <a:pt x="6224" y="21990"/>
                  </a:cubicBezTo>
                  <a:cubicBezTo>
                    <a:pt x="6177" y="21324"/>
                    <a:pt x="6177" y="20656"/>
                    <a:pt x="6224" y="19991"/>
                  </a:cubicBezTo>
                  <a:cubicBezTo>
                    <a:pt x="6472" y="19307"/>
                    <a:pt x="6757" y="18640"/>
                    <a:pt x="7081" y="17992"/>
                  </a:cubicBezTo>
                  <a:cubicBezTo>
                    <a:pt x="7652" y="16659"/>
                    <a:pt x="8413" y="15326"/>
                    <a:pt x="8985" y="13898"/>
                  </a:cubicBezTo>
                  <a:cubicBezTo>
                    <a:pt x="9556" y="12470"/>
                    <a:pt x="10127" y="11043"/>
                    <a:pt x="10603" y="9615"/>
                  </a:cubicBezTo>
                  <a:cubicBezTo>
                    <a:pt x="11155" y="8382"/>
                    <a:pt x="11479" y="7060"/>
                    <a:pt x="11555" y="5712"/>
                  </a:cubicBezTo>
                  <a:cubicBezTo>
                    <a:pt x="11555" y="5140"/>
                    <a:pt x="11555" y="4665"/>
                    <a:pt x="11555" y="4093"/>
                  </a:cubicBezTo>
                  <a:cubicBezTo>
                    <a:pt x="11603" y="3523"/>
                    <a:pt x="11603" y="2950"/>
                    <a:pt x="11555" y="2380"/>
                  </a:cubicBezTo>
                  <a:cubicBezTo>
                    <a:pt x="11450" y="1917"/>
                    <a:pt x="11298" y="1469"/>
                    <a:pt x="11079" y="1047"/>
                  </a:cubicBezTo>
                  <a:cubicBezTo>
                    <a:pt x="10736" y="416"/>
                    <a:pt x="10080" y="16"/>
                    <a:pt x="9365" y="0"/>
                  </a:cubicBezTo>
                  <a:lnTo>
                    <a:pt x="8604" y="0"/>
                  </a:lnTo>
                  <a:close/>
                  <a:moveTo>
                    <a:pt x="21074" y="30081"/>
                  </a:moveTo>
                  <a:lnTo>
                    <a:pt x="21074" y="30081"/>
                  </a:lnTo>
                  <a:close/>
                  <a:moveTo>
                    <a:pt x="20122" y="30081"/>
                  </a:moveTo>
                  <a:lnTo>
                    <a:pt x="20122" y="30081"/>
                  </a:lnTo>
                  <a:close/>
                  <a:moveTo>
                    <a:pt x="19266" y="56260"/>
                  </a:moveTo>
                  <a:lnTo>
                    <a:pt x="19266" y="56260"/>
                  </a:lnTo>
                  <a:close/>
                </a:path>
              </a:pathLst>
            </a:custGeom>
            <a:solidFill>
              <a:srgbClr val="5C2D90"/>
            </a:solidFill>
            <a:ln w="9508" cap="flat">
              <a:noFill/>
              <a:prstDash val="solid"/>
              <a:miter/>
            </a:ln>
          </p:spPr>
          <p:txBody>
            <a:bodyPr rtlCol="0" anchor="ctr"/>
            <a:lstStyle/>
            <a:p>
              <a:endParaRPr lang="en-US"/>
            </a:p>
          </p:txBody>
        </p:sp>
        <p:sp>
          <p:nvSpPr>
            <p:cNvPr id="18" name="Graphic 2">
              <a:extLst>
                <a:ext uri="{FF2B5EF4-FFF2-40B4-BE49-F238E27FC236}">
                  <a16:creationId xmlns:a16="http://schemas.microsoft.com/office/drawing/2014/main" id="{5D6EC294-D7EA-1441-9096-8970B7C33B7D}"/>
                </a:ext>
              </a:extLst>
            </p:cNvPr>
            <p:cNvSpPr/>
            <p:nvPr/>
          </p:nvSpPr>
          <p:spPr>
            <a:xfrm>
              <a:off x="7445077" y="1515981"/>
              <a:ext cx="35359" cy="66397"/>
            </a:xfrm>
            <a:custGeom>
              <a:avLst/>
              <a:gdLst>
                <a:gd name="connsiteX0" fmla="*/ 23906 w 35359"/>
                <a:gd name="connsiteY0" fmla="*/ 0 h 66397"/>
                <a:gd name="connsiteX1" fmla="*/ 23430 w 35359"/>
                <a:gd name="connsiteY1" fmla="*/ 0 h 66397"/>
                <a:gd name="connsiteX2" fmla="*/ 22763 w 35359"/>
                <a:gd name="connsiteY2" fmla="*/ 0 h 66397"/>
                <a:gd name="connsiteX3" fmla="*/ 22763 w 35359"/>
                <a:gd name="connsiteY3" fmla="*/ 0 h 66397"/>
                <a:gd name="connsiteX4" fmla="*/ 22002 w 35359"/>
                <a:gd name="connsiteY4" fmla="*/ 0 h 66397"/>
                <a:gd name="connsiteX5" fmla="*/ 18384 w 35359"/>
                <a:gd name="connsiteY5" fmla="*/ 762 h 66397"/>
                <a:gd name="connsiteX6" fmla="*/ 16481 w 35359"/>
                <a:gd name="connsiteY6" fmla="*/ 762 h 66397"/>
                <a:gd name="connsiteX7" fmla="*/ 14481 w 35359"/>
                <a:gd name="connsiteY7" fmla="*/ 1618 h 66397"/>
                <a:gd name="connsiteX8" fmla="*/ 12482 w 35359"/>
                <a:gd name="connsiteY8" fmla="*/ 3617 h 66397"/>
                <a:gd name="connsiteX9" fmla="*/ 11816 w 35359"/>
                <a:gd name="connsiteY9" fmla="*/ 6092 h 66397"/>
                <a:gd name="connsiteX10" fmla="*/ 12673 w 35359"/>
                <a:gd name="connsiteY10" fmla="*/ 9234 h 66397"/>
                <a:gd name="connsiteX11" fmla="*/ 16481 w 35359"/>
                <a:gd name="connsiteY11" fmla="*/ 12375 h 66397"/>
                <a:gd name="connsiteX12" fmla="*/ 18670 w 35359"/>
                <a:gd name="connsiteY12" fmla="*/ 13137 h 66397"/>
                <a:gd name="connsiteX13" fmla="*/ 20574 w 35359"/>
                <a:gd name="connsiteY13" fmla="*/ 13994 h 66397"/>
                <a:gd name="connsiteX14" fmla="*/ 24191 w 35359"/>
                <a:gd name="connsiteY14" fmla="*/ 16278 h 66397"/>
                <a:gd name="connsiteX15" fmla="*/ 25238 w 35359"/>
                <a:gd name="connsiteY15" fmla="*/ 17516 h 66397"/>
                <a:gd name="connsiteX16" fmla="*/ 25238 w 35359"/>
                <a:gd name="connsiteY16" fmla="*/ 18372 h 66397"/>
                <a:gd name="connsiteX17" fmla="*/ 25238 w 35359"/>
                <a:gd name="connsiteY17" fmla="*/ 19896 h 66397"/>
                <a:gd name="connsiteX18" fmla="*/ 25238 w 35359"/>
                <a:gd name="connsiteY18" fmla="*/ 21419 h 66397"/>
                <a:gd name="connsiteX19" fmla="*/ 25238 w 35359"/>
                <a:gd name="connsiteY19" fmla="*/ 22371 h 66397"/>
                <a:gd name="connsiteX20" fmla="*/ 25238 w 35359"/>
                <a:gd name="connsiteY20" fmla="*/ 22371 h 66397"/>
                <a:gd name="connsiteX21" fmla="*/ 24667 w 35359"/>
                <a:gd name="connsiteY21" fmla="*/ 22371 h 66397"/>
                <a:gd name="connsiteX22" fmla="*/ 23906 w 35359"/>
                <a:gd name="connsiteY22" fmla="*/ 22371 h 66397"/>
                <a:gd name="connsiteX23" fmla="*/ 21526 w 35359"/>
                <a:gd name="connsiteY23" fmla="*/ 20562 h 66397"/>
                <a:gd name="connsiteX24" fmla="*/ 17337 w 35359"/>
                <a:gd name="connsiteY24" fmla="*/ 18087 h 66397"/>
                <a:gd name="connsiteX25" fmla="*/ 14196 w 35359"/>
                <a:gd name="connsiteY25" fmla="*/ 17421 h 66397"/>
                <a:gd name="connsiteX26" fmla="*/ 11245 w 35359"/>
                <a:gd name="connsiteY26" fmla="*/ 17421 h 66397"/>
                <a:gd name="connsiteX27" fmla="*/ 8484 w 35359"/>
                <a:gd name="connsiteY27" fmla="*/ 17421 h 66397"/>
                <a:gd name="connsiteX28" fmla="*/ 5152 w 35359"/>
                <a:gd name="connsiteY28" fmla="*/ 17421 h 66397"/>
                <a:gd name="connsiteX29" fmla="*/ 2106 w 35359"/>
                <a:gd name="connsiteY29" fmla="*/ 18848 h 66397"/>
                <a:gd name="connsiteX30" fmla="*/ 869 w 35359"/>
                <a:gd name="connsiteY30" fmla="*/ 20276 h 66397"/>
                <a:gd name="connsiteX31" fmla="*/ 107 w 35359"/>
                <a:gd name="connsiteY31" fmla="*/ 22371 h 66397"/>
                <a:gd name="connsiteX32" fmla="*/ 107 w 35359"/>
                <a:gd name="connsiteY32" fmla="*/ 23989 h 66397"/>
                <a:gd name="connsiteX33" fmla="*/ 678 w 35359"/>
                <a:gd name="connsiteY33" fmla="*/ 25417 h 66397"/>
                <a:gd name="connsiteX34" fmla="*/ 3534 w 35359"/>
                <a:gd name="connsiteY34" fmla="*/ 28463 h 66397"/>
                <a:gd name="connsiteX35" fmla="*/ 9246 w 35359"/>
                <a:gd name="connsiteY35" fmla="*/ 30176 h 66397"/>
                <a:gd name="connsiteX36" fmla="*/ 12197 w 35359"/>
                <a:gd name="connsiteY36" fmla="*/ 30176 h 66397"/>
                <a:gd name="connsiteX37" fmla="*/ 16956 w 35359"/>
                <a:gd name="connsiteY37" fmla="*/ 32937 h 66397"/>
                <a:gd name="connsiteX38" fmla="*/ 19527 w 35359"/>
                <a:gd name="connsiteY38" fmla="*/ 33794 h 66397"/>
                <a:gd name="connsiteX39" fmla="*/ 20669 w 35359"/>
                <a:gd name="connsiteY39" fmla="*/ 34555 h 66397"/>
                <a:gd name="connsiteX40" fmla="*/ 21811 w 35359"/>
                <a:gd name="connsiteY40" fmla="*/ 35698 h 66397"/>
                <a:gd name="connsiteX41" fmla="*/ 22763 w 35359"/>
                <a:gd name="connsiteY41" fmla="*/ 37030 h 66397"/>
                <a:gd name="connsiteX42" fmla="*/ 24857 w 35359"/>
                <a:gd name="connsiteY42" fmla="*/ 40838 h 66397"/>
                <a:gd name="connsiteX43" fmla="*/ 26286 w 35359"/>
                <a:gd name="connsiteY43" fmla="*/ 44741 h 66397"/>
                <a:gd name="connsiteX44" fmla="*/ 28094 w 35359"/>
                <a:gd name="connsiteY44" fmla="*/ 51119 h 66397"/>
                <a:gd name="connsiteX45" fmla="*/ 29903 w 35359"/>
                <a:gd name="connsiteY45" fmla="*/ 56831 h 66397"/>
                <a:gd name="connsiteX46" fmla="*/ 31711 w 35359"/>
                <a:gd name="connsiteY46" fmla="*/ 64922 h 66397"/>
                <a:gd name="connsiteX47" fmla="*/ 33825 w 35359"/>
                <a:gd name="connsiteY47" fmla="*/ 66366 h 66397"/>
                <a:gd name="connsiteX48" fmla="*/ 33901 w 35359"/>
                <a:gd name="connsiteY48" fmla="*/ 66350 h 66397"/>
                <a:gd name="connsiteX49" fmla="*/ 35329 w 35359"/>
                <a:gd name="connsiteY49" fmla="*/ 64161 h 66397"/>
                <a:gd name="connsiteX50" fmla="*/ 34377 w 35359"/>
                <a:gd name="connsiteY50" fmla="*/ 59401 h 66397"/>
                <a:gd name="connsiteX51" fmla="*/ 33901 w 35359"/>
                <a:gd name="connsiteY51" fmla="*/ 57212 h 66397"/>
                <a:gd name="connsiteX52" fmla="*/ 33140 w 35359"/>
                <a:gd name="connsiteY52" fmla="*/ 54832 h 66397"/>
                <a:gd name="connsiteX53" fmla="*/ 31521 w 35359"/>
                <a:gd name="connsiteY53" fmla="*/ 49691 h 66397"/>
                <a:gd name="connsiteX54" fmla="*/ 29808 w 35359"/>
                <a:gd name="connsiteY54" fmla="*/ 43504 h 66397"/>
                <a:gd name="connsiteX55" fmla="*/ 27713 w 35359"/>
                <a:gd name="connsiteY55" fmla="*/ 38173 h 66397"/>
                <a:gd name="connsiteX56" fmla="*/ 24286 w 35359"/>
                <a:gd name="connsiteY56" fmla="*/ 32937 h 66397"/>
                <a:gd name="connsiteX57" fmla="*/ 22573 w 35359"/>
                <a:gd name="connsiteY57" fmla="*/ 31319 h 66397"/>
                <a:gd name="connsiteX58" fmla="*/ 19527 w 35359"/>
                <a:gd name="connsiteY58" fmla="*/ 29796 h 66397"/>
                <a:gd name="connsiteX59" fmla="*/ 15338 w 35359"/>
                <a:gd name="connsiteY59" fmla="*/ 28939 h 66397"/>
                <a:gd name="connsiteX60" fmla="*/ 11626 w 35359"/>
                <a:gd name="connsiteY60" fmla="*/ 28939 h 66397"/>
                <a:gd name="connsiteX61" fmla="*/ 7342 w 35359"/>
                <a:gd name="connsiteY61" fmla="*/ 28939 h 66397"/>
                <a:gd name="connsiteX62" fmla="*/ 5819 w 35359"/>
                <a:gd name="connsiteY62" fmla="*/ 28368 h 66397"/>
                <a:gd name="connsiteX63" fmla="*/ 4296 w 35359"/>
                <a:gd name="connsiteY63" fmla="*/ 27321 h 66397"/>
                <a:gd name="connsiteX64" fmla="*/ 3534 w 35359"/>
                <a:gd name="connsiteY64" fmla="*/ 26464 h 66397"/>
                <a:gd name="connsiteX65" fmla="*/ 3534 w 35359"/>
                <a:gd name="connsiteY65" fmla="*/ 25798 h 66397"/>
                <a:gd name="connsiteX66" fmla="*/ 3534 w 35359"/>
                <a:gd name="connsiteY66" fmla="*/ 25036 h 66397"/>
                <a:gd name="connsiteX67" fmla="*/ 3534 w 35359"/>
                <a:gd name="connsiteY67" fmla="*/ 25036 h 66397"/>
                <a:gd name="connsiteX68" fmla="*/ 3534 w 35359"/>
                <a:gd name="connsiteY68" fmla="*/ 25036 h 66397"/>
                <a:gd name="connsiteX69" fmla="*/ 4391 w 35359"/>
                <a:gd name="connsiteY69" fmla="*/ 25036 h 66397"/>
                <a:gd name="connsiteX70" fmla="*/ 6676 w 35359"/>
                <a:gd name="connsiteY70" fmla="*/ 25036 h 66397"/>
                <a:gd name="connsiteX71" fmla="*/ 10388 w 35359"/>
                <a:gd name="connsiteY71" fmla="*/ 25036 h 66397"/>
                <a:gd name="connsiteX72" fmla="*/ 14101 w 35359"/>
                <a:gd name="connsiteY72" fmla="*/ 25036 h 66397"/>
                <a:gd name="connsiteX73" fmla="*/ 16956 w 35359"/>
                <a:gd name="connsiteY73" fmla="*/ 23418 h 66397"/>
                <a:gd name="connsiteX74" fmla="*/ 19622 w 35359"/>
                <a:gd name="connsiteY74" fmla="*/ 25322 h 66397"/>
                <a:gd name="connsiteX75" fmla="*/ 20669 w 35359"/>
                <a:gd name="connsiteY75" fmla="*/ 26178 h 66397"/>
                <a:gd name="connsiteX76" fmla="*/ 23239 w 35359"/>
                <a:gd name="connsiteY76" fmla="*/ 27511 h 66397"/>
                <a:gd name="connsiteX77" fmla="*/ 26761 w 35359"/>
                <a:gd name="connsiteY77" fmla="*/ 27511 h 66397"/>
                <a:gd name="connsiteX78" fmla="*/ 27523 w 35359"/>
                <a:gd name="connsiteY78" fmla="*/ 26940 h 66397"/>
                <a:gd name="connsiteX79" fmla="*/ 28094 w 35359"/>
                <a:gd name="connsiteY79" fmla="*/ 26178 h 66397"/>
                <a:gd name="connsiteX80" fmla="*/ 28094 w 35359"/>
                <a:gd name="connsiteY80" fmla="*/ 25607 h 66397"/>
                <a:gd name="connsiteX81" fmla="*/ 28570 w 35359"/>
                <a:gd name="connsiteY81" fmla="*/ 24465 h 66397"/>
                <a:gd name="connsiteX82" fmla="*/ 28570 w 35359"/>
                <a:gd name="connsiteY82" fmla="*/ 21419 h 66397"/>
                <a:gd name="connsiteX83" fmla="*/ 28570 w 35359"/>
                <a:gd name="connsiteY83" fmla="*/ 18848 h 66397"/>
                <a:gd name="connsiteX84" fmla="*/ 27713 w 35359"/>
                <a:gd name="connsiteY84" fmla="*/ 16945 h 66397"/>
                <a:gd name="connsiteX85" fmla="*/ 26761 w 35359"/>
                <a:gd name="connsiteY85" fmla="*/ 15612 h 66397"/>
                <a:gd name="connsiteX86" fmla="*/ 24667 w 35359"/>
                <a:gd name="connsiteY86" fmla="*/ 13803 h 66397"/>
                <a:gd name="connsiteX87" fmla="*/ 22287 w 35359"/>
                <a:gd name="connsiteY87" fmla="*/ 12375 h 66397"/>
                <a:gd name="connsiteX88" fmla="*/ 19336 w 35359"/>
                <a:gd name="connsiteY88" fmla="*/ 11042 h 66397"/>
                <a:gd name="connsiteX89" fmla="*/ 16861 w 35359"/>
                <a:gd name="connsiteY89" fmla="*/ 9995 h 66397"/>
                <a:gd name="connsiteX90" fmla="*/ 15719 w 35359"/>
                <a:gd name="connsiteY90" fmla="*/ 9329 h 66397"/>
                <a:gd name="connsiteX91" fmla="*/ 15719 w 35359"/>
                <a:gd name="connsiteY91" fmla="*/ 9329 h 66397"/>
                <a:gd name="connsiteX92" fmla="*/ 15719 w 35359"/>
                <a:gd name="connsiteY92" fmla="*/ 8567 h 66397"/>
                <a:gd name="connsiteX93" fmla="*/ 15719 w 35359"/>
                <a:gd name="connsiteY93" fmla="*/ 7996 h 66397"/>
                <a:gd name="connsiteX94" fmla="*/ 15719 w 35359"/>
                <a:gd name="connsiteY94" fmla="*/ 7996 h 66397"/>
                <a:gd name="connsiteX95" fmla="*/ 15719 w 35359"/>
                <a:gd name="connsiteY95" fmla="*/ 7996 h 66397"/>
                <a:gd name="connsiteX96" fmla="*/ 15719 w 35359"/>
                <a:gd name="connsiteY96" fmla="*/ 7996 h 66397"/>
                <a:gd name="connsiteX97" fmla="*/ 15719 w 35359"/>
                <a:gd name="connsiteY97" fmla="*/ 7996 h 66397"/>
                <a:gd name="connsiteX98" fmla="*/ 16956 w 35359"/>
                <a:gd name="connsiteY98" fmla="*/ 7425 h 66397"/>
                <a:gd name="connsiteX99" fmla="*/ 21145 w 35359"/>
                <a:gd name="connsiteY99" fmla="*/ 6568 h 66397"/>
                <a:gd name="connsiteX100" fmla="*/ 23525 w 35359"/>
                <a:gd name="connsiteY100" fmla="*/ 5807 h 66397"/>
                <a:gd name="connsiteX101" fmla="*/ 24191 w 35359"/>
                <a:gd name="connsiteY101" fmla="*/ 5807 h 66397"/>
                <a:gd name="connsiteX102" fmla="*/ 24953 w 35359"/>
                <a:gd name="connsiteY102" fmla="*/ 5807 h 66397"/>
                <a:gd name="connsiteX103" fmla="*/ 25524 w 35359"/>
                <a:gd name="connsiteY103" fmla="*/ 4569 h 66397"/>
                <a:gd name="connsiteX104" fmla="*/ 25524 w 35359"/>
                <a:gd name="connsiteY104" fmla="*/ 3237 h 66397"/>
                <a:gd name="connsiteX105" fmla="*/ 24286 w 35359"/>
                <a:gd name="connsiteY105" fmla="*/ 2570 h 66397"/>
                <a:gd name="connsiteX106" fmla="*/ 4010 w 35359"/>
                <a:gd name="connsiteY106" fmla="*/ 23418 h 66397"/>
                <a:gd name="connsiteX107" fmla="*/ 4010 w 35359"/>
                <a:gd name="connsiteY107" fmla="*/ 23418 h 66397"/>
                <a:gd name="connsiteX108" fmla="*/ 33520 w 35359"/>
                <a:gd name="connsiteY108" fmla="*/ 54261 h 66397"/>
                <a:gd name="connsiteX109" fmla="*/ 33520 w 35359"/>
                <a:gd name="connsiteY109" fmla="*/ 54261 h 66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5359" h="66397">
                  <a:moveTo>
                    <a:pt x="23906" y="0"/>
                  </a:moveTo>
                  <a:lnTo>
                    <a:pt x="23430" y="0"/>
                  </a:lnTo>
                  <a:lnTo>
                    <a:pt x="22763" y="0"/>
                  </a:lnTo>
                  <a:lnTo>
                    <a:pt x="22763" y="0"/>
                  </a:lnTo>
                  <a:lnTo>
                    <a:pt x="22002" y="0"/>
                  </a:lnTo>
                  <a:cubicBezTo>
                    <a:pt x="20821" y="345"/>
                    <a:pt x="19612" y="600"/>
                    <a:pt x="18384" y="762"/>
                  </a:cubicBezTo>
                  <a:lnTo>
                    <a:pt x="16481" y="762"/>
                  </a:lnTo>
                  <a:cubicBezTo>
                    <a:pt x="15786" y="970"/>
                    <a:pt x="15110" y="1257"/>
                    <a:pt x="14481" y="1618"/>
                  </a:cubicBezTo>
                  <a:cubicBezTo>
                    <a:pt x="13634" y="2081"/>
                    <a:pt x="12949" y="2774"/>
                    <a:pt x="12482" y="3617"/>
                  </a:cubicBezTo>
                  <a:cubicBezTo>
                    <a:pt x="12073" y="4380"/>
                    <a:pt x="11845" y="5227"/>
                    <a:pt x="11816" y="6092"/>
                  </a:cubicBezTo>
                  <a:cubicBezTo>
                    <a:pt x="11854" y="7192"/>
                    <a:pt x="12149" y="8268"/>
                    <a:pt x="12673" y="9234"/>
                  </a:cubicBezTo>
                  <a:cubicBezTo>
                    <a:pt x="13568" y="10670"/>
                    <a:pt x="14900" y="11774"/>
                    <a:pt x="16481" y="12375"/>
                  </a:cubicBezTo>
                  <a:lnTo>
                    <a:pt x="18670" y="13137"/>
                  </a:lnTo>
                  <a:lnTo>
                    <a:pt x="20574" y="13994"/>
                  </a:lnTo>
                  <a:cubicBezTo>
                    <a:pt x="21830" y="14664"/>
                    <a:pt x="23049" y="15427"/>
                    <a:pt x="24191" y="16278"/>
                  </a:cubicBezTo>
                  <a:lnTo>
                    <a:pt x="25238" y="17516"/>
                  </a:lnTo>
                  <a:cubicBezTo>
                    <a:pt x="25276" y="17800"/>
                    <a:pt x="25276" y="18088"/>
                    <a:pt x="25238" y="18372"/>
                  </a:cubicBezTo>
                  <a:cubicBezTo>
                    <a:pt x="25324" y="18877"/>
                    <a:pt x="25324" y="19391"/>
                    <a:pt x="25238" y="19896"/>
                  </a:cubicBezTo>
                  <a:lnTo>
                    <a:pt x="25238" y="21419"/>
                  </a:lnTo>
                  <a:cubicBezTo>
                    <a:pt x="25295" y="21734"/>
                    <a:pt x="25295" y="22056"/>
                    <a:pt x="25238" y="22371"/>
                  </a:cubicBezTo>
                  <a:lnTo>
                    <a:pt x="25238" y="22371"/>
                  </a:lnTo>
                  <a:lnTo>
                    <a:pt x="24667" y="22371"/>
                  </a:lnTo>
                  <a:lnTo>
                    <a:pt x="23906" y="22371"/>
                  </a:lnTo>
                  <a:lnTo>
                    <a:pt x="21526" y="20562"/>
                  </a:lnTo>
                  <a:cubicBezTo>
                    <a:pt x="20345" y="19420"/>
                    <a:pt x="18908" y="18571"/>
                    <a:pt x="17337" y="18087"/>
                  </a:cubicBezTo>
                  <a:cubicBezTo>
                    <a:pt x="16309" y="17774"/>
                    <a:pt x="15262" y="17551"/>
                    <a:pt x="14196" y="17421"/>
                  </a:cubicBezTo>
                  <a:lnTo>
                    <a:pt x="11245" y="17421"/>
                  </a:lnTo>
                  <a:lnTo>
                    <a:pt x="8484" y="17421"/>
                  </a:lnTo>
                  <a:cubicBezTo>
                    <a:pt x="7380" y="17281"/>
                    <a:pt x="6257" y="17281"/>
                    <a:pt x="5152" y="17421"/>
                  </a:cubicBezTo>
                  <a:cubicBezTo>
                    <a:pt x="4048" y="17678"/>
                    <a:pt x="3011" y="18164"/>
                    <a:pt x="2106" y="18848"/>
                  </a:cubicBezTo>
                  <a:cubicBezTo>
                    <a:pt x="1621" y="19257"/>
                    <a:pt x="1202" y="19738"/>
                    <a:pt x="869" y="20276"/>
                  </a:cubicBezTo>
                  <a:cubicBezTo>
                    <a:pt x="478" y="20915"/>
                    <a:pt x="212" y="21628"/>
                    <a:pt x="107" y="22371"/>
                  </a:cubicBezTo>
                  <a:cubicBezTo>
                    <a:pt x="-36" y="22900"/>
                    <a:pt x="-36" y="23460"/>
                    <a:pt x="107" y="23989"/>
                  </a:cubicBezTo>
                  <a:cubicBezTo>
                    <a:pt x="193" y="24499"/>
                    <a:pt x="393" y="24986"/>
                    <a:pt x="678" y="25417"/>
                  </a:cubicBezTo>
                  <a:cubicBezTo>
                    <a:pt x="1421" y="26608"/>
                    <a:pt x="2392" y="27642"/>
                    <a:pt x="3534" y="28463"/>
                  </a:cubicBezTo>
                  <a:cubicBezTo>
                    <a:pt x="5247" y="29543"/>
                    <a:pt x="7218" y="30136"/>
                    <a:pt x="9246" y="30176"/>
                  </a:cubicBezTo>
                  <a:lnTo>
                    <a:pt x="12197" y="30176"/>
                  </a:lnTo>
                  <a:cubicBezTo>
                    <a:pt x="13834" y="31007"/>
                    <a:pt x="15424" y="31928"/>
                    <a:pt x="16956" y="32937"/>
                  </a:cubicBezTo>
                  <a:cubicBezTo>
                    <a:pt x="17851" y="33107"/>
                    <a:pt x="18708" y="33395"/>
                    <a:pt x="19527" y="33794"/>
                  </a:cubicBezTo>
                  <a:cubicBezTo>
                    <a:pt x="19945" y="33991"/>
                    <a:pt x="20326" y="34248"/>
                    <a:pt x="20669" y="34555"/>
                  </a:cubicBezTo>
                  <a:lnTo>
                    <a:pt x="21811" y="35698"/>
                  </a:lnTo>
                  <a:lnTo>
                    <a:pt x="22763" y="37030"/>
                  </a:lnTo>
                  <a:cubicBezTo>
                    <a:pt x="23553" y="38247"/>
                    <a:pt x="24258" y="39520"/>
                    <a:pt x="24857" y="40838"/>
                  </a:cubicBezTo>
                  <a:cubicBezTo>
                    <a:pt x="25419" y="42107"/>
                    <a:pt x="25895" y="43411"/>
                    <a:pt x="26286" y="44741"/>
                  </a:cubicBezTo>
                  <a:cubicBezTo>
                    <a:pt x="26952" y="46835"/>
                    <a:pt x="27428" y="48930"/>
                    <a:pt x="28094" y="51119"/>
                  </a:cubicBezTo>
                  <a:cubicBezTo>
                    <a:pt x="28760" y="53309"/>
                    <a:pt x="29237" y="54927"/>
                    <a:pt x="29903" y="56831"/>
                  </a:cubicBezTo>
                  <a:cubicBezTo>
                    <a:pt x="30683" y="59485"/>
                    <a:pt x="31293" y="62187"/>
                    <a:pt x="31711" y="64922"/>
                  </a:cubicBezTo>
                  <a:cubicBezTo>
                    <a:pt x="31892" y="65904"/>
                    <a:pt x="32844" y="66551"/>
                    <a:pt x="33825" y="66366"/>
                  </a:cubicBezTo>
                  <a:cubicBezTo>
                    <a:pt x="33853" y="66362"/>
                    <a:pt x="33872" y="66356"/>
                    <a:pt x="33901" y="66350"/>
                  </a:cubicBezTo>
                  <a:cubicBezTo>
                    <a:pt x="34881" y="66114"/>
                    <a:pt x="35510" y="65154"/>
                    <a:pt x="35329" y="64161"/>
                  </a:cubicBezTo>
                  <a:cubicBezTo>
                    <a:pt x="35329" y="62542"/>
                    <a:pt x="34758" y="60924"/>
                    <a:pt x="34377" y="59401"/>
                  </a:cubicBezTo>
                  <a:cubicBezTo>
                    <a:pt x="34263" y="58662"/>
                    <a:pt x="34101" y="57930"/>
                    <a:pt x="33901" y="57212"/>
                  </a:cubicBezTo>
                  <a:cubicBezTo>
                    <a:pt x="33606" y="56433"/>
                    <a:pt x="33349" y="55638"/>
                    <a:pt x="33140" y="54832"/>
                  </a:cubicBezTo>
                  <a:cubicBezTo>
                    <a:pt x="32568" y="53118"/>
                    <a:pt x="31997" y="51405"/>
                    <a:pt x="31521" y="49691"/>
                  </a:cubicBezTo>
                  <a:cubicBezTo>
                    <a:pt x="31045" y="47978"/>
                    <a:pt x="30474" y="45503"/>
                    <a:pt x="29808" y="43504"/>
                  </a:cubicBezTo>
                  <a:cubicBezTo>
                    <a:pt x="29141" y="41505"/>
                    <a:pt x="28475" y="39886"/>
                    <a:pt x="27713" y="38173"/>
                  </a:cubicBezTo>
                  <a:cubicBezTo>
                    <a:pt x="26771" y="36303"/>
                    <a:pt x="25619" y="34547"/>
                    <a:pt x="24286" y="32937"/>
                  </a:cubicBezTo>
                  <a:cubicBezTo>
                    <a:pt x="23763" y="32351"/>
                    <a:pt x="23192" y="31810"/>
                    <a:pt x="22573" y="31319"/>
                  </a:cubicBezTo>
                  <a:cubicBezTo>
                    <a:pt x="21697" y="30570"/>
                    <a:pt x="20650" y="30047"/>
                    <a:pt x="19527" y="29796"/>
                  </a:cubicBezTo>
                  <a:cubicBezTo>
                    <a:pt x="18166" y="29365"/>
                    <a:pt x="16757" y="29078"/>
                    <a:pt x="15338" y="28939"/>
                  </a:cubicBezTo>
                  <a:lnTo>
                    <a:pt x="11626" y="28939"/>
                  </a:lnTo>
                  <a:cubicBezTo>
                    <a:pt x="10198" y="29034"/>
                    <a:pt x="8770" y="29034"/>
                    <a:pt x="7342" y="28939"/>
                  </a:cubicBezTo>
                  <a:lnTo>
                    <a:pt x="5819" y="28368"/>
                  </a:lnTo>
                  <a:cubicBezTo>
                    <a:pt x="5276" y="28074"/>
                    <a:pt x="4762" y="27723"/>
                    <a:pt x="4296" y="27321"/>
                  </a:cubicBezTo>
                  <a:lnTo>
                    <a:pt x="3534" y="26464"/>
                  </a:lnTo>
                  <a:cubicBezTo>
                    <a:pt x="3553" y="26242"/>
                    <a:pt x="3553" y="26019"/>
                    <a:pt x="3534" y="25798"/>
                  </a:cubicBezTo>
                  <a:lnTo>
                    <a:pt x="3534" y="25036"/>
                  </a:lnTo>
                  <a:lnTo>
                    <a:pt x="3534" y="25036"/>
                  </a:lnTo>
                  <a:cubicBezTo>
                    <a:pt x="3534" y="25036"/>
                    <a:pt x="3534" y="25036"/>
                    <a:pt x="3534" y="25036"/>
                  </a:cubicBezTo>
                  <a:lnTo>
                    <a:pt x="4391" y="25036"/>
                  </a:lnTo>
                  <a:lnTo>
                    <a:pt x="6676" y="25036"/>
                  </a:lnTo>
                  <a:cubicBezTo>
                    <a:pt x="7913" y="24941"/>
                    <a:pt x="9150" y="24941"/>
                    <a:pt x="10388" y="25036"/>
                  </a:cubicBezTo>
                  <a:lnTo>
                    <a:pt x="14101" y="25036"/>
                  </a:lnTo>
                  <a:cubicBezTo>
                    <a:pt x="14938" y="24317"/>
                    <a:pt x="15909" y="23768"/>
                    <a:pt x="16956" y="23418"/>
                  </a:cubicBezTo>
                  <a:cubicBezTo>
                    <a:pt x="17908" y="23965"/>
                    <a:pt x="18794" y="24603"/>
                    <a:pt x="19622" y="25322"/>
                  </a:cubicBezTo>
                  <a:lnTo>
                    <a:pt x="20669" y="26178"/>
                  </a:lnTo>
                  <a:cubicBezTo>
                    <a:pt x="21440" y="26770"/>
                    <a:pt x="22306" y="27222"/>
                    <a:pt x="23239" y="27511"/>
                  </a:cubicBezTo>
                  <a:cubicBezTo>
                    <a:pt x="24353" y="28029"/>
                    <a:pt x="25648" y="28029"/>
                    <a:pt x="26761" y="27511"/>
                  </a:cubicBezTo>
                  <a:lnTo>
                    <a:pt x="27523" y="26940"/>
                  </a:lnTo>
                  <a:lnTo>
                    <a:pt x="28094" y="26178"/>
                  </a:lnTo>
                  <a:cubicBezTo>
                    <a:pt x="28123" y="25989"/>
                    <a:pt x="28123" y="25797"/>
                    <a:pt x="28094" y="25607"/>
                  </a:cubicBezTo>
                  <a:cubicBezTo>
                    <a:pt x="28294" y="25245"/>
                    <a:pt x="28456" y="24862"/>
                    <a:pt x="28570" y="24465"/>
                  </a:cubicBezTo>
                  <a:cubicBezTo>
                    <a:pt x="28713" y="23455"/>
                    <a:pt x="28713" y="22429"/>
                    <a:pt x="28570" y="21419"/>
                  </a:cubicBezTo>
                  <a:cubicBezTo>
                    <a:pt x="28665" y="20565"/>
                    <a:pt x="28665" y="19702"/>
                    <a:pt x="28570" y="18848"/>
                  </a:cubicBezTo>
                  <a:cubicBezTo>
                    <a:pt x="28380" y="18173"/>
                    <a:pt x="28094" y="17532"/>
                    <a:pt x="27713" y="16945"/>
                  </a:cubicBezTo>
                  <a:lnTo>
                    <a:pt x="26761" y="15612"/>
                  </a:lnTo>
                  <a:lnTo>
                    <a:pt x="24667" y="13803"/>
                  </a:lnTo>
                  <a:cubicBezTo>
                    <a:pt x="23906" y="13232"/>
                    <a:pt x="23049" y="12851"/>
                    <a:pt x="22287" y="12375"/>
                  </a:cubicBezTo>
                  <a:cubicBezTo>
                    <a:pt x="21354" y="11835"/>
                    <a:pt x="20364" y="11389"/>
                    <a:pt x="19336" y="11042"/>
                  </a:cubicBezTo>
                  <a:lnTo>
                    <a:pt x="16861" y="9995"/>
                  </a:lnTo>
                  <a:cubicBezTo>
                    <a:pt x="16443" y="9852"/>
                    <a:pt x="16052" y="9625"/>
                    <a:pt x="15719" y="9329"/>
                  </a:cubicBezTo>
                  <a:lnTo>
                    <a:pt x="15719" y="9329"/>
                  </a:lnTo>
                  <a:cubicBezTo>
                    <a:pt x="15757" y="9076"/>
                    <a:pt x="15757" y="8820"/>
                    <a:pt x="15719" y="8567"/>
                  </a:cubicBezTo>
                  <a:cubicBezTo>
                    <a:pt x="15719" y="8567"/>
                    <a:pt x="15719" y="8567"/>
                    <a:pt x="15719" y="7996"/>
                  </a:cubicBezTo>
                  <a:lnTo>
                    <a:pt x="15719" y="7996"/>
                  </a:lnTo>
                  <a:cubicBezTo>
                    <a:pt x="15719" y="7996"/>
                    <a:pt x="15719" y="7996"/>
                    <a:pt x="15719" y="7996"/>
                  </a:cubicBezTo>
                  <a:lnTo>
                    <a:pt x="15719" y="7996"/>
                  </a:lnTo>
                  <a:lnTo>
                    <a:pt x="15719" y="7996"/>
                  </a:lnTo>
                  <a:lnTo>
                    <a:pt x="16956" y="7425"/>
                  </a:lnTo>
                  <a:cubicBezTo>
                    <a:pt x="18289" y="7425"/>
                    <a:pt x="19717" y="7425"/>
                    <a:pt x="21145" y="6568"/>
                  </a:cubicBezTo>
                  <a:cubicBezTo>
                    <a:pt x="21964" y="6402"/>
                    <a:pt x="22763" y="6147"/>
                    <a:pt x="23525" y="5807"/>
                  </a:cubicBezTo>
                  <a:lnTo>
                    <a:pt x="24191" y="5807"/>
                  </a:lnTo>
                  <a:cubicBezTo>
                    <a:pt x="24439" y="5893"/>
                    <a:pt x="24705" y="5893"/>
                    <a:pt x="24953" y="5807"/>
                  </a:cubicBezTo>
                  <a:cubicBezTo>
                    <a:pt x="25324" y="5507"/>
                    <a:pt x="25543" y="5049"/>
                    <a:pt x="25524" y="4569"/>
                  </a:cubicBezTo>
                  <a:cubicBezTo>
                    <a:pt x="25714" y="4146"/>
                    <a:pt x="25714" y="3660"/>
                    <a:pt x="25524" y="3237"/>
                  </a:cubicBezTo>
                  <a:cubicBezTo>
                    <a:pt x="25219" y="2857"/>
                    <a:pt x="24772" y="2617"/>
                    <a:pt x="24286" y="2570"/>
                  </a:cubicBezTo>
                  <a:close/>
                  <a:moveTo>
                    <a:pt x="4010" y="23418"/>
                  </a:moveTo>
                  <a:lnTo>
                    <a:pt x="4010" y="23418"/>
                  </a:lnTo>
                  <a:close/>
                  <a:moveTo>
                    <a:pt x="33520" y="54261"/>
                  </a:moveTo>
                  <a:lnTo>
                    <a:pt x="33520" y="54261"/>
                  </a:lnTo>
                  <a:close/>
                </a:path>
              </a:pathLst>
            </a:custGeom>
            <a:solidFill>
              <a:srgbClr val="5C2D90"/>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95147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datum 2">
            <a:extLst>
              <a:ext uri="{FF2B5EF4-FFF2-40B4-BE49-F238E27FC236}">
                <a16:creationId xmlns:a16="http://schemas.microsoft.com/office/drawing/2014/main" id="{6169CDC4-9209-B14D-813F-A569EB5A4FFE}"/>
              </a:ext>
            </a:extLst>
          </p:cNvPr>
          <p:cNvSpPr>
            <a:spLocks noGrp="1"/>
          </p:cNvSpPr>
          <p:nvPr>
            <p:ph type="dt" sz="half" idx="2"/>
          </p:nvPr>
        </p:nvSpPr>
        <p:spPr/>
        <p:txBody>
          <a:bodyPr/>
          <a:lstStyle/>
          <a:p>
            <a:fld id="{9AF70030-3449-D641-B9FE-4DB84E2FBB2D}" type="datetime1">
              <a:rPr lang="en-ID" smtClean="0"/>
              <a:t>11/01/22</a:t>
            </a:fld>
            <a:endParaRPr lang="en-US" dirty="0"/>
          </a:p>
        </p:txBody>
      </p:sp>
      <p:sp>
        <p:nvSpPr>
          <p:cNvPr id="4" name="Tijdelijke aanduiding voor tekst 3">
            <a:extLst>
              <a:ext uri="{FF2B5EF4-FFF2-40B4-BE49-F238E27FC236}">
                <a16:creationId xmlns:a16="http://schemas.microsoft.com/office/drawing/2014/main" id="{0DCC6017-39FF-DC46-A630-ED505587EB80}"/>
              </a:ext>
            </a:extLst>
          </p:cNvPr>
          <p:cNvSpPr>
            <a:spLocks noGrp="1"/>
          </p:cNvSpPr>
          <p:nvPr>
            <p:ph type="body" sz="quarter" idx="11"/>
          </p:nvPr>
        </p:nvSpPr>
        <p:spPr>
          <a:xfrm>
            <a:off x="615662" y="1784504"/>
            <a:ext cx="5774628" cy="2233914"/>
          </a:xfrm>
        </p:spPr>
        <p:txBody>
          <a:bodyPr>
            <a:normAutofit/>
          </a:bodyPr>
          <a:lstStyle/>
          <a:p>
            <a:r>
              <a:rPr lang="nl-NL" sz="3000" dirty="0"/>
              <a:t>Een wereld zonder internet</a:t>
            </a:r>
          </a:p>
          <a:p>
            <a:endParaRPr lang="nl-NL" dirty="0"/>
          </a:p>
          <a:p>
            <a:r>
              <a:rPr lang="nl-NL" sz="2000" dirty="0"/>
              <a:t>Hoe zou jouw leven er dan uitzien?</a:t>
            </a:r>
          </a:p>
        </p:txBody>
      </p:sp>
      <p:sp>
        <p:nvSpPr>
          <p:cNvPr id="5" name="Tijdelijke aanduiding voor tekst 4">
            <a:extLst>
              <a:ext uri="{FF2B5EF4-FFF2-40B4-BE49-F238E27FC236}">
                <a16:creationId xmlns:a16="http://schemas.microsoft.com/office/drawing/2014/main" id="{4EF7CC85-BA7F-F04D-AB81-6EBDD2DA9F17}"/>
              </a:ext>
            </a:extLst>
          </p:cNvPr>
          <p:cNvSpPr>
            <a:spLocks noGrp="1"/>
          </p:cNvSpPr>
          <p:nvPr>
            <p:ph type="body" sz="quarter" idx="14"/>
          </p:nvPr>
        </p:nvSpPr>
        <p:spPr/>
        <p:txBody>
          <a:bodyPr/>
          <a:lstStyle/>
          <a:p>
            <a:r>
              <a:rPr lang="nl-NL" dirty="0"/>
              <a:t>Mediabegrip week 2 groep 7/8</a:t>
            </a:r>
          </a:p>
        </p:txBody>
      </p:sp>
      <p:pic>
        <p:nvPicPr>
          <p:cNvPr id="15" name="Tijdelijke aanduiding voor afbeelding 14" descr="Afbeelding met water, buiten, lucht, strand&#10;&#10;Automatisch gegenereerde beschrijving">
            <a:extLst>
              <a:ext uri="{FF2B5EF4-FFF2-40B4-BE49-F238E27FC236}">
                <a16:creationId xmlns:a16="http://schemas.microsoft.com/office/drawing/2014/main" id="{23B5F926-6CA2-E346-8521-9E19A3427A56}"/>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839" r="20839"/>
          <a:stretch>
            <a:fillRect/>
          </a:stretch>
        </p:blipFill>
        <p:spPr/>
      </p:pic>
    </p:spTree>
    <p:extLst>
      <p:ext uri="{BB962C8B-B14F-4D97-AF65-F5344CB8AC3E}">
        <p14:creationId xmlns:p14="http://schemas.microsoft.com/office/powerpoint/2010/main" val="34409228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90AC1C1-A380-A549-AC59-65D67CDC8619}"/>
              </a:ext>
            </a:extLst>
          </p:cNvPr>
          <p:cNvSpPr>
            <a:spLocks noGrp="1"/>
          </p:cNvSpPr>
          <p:nvPr>
            <p:ph type="body" sz="quarter" idx="11"/>
          </p:nvPr>
        </p:nvSpPr>
        <p:spPr/>
        <p:txBody>
          <a:bodyPr/>
          <a:lstStyle/>
          <a:p>
            <a:r>
              <a:rPr lang="nl-NL" dirty="0"/>
              <a:t>Bespreek in de klas</a:t>
            </a:r>
          </a:p>
        </p:txBody>
      </p:sp>
      <p:sp>
        <p:nvSpPr>
          <p:cNvPr id="3" name="Tekstvak 2">
            <a:extLst>
              <a:ext uri="{FF2B5EF4-FFF2-40B4-BE49-F238E27FC236}">
                <a16:creationId xmlns:a16="http://schemas.microsoft.com/office/drawing/2014/main" id="{C0617A19-DAE4-5C4A-BF8F-8996D5B3A845}"/>
              </a:ext>
            </a:extLst>
          </p:cNvPr>
          <p:cNvSpPr txBox="1"/>
          <p:nvPr/>
        </p:nvSpPr>
        <p:spPr>
          <a:xfrm>
            <a:off x="745435" y="2037522"/>
            <a:ext cx="7653130" cy="2862322"/>
          </a:xfrm>
          <a:prstGeom prst="rect">
            <a:avLst/>
          </a:prstGeom>
          <a:noFill/>
        </p:spPr>
        <p:txBody>
          <a:bodyPr wrap="square" lIns="91440" tIns="45720" rIns="91440" bIns="45720" rtlCol="0" anchor="t">
            <a:spAutoFit/>
          </a:bodyPr>
          <a:lstStyle/>
          <a:p>
            <a:r>
              <a:rPr lang="nl-NL" i="1" dirty="0"/>
              <a:t>Ga even lekker zitten. Doe je ogen dicht.</a:t>
            </a:r>
          </a:p>
          <a:p>
            <a:r>
              <a:rPr lang="nl-NL" i="1" dirty="0"/>
              <a:t>Denk aan het moment dat je vanochtend opstond. Ga in je hoofd na welke stappen je uitvoerde, zoals wakker worden, aankleden, enz.</a:t>
            </a:r>
          </a:p>
          <a:p>
            <a:endParaRPr lang="nl-NL" i="1" dirty="0"/>
          </a:p>
          <a:p>
            <a:pPr marL="285750" indent="-285750">
              <a:buFont typeface="Arial" panose="020B0604020202020204" pitchFamily="34" charset="0"/>
              <a:buChar char="•"/>
            </a:pPr>
            <a:r>
              <a:rPr lang="nl-NL" dirty="0"/>
              <a:t>Wanneer was je vandaag voor het eerst online?</a:t>
            </a:r>
          </a:p>
          <a:p>
            <a:pPr marL="285750" indent="-285750">
              <a:buFont typeface="Arial" panose="020B0604020202020204" pitchFamily="34" charset="0"/>
              <a:buChar char="•"/>
            </a:pPr>
            <a:r>
              <a:rPr lang="nl-NL" dirty="0"/>
              <a:t>Wat deed je online?</a:t>
            </a:r>
          </a:p>
          <a:p>
            <a:pPr marL="285750" indent="-285750">
              <a:buFont typeface="Arial" panose="020B0604020202020204" pitchFamily="34" charset="0"/>
              <a:buChar char="•"/>
            </a:pPr>
            <a:r>
              <a:rPr lang="nl-NL" dirty="0"/>
              <a:t>Wat voelde je terwijl je op je telefoon/laptop of tablet zat?</a:t>
            </a:r>
          </a:p>
          <a:p>
            <a:pPr marL="285750" indent="-285750">
              <a:buFont typeface="Arial" panose="020B0604020202020204" pitchFamily="34" charset="0"/>
              <a:buChar char="•"/>
            </a:pPr>
            <a:r>
              <a:rPr lang="nl-NL" dirty="0"/>
              <a:t>Had je dit online-moment ook kunnen of willen uitstellen?</a:t>
            </a:r>
          </a:p>
          <a:p>
            <a:endParaRPr lang="nl-NL" dirty="0"/>
          </a:p>
        </p:txBody>
      </p:sp>
      <p:grpSp>
        <p:nvGrpSpPr>
          <p:cNvPr id="4" name="Group 77">
            <a:extLst>
              <a:ext uri="{FF2B5EF4-FFF2-40B4-BE49-F238E27FC236}">
                <a16:creationId xmlns:a16="http://schemas.microsoft.com/office/drawing/2014/main" id="{7CAFA72F-F250-C742-A5BF-748911F506C4}"/>
              </a:ext>
            </a:extLst>
          </p:cNvPr>
          <p:cNvGrpSpPr/>
          <p:nvPr/>
        </p:nvGrpSpPr>
        <p:grpSpPr>
          <a:xfrm>
            <a:off x="9042576" y="1167615"/>
            <a:ext cx="1185830" cy="1329846"/>
            <a:chOff x="4532314" y="3548026"/>
            <a:chExt cx="654687" cy="734197"/>
          </a:xfrm>
        </p:grpSpPr>
        <p:sp>
          <p:nvSpPr>
            <p:cNvPr id="5" name="Graphic 2">
              <a:extLst>
                <a:ext uri="{FF2B5EF4-FFF2-40B4-BE49-F238E27FC236}">
                  <a16:creationId xmlns:a16="http://schemas.microsoft.com/office/drawing/2014/main" id="{22A4D42C-571B-9349-AD09-31C40DD535D1}"/>
                </a:ext>
              </a:extLst>
            </p:cNvPr>
            <p:cNvSpPr/>
            <p:nvPr/>
          </p:nvSpPr>
          <p:spPr>
            <a:xfrm>
              <a:off x="4532314" y="3548026"/>
              <a:ext cx="654687" cy="734197"/>
            </a:xfrm>
            <a:custGeom>
              <a:avLst/>
              <a:gdLst>
                <a:gd name="connsiteX0" fmla="*/ 631451 w 654687"/>
                <a:gd name="connsiteY0" fmla="*/ 191401 h 734197"/>
                <a:gd name="connsiteX1" fmla="*/ 574810 w 654687"/>
                <a:gd name="connsiteY1" fmla="*/ 89353 h 734197"/>
                <a:gd name="connsiteX2" fmla="*/ 481996 w 654687"/>
                <a:gd name="connsiteY2" fmla="*/ 27001 h 734197"/>
                <a:gd name="connsiteX3" fmla="*/ 117689 w 654687"/>
                <a:gd name="connsiteY3" fmla="*/ 75169 h 734197"/>
                <a:gd name="connsiteX4" fmla="*/ 32680 w 654687"/>
                <a:gd name="connsiteY4" fmla="*/ 192829 h 734197"/>
                <a:gd name="connsiteX5" fmla="*/ 124 w 654687"/>
                <a:gd name="connsiteY5" fmla="*/ 377029 h 734197"/>
                <a:gd name="connsiteX6" fmla="*/ 83038 w 654687"/>
                <a:gd name="connsiteY6" fmla="*/ 644239 h 734197"/>
                <a:gd name="connsiteX7" fmla="*/ 314740 w 654687"/>
                <a:gd name="connsiteY7" fmla="*/ 734197 h 734197"/>
                <a:gd name="connsiteX8" fmla="*/ 559198 w 654687"/>
                <a:gd name="connsiteY8" fmla="*/ 635767 h 734197"/>
                <a:gd name="connsiteX9" fmla="*/ 654583 w 654687"/>
                <a:gd name="connsiteY9" fmla="*/ 347329 h 734197"/>
                <a:gd name="connsiteX10" fmla="*/ 631451 w 654687"/>
                <a:gd name="connsiteY10" fmla="*/ 191401 h 7341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54687" h="734197">
                  <a:moveTo>
                    <a:pt x="631451" y="191401"/>
                  </a:moveTo>
                  <a:cubicBezTo>
                    <a:pt x="619723" y="153876"/>
                    <a:pt x="600446" y="119149"/>
                    <a:pt x="574810" y="89353"/>
                  </a:cubicBezTo>
                  <a:cubicBezTo>
                    <a:pt x="548175" y="62785"/>
                    <a:pt x="516666" y="41613"/>
                    <a:pt x="481996" y="27001"/>
                  </a:cubicBezTo>
                  <a:cubicBezTo>
                    <a:pt x="360510" y="-21862"/>
                    <a:pt x="222307" y="-3585"/>
                    <a:pt x="117689" y="75169"/>
                  </a:cubicBezTo>
                  <a:cubicBezTo>
                    <a:pt x="82781" y="101633"/>
                    <a:pt x="54451" y="140853"/>
                    <a:pt x="32680" y="192829"/>
                  </a:cubicBezTo>
                  <a:cubicBezTo>
                    <a:pt x="9748" y="251469"/>
                    <a:pt x="-1313" y="314078"/>
                    <a:pt x="124" y="377029"/>
                  </a:cubicBezTo>
                  <a:cubicBezTo>
                    <a:pt x="124" y="495137"/>
                    <a:pt x="27759" y="584200"/>
                    <a:pt x="83038" y="644239"/>
                  </a:cubicBezTo>
                  <a:cubicBezTo>
                    <a:pt x="138317" y="704278"/>
                    <a:pt x="215548" y="734264"/>
                    <a:pt x="314740" y="734197"/>
                  </a:cubicBezTo>
                  <a:cubicBezTo>
                    <a:pt x="413932" y="734197"/>
                    <a:pt x="495419" y="701384"/>
                    <a:pt x="559198" y="635767"/>
                  </a:cubicBezTo>
                  <a:cubicBezTo>
                    <a:pt x="622978" y="570150"/>
                    <a:pt x="654773" y="474004"/>
                    <a:pt x="654583" y="347329"/>
                  </a:cubicBezTo>
                  <a:cubicBezTo>
                    <a:pt x="655697" y="294420"/>
                    <a:pt x="647872" y="241711"/>
                    <a:pt x="631451" y="191401"/>
                  </a:cubicBezTo>
                  <a:close/>
                </a:path>
              </a:pathLst>
            </a:custGeom>
            <a:solidFill>
              <a:srgbClr val="EB995D"/>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09AFA7F6-3140-1145-89CD-71FD40FBB681}"/>
                </a:ext>
              </a:extLst>
            </p:cNvPr>
            <p:cNvSpPr/>
            <p:nvPr/>
          </p:nvSpPr>
          <p:spPr>
            <a:xfrm>
              <a:off x="4752467" y="3712433"/>
              <a:ext cx="210554" cy="381179"/>
            </a:xfrm>
            <a:custGeom>
              <a:avLst/>
              <a:gdLst>
                <a:gd name="connsiteX0" fmla="*/ 101726 w 210554"/>
                <a:gd name="connsiteY0" fmla="*/ 287731 h 381179"/>
                <a:gd name="connsiteX1" fmla="*/ 76119 w 210554"/>
                <a:gd name="connsiteY1" fmla="*/ 287731 h 381179"/>
                <a:gd name="connsiteX2" fmla="*/ 66029 w 210554"/>
                <a:gd name="connsiteY2" fmla="*/ 282057 h 381179"/>
                <a:gd name="connsiteX3" fmla="*/ 66029 w 210554"/>
                <a:gd name="connsiteY3" fmla="*/ 277640 h 381179"/>
                <a:gd name="connsiteX4" fmla="*/ 66029 w 210554"/>
                <a:gd name="connsiteY4" fmla="*/ 186825 h 381179"/>
                <a:gd name="connsiteX5" fmla="*/ 67837 w 210554"/>
                <a:gd name="connsiteY5" fmla="*/ 178543 h 381179"/>
                <a:gd name="connsiteX6" fmla="*/ 75643 w 210554"/>
                <a:gd name="connsiteY6" fmla="*/ 174545 h 381179"/>
                <a:gd name="connsiteX7" fmla="*/ 152465 w 210554"/>
                <a:gd name="connsiteY7" fmla="*/ 97723 h 381179"/>
                <a:gd name="connsiteX8" fmla="*/ 101250 w 210554"/>
                <a:gd name="connsiteY8" fmla="*/ 41654 h 381179"/>
                <a:gd name="connsiteX9" fmla="*/ 49465 w 210554"/>
                <a:gd name="connsiteY9" fmla="*/ 87538 h 381179"/>
                <a:gd name="connsiteX10" fmla="*/ 46228 w 210554"/>
                <a:gd name="connsiteY10" fmla="*/ 95629 h 381179"/>
                <a:gd name="connsiteX11" fmla="*/ 38232 w 210554"/>
                <a:gd name="connsiteY11" fmla="*/ 97723 h 381179"/>
                <a:gd name="connsiteX12" fmla="*/ 9674 w 210554"/>
                <a:gd name="connsiteY12" fmla="*/ 97723 h 381179"/>
                <a:gd name="connsiteX13" fmla="*/ 154 w 210554"/>
                <a:gd name="connsiteY13" fmla="*/ 89727 h 381179"/>
                <a:gd name="connsiteX14" fmla="*/ 30045 w 210554"/>
                <a:gd name="connsiteY14" fmla="*/ 23091 h 381179"/>
                <a:gd name="connsiteX15" fmla="*/ 107152 w 210554"/>
                <a:gd name="connsiteY15" fmla="*/ 150 h 381179"/>
                <a:gd name="connsiteX16" fmla="*/ 182451 w 210554"/>
                <a:gd name="connsiteY16" fmla="*/ 23948 h 381179"/>
                <a:gd name="connsiteX17" fmla="*/ 210438 w 210554"/>
                <a:gd name="connsiteY17" fmla="*/ 94106 h 381179"/>
                <a:gd name="connsiteX18" fmla="*/ 183498 w 210554"/>
                <a:gd name="connsiteY18" fmla="*/ 168833 h 381179"/>
                <a:gd name="connsiteX19" fmla="*/ 111722 w 210554"/>
                <a:gd name="connsiteY19" fmla="*/ 208910 h 381179"/>
                <a:gd name="connsiteX20" fmla="*/ 111722 w 210554"/>
                <a:gd name="connsiteY20" fmla="*/ 277259 h 381179"/>
                <a:gd name="connsiteX21" fmla="*/ 105810 w 210554"/>
                <a:gd name="connsiteY21" fmla="*/ 287369 h 381179"/>
                <a:gd name="connsiteX22" fmla="*/ 101536 w 210554"/>
                <a:gd name="connsiteY22" fmla="*/ 287350 h 381179"/>
                <a:gd name="connsiteX23" fmla="*/ 124192 w 210554"/>
                <a:gd name="connsiteY23" fmla="*/ 347512 h 381179"/>
                <a:gd name="connsiteX24" fmla="*/ 114673 w 210554"/>
                <a:gd name="connsiteY24" fmla="*/ 371597 h 381179"/>
                <a:gd name="connsiteX25" fmla="*/ 88494 w 210554"/>
                <a:gd name="connsiteY25" fmla="*/ 381116 h 381179"/>
                <a:gd name="connsiteX26" fmla="*/ 61840 w 210554"/>
                <a:gd name="connsiteY26" fmla="*/ 371597 h 381179"/>
                <a:gd name="connsiteX27" fmla="*/ 52321 w 210554"/>
                <a:gd name="connsiteY27" fmla="*/ 348179 h 381179"/>
                <a:gd name="connsiteX28" fmla="*/ 62411 w 210554"/>
                <a:gd name="connsiteY28" fmla="*/ 324380 h 381179"/>
                <a:gd name="connsiteX29" fmla="*/ 114482 w 210554"/>
                <a:gd name="connsiteY29" fmla="*/ 323904 h 381179"/>
                <a:gd name="connsiteX30" fmla="*/ 124192 w 210554"/>
                <a:gd name="connsiteY30" fmla="*/ 347512 h 38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0554" h="381179">
                  <a:moveTo>
                    <a:pt x="101726" y="287731"/>
                  </a:moveTo>
                  <a:lnTo>
                    <a:pt x="76119" y="287731"/>
                  </a:lnTo>
                  <a:cubicBezTo>
                    <a:pt x="71769" y="288949"/>
                    <a:pt x="67247" y="286407"/>
                    <a:pt x="66029" y="282057"/>
                  </a:cubicBezTo>
                  <a:cubicBezTo>
                    <a:pt x="65629" y="280610"/>
                    <a:pt x="65629" y="279087"/>
                    <a:pt x="66029" y="277640"/>
                  </a:cubicBezTo>
                  <a:lnTo>
                    <a:pt x="66029" y="186825"/>
                  </a:lnTo>
                  <a:cubicBezTo>
                    <a:pt x="65762" y="183940"/>
                    <a:pt x="66390" y="181047"/>
                    <a:pt x="67837" y="178543"/>
                  </a:cubicBezTo>
                  <a:cubicBezTo>
                    <a:pt x="70008" y="176496"/>
                    <a:pt x="72721" y="175116"/>
                    <a:pt x="75643" y="174545"/>
                  </a:cubicBezTo>
                  <a:cubicBezTo>
                    <a:pt x="126858" y="163245"/>
                    <a:pt x="152465" y="137638"/>
                    <a:pt x="152465" y="97723"/>
                  </a:cubicBezTo>
                  <a:cubicBezTo>
                    <a:pt x="152465" y="60284"/>
                    <a:pt x="135396" y="41588"/>
                    <a:pt x="101250" y="41654"/>
                  </a:cubicBezTo>
                  <a:cubicBezTo>
                    <a:pt x="70217" y="41654"/>
                    <a:pt x="52958" y="56952"/>
                    <a:pt x="49465" y="87538"/>
                  </a:cubicBezTo>
                  <a:cubicBezTo>
                    <a:pt x="49160" y="90479"/>
                    <a:pt x="48037" y="93287"/>
                    <a:pt x="46228" y="95629"/>
                  </a:cubicBezTo>
                  <a:cubicBezTo>
                    <a:pt x="43896" y="97257"/>
                    <a:pt x="41059" y="97999"/>
                    <a:pt x="38232" y="97723"/>
                  </a:cubicBezTo>
                  <a:lnTo>
                    <a:pt x="9674" y="97723"/>
                  </a:lnTo>
                  <a:cubicBezTo>
                    <a:pt x="3296" y="97723"/>
                    <a:pt x="154" y="95058"/>
                    <a:pt x="154" y="89727"/>
                  </a:cubicBezTo>
                  <a:cubicBezTo>
                    <a:pt x="-1464" y="63949"/>
                    <a:pt x="9721" y="39027"/>
                    <a:pt x="30045" y="23091"/>
                  </a:cubicBezTo>
                  <a:cubicBezTo>
                    <a:pt x="52473" y="7070"/>
                    <a:pt x="79613" y="-1002"/>
                    <a:pt x="107152" y="150"/>
                  </a:cubicBezTo>
                  <a:cubicBezTo>
                    <a:pt x="134302" y="-1250"/>
                    <a:pt x="161042" y="7203"/>
                    <a:pt x="182451" y="23948"/>
                  </a:cubicBezTo>
                  <a:cubicBezTo>
                    <a:pt x="201109" y="39750"/>
                    <a:pt x="210438" y="63140"/>
                    <a:pt x="210438" y="94106"/>
                  </a:cubicBezTo>
                  <a:cubicBezTo>
                    <a:pt x="211742" y="121608"/>
                    <a:pt x="202051" y="148490"/>
                    <a:pt x="183498" y="168833"/>
                  </a:cubicBezTo>
                  <a:cubicBezTo>
                    <a:pt x="163850" y="188710"/>
                    <a:pt x="138957" y="202608"/>
                    <a:pt x="111722" y="208910"/>
                  </a:cubicBezTo>
                  <a:lnTo>
                    <a:pt x="111722" y="277259"/>
                  </a:lnTo>
                  <a:cubicBezTo>
                    <a:pt x="112883" y="281686"/>
                    <a:pt x="110237" y="286208"/>
                    <a:pt x="105810" y="287369"/>
                  </a:cubicBezTo>
                  <a:cubicBezTo>
                    <a:pt x="104411" y="287740"/>
                    <a:pt x="102935" y="287731"/>
                    <a:pt x="101536" y="287350"/>
                  </a:cubicBezTo>
                  <a:close/>
                  <a:moveTo>
                    <a:pt x="124192" y="347512"/>
                  </a:moveTo>
                  <a:cubicBezTo>
                    <a:pt x="124373" y="356489"/>
                    <a:pt x="120946" y="365171"/>
                    <a:pt x="114673" y="371597"/>
                  </a:cubicBezTo>
                  <a:cubicBezTo>
                    <a:pt x="107638" y="378251"/>
                    <a:pt x="98157" y="381697"/>
                    <a:pt x="88494" y="381116"/>
                  </a:cubicBezTo>
                  <a:cubicBezTo>
                    <a:pt x="78699" y="381611"/>
                    <a:pt x="69113" y="378184"/>
                    <a:pt x="61840" y="371597"/>
                  </a:cubicBezTo>
                  <a:cubicBezTo>
                    <a:pt x="55424" y="365542"/>
                    <a:pt x="51949" y="356994"/>
                    <a:pt x="52321" y="348179"/>
                  </a:cubicBezTo>
                  <a:cubicBezTo>
                    <a:pt x="52140" y="339173"/>
                    <a:pt x="55805" y="330511"/>
                    <a:pt x="62411" y="324380"/>
                  </a:cubicBezTo>
                  <a:cubicBezTo>
                    <a:pt x="77404" y="311739"/>
                    <a:pt x="99261" y="311539"/>
                    <a:pt x="114482" y="323904"/>
                  </a:cubicBezTo>
                  <a:cubicBezTo>
                    <a:pt x="121041" y="329959"/>
                    <a:pt x="124592" y="338593"/>
                    <a:pt x="124192" y="347512"/>
                  </a:cubicBezTo>
                  <a:close/>
                </a:path>
              </a:pathLst>
            </a:custGeom>
            <a:solidFill>
              <a:srgbClr val="FFFFFF"/>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1ADCEAB8-0826-6D40-9FCC-712DDDFFA8FA}"/>
                </a:ext>
              </a:extLst>
            </p:cNvPr>
            <p:cNvSpPr/>
            <p:nvPr/>
          </p:nvSpPr>
          <p:spPr>
            <a:xfrm>
              <a:off x="4644224" y="3843778"/>
              <a:ext cx="108984" cy="196682"/>
            </a:xfrm>
            <a:custGeom>
              <a:avLst/>
              <a:gdLst>
                <a:gd name="connsiteX0" fmla="*/ 52519 w 108984"/>
                <a:gd name="connsiteY0" fmla="*/ 148294 h 196682"/>
                <a:gd name="connsiteX1" fmla="*/ 39287 w 108984"/>
                <a:gd name="connsiteY1" fmla="*/ 148294 h 196682"/>
                <a:gd name="connsiteX2" fmla="*/ 35099 w 108984"/>
                <a:gd name="connsiteY2" fmla="*/ 147152 h 196682"/>
                <a:gd name="connsiteX3" fmla="*/ 34052 w 108984"/>
                <a:gd name="connsiteY3" fmla="*/ 143059 h 196682"/>
                <a:gd name="connsiteX4" fmla="*/ 34052 w 108984"/>
                <a:gd name="connsiteY4" fmla="*/ 96128 h 196682"/>
                <a:gd name="connsiteX5" fmla="*/ 35003 w 108984"/>
                <a:gd name="connsiteY5" fmla="*/ 91844 h 196682"/>
                <a:gd name="connsiteX6" fmla="*/ 39001 w 108984"/>
                <a:gd name="connsiteY6" fmla="*/ 89750 h 196682"/>
                <a:gd name="connsiteX7" fmla="*/ 78793 w 108984"/>
                <a:gd name="connsiteY7" fmla="*/ 49959 h 196682"/>
                <a:gd name="connsiteX8" fmla="*/ 52233 w 108984"/>
                <a:gd name="connsiteY8" fmla="*/ 21401 h 196682"/>
                <a:gd name="connsiteX9" fmla="*/ 25646 w 108984"/>
                <a:gd name="connsiteY9" fmla="*/ 42467 h 196682"/>
                <a:gd name="connsiteX10" fmla="*/ 25484 w 108984"/>
                <a:gd name="connsiteY10" fmla="*/ 45104 h 196682"/>
                <a:gd name="connsiteX11" fmla="*/ 23771 w 108984"/>
                <a:gd name="connsiteY11" fmla="*/ 49292 h 196682"/>
                <a:gd name="connsiteX12" fmla="*/ 19677 w 108984"/>
                <a:gd name="connsiteY12" fmla="*/ 50339 h 196682"/>
                <a:gd name="connsiteX13" fmla="*/ 5017 w 108984"/>
                <a:gd name="connsiteY13" fmla="*/ 50339 h 196682"/>
                <a:gd name="connsiteX14" fmla="*/ 67 w 108984"/>
                <a:gd name="connsiteY14" fmla="*/ 46246 h 196682"/>
                <a:gd name="connsiteX15" fmla="*/ 15489 w 108984"/>
                <a:gd name="connsiteY15" fmla="*/ 11976 h 196682"/>
                <a:gd name="connsiteX16" fmla="*/ 55375 w 108984"/>
                <a:gd name="connsiteY16" fmla="*/ 77 h 196682"/>
                <a:gd name="connsiteX17" fmla="*/ 94309 w 108984"/>
                <a:gd name="connsiteY17" fmla="*/ 12452 h 196682"/>
                <a:gd name="connsiteX18" fmla="*/ 108874 w 108984"/>
                <a:gd name="connsiteY18" fmla="*/ 48721 h 196682"/>
                <a:gd name="connsiteX19" fmla="*/ 94880 w 108984"/>
                <a:gd name="connsiteY19" fmla="*/ 87370 h 196682"/>
                <a:gd name="connsiteX20" fmla="*/ 57755 w 108984"/>
                <a:gd name="connsiteY20" fmla="*/ 108122 h 196682"/>
                <a:gd name="connsiteX21" fmla="*/ 57755 w 108984"/>
                <a:gd name="connsiteY21" fmla="*/ 143439 h 196682"/>
                <a:gd name="connsiteX22" fmla="*/ 54709 w 108984"/>
                <a:gd name="connsiteY22" fmla="*/ 148675 h 196682"/>
                <a:gd name="connsiteX23" fmla="*/ 52519 w 108984"/>
                <a:gd name="connsiteY23" fmla="*/ 148675 h 196682"/>
                <a:gd name="connsiteX24" fmla="*/ 64133 w 108984"/>
                <a:gd name="connsiteY24" fmla="*/ 179232 h 196682"/>
                <a:gd name="connsiteX25" fmla="*/ 59278 w 108984"/>
                <a:gd name="connsiteY25" fmla="*/ 191608 h 196682"/>
                <a:gd name="connsiteX26" fmla="*/ 45760 w 108984"/>
                <a:gd name="connsiteY26" fmla="*/ 196653 h 196682"/>
                <a:gd name="connsiteX27" fmla="*/ 31957 w 108984"/>
                <a:gd name="connsiteY27" fmla="*/ 191798 h 196682"/>
                <a:gd name="connsiteX28" fmla="*/ 26817 w 108984"/>
                <a:gd name="connsiteY28" fmla="*/ 179613 h 196682"/>
                <a:gd name="connsiteX29" fmla="*/ 32052 w 108984"/>
                <a:gd name="connsiteY29" fmla="*/ 167333 h 196682"/>
                <a:gd name="connsiteX30" fmla="*/ 45570 w 108984"/>
                <a:gd name="connsiteY30" fmla="*/ 162383 h 196682"/>
                <a:gd name="connsiteX31" fmla="*/ 58992 w 108984"/>
                <a:gd name="connsiteY31" fmla="*/ 167047 h 196682"/>
                <a:gd name="connsiteX32" fmla="*/ 64133 w 108984"/>
                <a:gd name="connsiteY32" fmla="*/ 179232 h 1966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4" h="196682">
                  <a:moveTo>
                    <a:pt x="52519" y="148294"/>
                  </a:moveTo>
                  <a:lnTo>
                    <a:pt x="39287" y="148294"/>
                  </a:lnTo>
                  <a:cubicBezTo>
                    <a:pt x="37793" y="148465"/>
                    <a:pt x="36298" y="148056"/>
                    <a:pt x="35099" y="147152"/>
                  </a:cubicBezTo>
                  <a:cubicBezTo>
                    <a:pt x="34270" y="145952"/>
                    <a:pt x="33899" y="144506"/>
                    <a:pt x="34052" y="143059"/>
                  </a:cubicBezTo>
                  <a:lnTo>
                    <a:pt x="34052" y="96128"/>
                  </a:lnTo>
                  <a:cubicBezTo>
                    <a:pt x="33899" y="94633"/>
                    <a:pt x="34232" y="93129"/>
                    <a:pt x="35003" y="91844"/>
                  </a:cubicBezTo>
                  <a:cubicBezTo>
                    <a:pt x="36098" y="90759"/>
                    <a:pt x="37488" y="90035"/>
                    <a:pt x="39001" y="89750"/>
                  </a:cubicBezTo>
                  <a:cubicBezTo>
                    <a:pt x="65465" y="83848"/>
                    <a:pt x="78793" y="70711"/>
                    <a:pt x="78793" y="49959"/>
                  </a:cubicBezTo>
                  <a:cubicBezTo>
                    <a:pt x="78793" y="29207"/>
                    <a:pt x="69940" y="21401"/>
                    <a:pt x="52233" y="21401"/>
                  </a:cubicBezTo>
                  <a:cubicBezTo>
                    <a:pt x="39068" y="19877"/>
                    <a:pt x="27169" y="29311"/>
                    <a:pt x="25646" y="42467"/>
                  </a:cubicBezTo>
                  <a:cubicBezTo>
                    <a:pt x="25541" y="43343"/>
                    <a:pt x="25484" y="44228"/>
                    <a:pt x="25484" y="45104"/>
                  </a:cubicBezTo>
                  <a:cubicBezTo>
                    <a:pt x="25332" y="46637"/>
                    <a:pt x="24741" y="48093"/>
                    <a:pt x="23771" y="49292"/>
                  </a:cubicBezTo>
                  <a:cubicBezTo>
                    <a:pt x="22590" y="50159"/>
                    <a:pt x="21124" y="50540"/>
                    <a:pt x="19677" y="50339"/>
                  </a:cubicBezTo>
                  <a:lnTo>
                    <a:pt x="5017" y="50339"/>
                  </a:lnTo>
                  <a:cubicBezTo>
                    <a:pt x="1685" y="50339"/>
                    <a:pt x="67" y="49007"/>
                    <a:pt x="67" y="46246"/>
                  </a:cubicBezTo>
                  <a:cubicBezTo>
                    <a:pt x="-694" y="32985"/>
                    <a:pt x="5055" y="20191"/>
                    <a:pt x="15489" y="11976"/>
                  </a:cubicBezTo>
                  <a:cubicBezTo>
                    <a:pt x="27083" y="3666"/>
                    <a:pt x="41124" y="-523"/>
                    <a:pt x="55375" y="77"/>
                  </a:cubicBezTo>
                  <a:cubicBezTo>
                    <a:pt x="69425" y="-646"/>
                    <a:pt x="83257" y="3752"/>
                    <a:pt x="94309" y="12452"/>
                  </a:cubicBezTo>
                  <a:cubicBezTo>
                    <a:pt x="104466" y="21667"/>
                    <a:pt x="109835" y="35042"/>
                    <a:pt x="108874" y="48721"/>
                  </a:cubicBezTo>
                  <a:cubicBezTo>
                    <a:pt x="109540" y="62953"/>
                    <a:pt x="104504" y="76860"/>
                    <a:pt x="94880" y="87370"/>
                  </a:cubicBezTo>
                  <a:cubicBezTo>
                    <a:pt x="84714" y="97651"/>
                    <a:pt x="71843" y="104848"/>
                    <a:pt x="57755" y="108122"/>
                  </a:cubicBezTo>
                  <a:lnTo>
                    <a:pt x="57755" y="143439"/>
                  </a:lnTo>
                  <a:cubicBezTo>
                    <a:pt x="58354" y="145724"/>
                    <a:pt x="56993" y="148075"/>
                    <a:pt x="54709" y="148675"/>
                  </a:cubicBezTo>
                  <a:cubicBezTo>
                    <a:pt x="53995" y="148865"/>
                    <a:pt x="53233" y="148865"/>
                    <a:pt x="52519" y="148675"/>
                  </a:cubicBezTo>
                  <a:close/>
                  <a:moveTo>
                    <a:pt x="64133" y="179232"/>
                  </a:moveTo>
                  <a:cubicBezTo>
                    <a:pt x="64275" y="183849"/>
                    <a:pt x="62524" y="188323"/>
                    <a:pt x="59278" y="191608"/>
                  </a:cubicBezTo>
                  <a:cubicBezTo>
                    <a:pt x="55670" y="195101"/>
                    <a:pt x="50777" y="196929"/>
                    <a:pt x="45760" y="196653"/>
                  </a:cubicBezTo>
                  <a:cubicBezTo>
                    <a:pt x="40696" y="196938"/>
                    <a:pt x="35727" y="195187"/>
                    <a:pt x="31957" y="191798"/>
                  </a:cubicBezTo>
                  <a:cubicBezTo>
                    <a:pt x="28578" y="188657"/>
                    <a:pt x="26702" y="184220"/>
                    <a:pt x="26817" y="179613"/>
                  </a:cubicBezTo>
                  <a:cubicBezTo>
                    <a:pt x="26760" y="174967"/>
                    <a:pt x="28663" y="170512"/>
                    <a:pt x="32052" y="167333"/>
                  </a:cubicBezTo>
                  <a:cubicBezTo>
                    <a:pt x="35736" y="163973"/>
                    <a:pt x="40591" y="162202"/>
                    <a:pt x="45570" y="162383"/>
                  </a:cubicBezTo>
                  <a:cubicBezTo>
                    <a:pt x="50482" y="162145"/>
                    <a:pt x="55289" y="163820"/>
                    <a:pt x="58992" y="167047"/>
                  </a:cubicBezTo>
                  <a:cubicBezTo>
                    <a:pt x="62400" y="170160"/>
                    <a:pt x="64285" y="174615"/>
                    <a:pt x="64133" y="179232"/>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20A90882-6828-B040-8F2F-87082D7D43AF}"/>
                </a:ext>
              </a:extLst>
            </p:cNvPr>
            <p:cNvSpPr/>
            <p:nvPr/>
          </p:nvSpPr>
          <p:spPr>
            <a:xfrm>
              <a:off x="4983495" y="3857672"/>
              <a:ext cx="108895" cy="196591"/>
            </a:xfrm>
            <a:custGeom>
              <a:avLst/>
              <a:gdLst>
                <a:gd name="connsiteX0" fmla="*/ 52519 w 108895"/>
                <a:gd name="connsiteY0" fmla="*/ 148203 h 196591"/>
                <a:gd name="connsiteX1" fmla="*/ 39192 w 108895"/>
                <a:gd name="connsiteY1" fmla="*/ 148203 h 196591"/>
                <a:gd name="connsiteX2" fmla="*/ 35099 w 108895"/>
                <a:gd name="connsiteY2" fmla="*/ 147061 h 196591"/>
                <a:gd name="connsiteX3" fmla="*/ 33956 w 108895"/>
                <a:gd name="connsiteY3" fmla="*/ 142967 h 196591"/>
                <a:gd name="connsiteX4" fmla="*/ 33956 w 108895"/>
                <a:gd name="connsiteY4" fmla="*/ 96037 h 196591"/>
                <a:gd name="connsiteX5" fmla="*/ 35003 w 108895"/>
                <a:gd name="connsiteY5" fmla="*/ 91753 h 196591"/>
                <a:gd name="connsiteX6" fmla="*/ 39001 w 108895"/>
                <a:gd name="connsiteY6" fmla="*/ 89659 h 196591"/>
                <a:gd name="connsiteX7" fmla="*/ 78697 w 108895"/>
                <a:gd name="connsiteY7" fmla="*/ 49868 h 196591"/>
                <a:gd name="connsiteX8" fmla="*/ 52233 w 108895"/>
                <a:gd name="connsiteY8" fmla="*/ 21309 h 196591"/>
                <a:gd name="connsiteX9" fmla="*/ 25532 w 108895"/>
                <a:gd name="connsiteY9" fmla="*/ 42671 h 196591"/>
                <a:gd name="connsiteX10" fmla="*/ 25389 w 108895"/>
                <a:gd name="connsiteY10" fmla="*/ 45013 h 196591"/>
                <a:gd name="connsiteX11" fmla="*/ 23771 w 108895"/>
                <a:gd name="connsiteY11" fmla="*/ 49201 h 196591"/>
                <a:gd name="connsiteX12" fmla="*/ 19677 w 108895"/>
                <a:gd name="connsiteY12" fmla="*/ 50248 h 196591"/>
                <a:gd name="connsiteX13" fmla="*/ 5017 w 108895"/>
                <a:gd name="connsiteY13" fmla="*/ 50248 h 196591"/>
                <a:gd name="connsiteX14" fmla="*/ 67 w 108895"/>
                <a:gd name="connsiteY14" fmla="*/ 46155 h 196591"/>
                <a:gd name="connsiteX15" fmla="*/ 15489 w 108895"/>
                <a:gd name="connsiteY15" fmla="*/ 11885 h 196591"/>
                <a:gd name="connsiteX16" fmla="*/ 55375 w 108895"/>
                <a:gd name="connsiteY16" fmla="*/ 81 h 196591"/>
                <a:gd name="connsiteX17" fmla="*/ 94309 w 108895"/>
                <a:gd name="connsiteY17" fmla="*/ 12361 h 196591"/>
                <a:gd name="connsiteX18" fmla="*/ 108779 w 108895"/>
                <a:gd name="connsiteY18" fmla="*/ 48630 h 196591"/>
                <a:gd name="connsiteX19" fmla="*/ 94880 w 108895"/>
                <a:gd name="connsiteY19" fmla="*/ 87279 h 196591"/>
                <a:gd name="connsiteX20" fmla="*/ 57755 w 108895"/>
                <a:gd name="connsiteY20" fmla="*/ 108031 h 196591"/>
                <a:gd name="connsiteX21" fmla="*/ 57755 w 108895"/>
                <a:gd name="connsiteY21" fmla="*/ 143348 h 196591"/>
                <a:gd name="connsiteX22" fmla="*/ 56612 w 108895"/>
                <a:gd name="connsiteY22" fmla="*/ 147441 h 196591"/>
                <a:gd name="connsiteX23" fmla="*/ 52519 w 108895"/>
                <a:gd name="connsiteY23" fmla="*/ 148203 h 196591"/>
                <a:gd name="connsiteX24" fmla="*/ 64133 w 108895"/>
                <a:gd name="connsiteY24" fmla="*/ 179141 h 196591"/>
                <a:gd name="connsiteX25" fmla="*/ 59278 w 108895"/>
                <a:gd name="connsiteY25" fmla="*/ 191516 h 196591"/>
                <a:gd name="connsiteX26" fmla="*/ 45760 w 108895"/>
                <a:gd name="connsiteY26" fmla="*/ 196562 h 196591"/>
                <a:gd name="connsiteX27" fmla="*/ 31957 w 108895"/>
                <a:gd name="connsiteY27" fmla="*/ 191707 h 196591"/>
                <a:gd name="connsiteX28" fmla="*/ 31586 w 108895"/>
                <a:gd name="connsiteY28" fmla="*/ 167613 h 196591"/>
                <a:gd name="connsiteX29" fmla="*/ 31957 w 108895"/>
                <a:gd name="connsiteY29" fmla="*/ 167242 h 196591"/>
                <a:gd name="connsiteX30" fmla="*/ 45475 w 108895"/>
                <a:gd name="connsiteY30" fmla="*/ 162292 h 196591"/>
                <a:gd name="connsiteX31" fmla="*/ 58897 w 108895"/>
                <a:gd name="connsiteY31" fmla="*/ 166956 h 196591"/>
                <a:gd name="connsiteX32" fmla="*/ 64133 w 108895"/>
                <a:gd name="connsiteY32" fmla="*/ 179141 h 196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895" h="196591">
                  <a:moveTo>
                    <a:pt x="52519" y="148203"/>
                  </a:moveTo>
                  <a:lnTo>
                    <a:pt x="39192" y="148203"/>
                  </a:lnTo>
                  <a:cubicBezTo>
                    <a:pt x="37735" y="148365"/>
                    <a:pt x="36269" y="147956"/>
                    <a:pt x="35099" y="147061"/>
                  </a:cubicBezTo>
                  <a:cubicBezTo>
                    <a:pt x="34185" y="145899"/>
                    <a:pt x="33775" y="144434"/>
                    <a:pt x="33956" y="142967"/>
                  </a:cubicBezTo>
                  <a:lnTo>
                    <a:pt x="33956" y="96037"/>
                  </a:lnTo>
                  <a:cubicBezTo>
                    <a:pt x="33842" y="94533"/>
                    <a:pt x="34204" y="93029"/>
                    <a:pt x="35003" y="91753"/>
                  </a:cubicBezTo>
                  <a:cubicBezTo>
                    <a:pt x="36070" y="90630"/>
                    <a:pt x="37469" y="89897"/>
                    <a:pt x="39001" y="89659"/>
                  </a:cubicBezTo>
                  <a:cubicBezTo>
                    <a:pt x="65465" y="83757"/>
                    <a:pt x="78697" y="70496"/>
                    <a:pt x="78697" y="49868"/>
                  </a:cubicBezTo>
                  <a:cubicBezTo>
                    <a:pt x="78697" y="30829"/>
                    <a:pt x="69844" y="21309"/>
                    <a:pt x="52233" y="21309"/>
                  </a:cubicBezTo>
                  <a:cubicBezTo>
                    <a:pt x="38963" y="19834"/>
                    <a:pt x="27007" y="29401"/>
                    <a:pt x="25532" y="42671"/>
                  </a:cubicBezTo>
                  <a:cubicBezTo>
                    <a:pt x="25446" y="43452"/>
                    <a:pt x="25398" y="44232"/>
                    <a:pt x="25389" y="45013"/>
                  </a:cubicBezTo>
                  <a:cubicBezTo>
                    <a:pt x="25303" y="46545"/>
                    <a:pt x="24741" y="48012"/>
                    <a:pt x="23771" y="49201"/>
                  </a:cubicBezTo>
                  <a:cubicBezTo>
                    <a:pt x="22590" y="50058"/>
                    <a:pt x="21124" y="50439"/>
                    <a:pt x="19677" y="50248"/>
                  </a:cubicBezTo>
                  <a:lnTo>
                    <a:pt x="5017" y="50248"/>
                  </a:lnTo>
                  <a:cubicBezTo>
                    <a:pt x="1685" y="50248"/>
                    <a:pt x="67" y="48916"/>
                    <a:pt x="67" y="46155"/>
                  </a:cubicBezTo>
                  <a:cubicBezTo>
                    <a:pt x="-694" y="32895"/>
                    <a:pt x="5055" y="20101"/>
                    <a:pt x="15489" y="11885"/>
                  </a:cubicBezTo>
                  <a:cubicBezTo>
                    <a:pt x="27093" y="3594"/>
                    <a:pt x="41134" y="-557"/>
                    <a:pt x="55375" y="81"/>
                  </a:cubicBezTo>
                  <a:cubicBezTo>
                    <a:pt x="69406" y="-661"/>
                    <a:pt x="83238" y="3699"/>
                    <a:pt x="94309" y="12361"/>
                  </a:cubicBezTo>
                  <a:cubicBezTo>
                    <a:pt x="104428" y="21595"/>
                    <a:pt x="109769" y="34960"/>
                    <a:pt x="108779" y="48630"/>
                  </a:cubicBezTo>
                  <a:cubicBezTo>
                    <a:pt x="109474" y="62852"/>
                    <a:pt x="104466" y="76760"/>
                    <a:pt x="94880" y="87279"/>
                  </a:cubicBezTo>
                  <a:cubicBezTo>
                    <a:pt x="84695" y="97541"/>
                    <a:pt x="71834" y="104728"/>
                    <a:pt x="57755" y="108031"/>
                  </a:cubicBezTo>
                  <a:lnTo>
                    <a:pt x="57755" y="143348"/>
                  </a:lnTo>
                  <a:cubicBezTo>
                    <a:pt x="57936" y="144814"/>
                    <a:pt x="57526" y="146280"/>
                    <a:pt x="56612" y="147441"/>
                  </a:cubicBezTo>
                  <a:cubicBezTo>
                    <a:pt x="55394" y="148203"/>
                    <a:pt x="53928" y="148470"/>
                    <a:pt x="52519" y="148203"/>
                  </a:cubicBezTo>
                  <a:close/>
                  <a:moveTo>
                    <a:pt x="64133" y="179141"/>
                  </a:moveTo>
                  <a:cubicBezTo>
                    <a:pt x="64275" y="183758"/>
                    <a:pt x="62524" y="188232"/>
                    <a:pt x="59278" y="191516"/>
                  </a:cubicBezTo>
                  <a:cubicBezTo>
                    <a:pt x="55670" y="195010"/>
                    <a:pt x="50777" y="196838"/>
                    <a:pt x="45760" y="196562"/>
                  </a:cubicBezTo>
                  <a:cubicBezTo>
                    <a:pt x="40696" y="196847"/>
                    <a:pt x="35727" y="195096"/>
                    <a:pt x="31957" y="191707"/>
                  </a:cubicBezTo>
                  <a:cubicBezTo>
                    <a:pt x="25198" y="185157"/>
                    <a:pt x="25037" y="174372"/>
                    <a:pt x="31586" y="167613"/>
                  </a:cubicBezTo>
                  <a:cubicBezTo>
                    <a:pt x="31710" y="167490"/>
                    <a:pt x="31833" y="167366"/>
                    <a:pt x="31957" y="167242"/>
                  </a:cubicBezTo>
                  <a:cubicBezTo>
                    <a:pt x="35641" y="163882"/>
                    <a:pt x="40496" y="162111"/>
                    <a:pt x="45475" y="162292"/>
                  </a:cubicBezTo>
                  <a:cubicBezTo>
                    <a:pt x="50387" y="162054"/>
                    <a:pt x="55194" y="163729"/>
                    <a:pt x="58897" y="166956"/>
                  </a:cubicBezTo>
                  <a:cubicBezTo>
                    <a:pt x="62343" y="170050"/>
                    <a:pt x="64256" y="174505"/>
                    <a:pt x="64133" y="179141"/>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0310315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58FC72A5-391B-0D43-813F-1B9AF64358D5}"/>
              </a:ext>
            </a:extLst>
          </p:cNvPr>
          <p:cNvSpPr>
            <a:spLocks noGrp="1"/>
          </p:cNvSpPr>
          <p:nvPr>
            <p:ph type="body" sz="quarter" idx="11"/>
          </p:nvPr>
        </p:nvSpPr>
        <p:spPr>
          <a:xfrm>
            <a:off x="591060" y="528380"/>
            <a:ext cx="5263088" cy="809101"/>
          </a:xfrm>
        </p:spPr>
        <p:txBody>
          <a:bodyPr>
            <a:normAutofit/>
          </a:bodyPr>
          <a:lstStyle/>
          <a:p>
            <a:r>
              <a:rPr lang="nl-NL" sz="2400" dirty="0"/>
              <a:t>Waar gaan we het over hebben? </a:t>
            </a:r>
          </a:p>
        </p:txBody>
      </p:sp>
      <p:sp>
        <p:nvSpPr>
          <p:cNvPr id="4" name="Tijdelijke aanduiding voor tekst 3">
            <a:extLst>
              <a:ext uri="{FF2B5EF4-FFF2-40B4-BE49-F238E27FC236}">
                <a16:creationId xmlns:a16="http://schemas.microsoft.com/office/drawing/2014/main" id="{985823F0-4F84-0C4D-8359-40CEA754F686}"/>
              </a:ext>
            </a:extLst>
          </p:cNvPr>
          <p:cNvSpPr>
            <a:spLocks noGrp="1"/>
          </p:cNvSpPr>
          <p:nvPr>
            <p:ph type="body" sz="quarter" idx="12"/>
          </p:nvPr>
        </p:nvSpPr>
        <p:spPr>
          <a:xfrm>
            <a:off x="591060" y="1679712"/>
            <a:ext cx="4963551" cy="4055165"/>
          </a:xfrm>
        </p:spPr>
        <p:txBody>
          <a:bodyPr vert="horz" lIns="91440" tIns="45720" rIns="91440" bIns="45720" rtlCol="0" anchor="t">
            <a:noAutofit/>
          </a:bodyPr>
          <a:lstStyle/>
          <a:p>
            <a:pPr>
              <a:lnSpc>
                <a:spcPct val="100000"/>
              </a:lnSpc>
            </a:pPr>
            <a:r>
              <a:rPr lang="nl-NL" sz="1600" dirty="0"/>
              <a:t>Jullie hebben de afgelopen drie weken ongetwijfeld veel tijd doorgebracht op een tablet, telefoon of gamend. De schermtijd van kinderen is tijdens deze pandemie enorm toegenomen. Maar niet alleen bij jullie. Ook ouders zijn continu online, werken online en doen boodschappen online. Onze economie blijft draaien omdat wij online alles kunnen regelen. Stel je eens voor: een lockdown zonder internet!</a:t>
            </a:r>
          </a:p>
          <a:p>
            <a:pPr>
              <a:lnSpc>
                <a:spcPct val="100000"/>
              </a:lnSpc>
            </a:pPr>
            <a:r>
              <a:rPr lang="nl-NL" sz="1600" dirty="0"/>
              <a:t>Deze week kijken hoe belangrijk internet is tijdens een crisis en welke mooie en minder mooie dingen dit brengt.</a:t>
            </a:r>
          </a:p>
        </p:txBody>
      </p:sp>
      <p:grpSp>
        <p:nvGrpSpPr>
          <p:cNvPr id="5" name="Group 213">
            <a:extLst>
              <a:ext uri="{FF2B5EF4-FFF2-40B4-BE49-F238E27FC236}">
                <a16:creationId xmlns:a16="http://schemas.microsoft.com/office/drawing/2014/main" id="{1F3AA955-8F5C-C642-BAAD-F23C40F2B69A}"/>
              </a:ext>
            </a:extLst>
          </p:cNvPr>
          <p:cNvGrpSpPr/>
          <p:nvPr/>
        </p:nvGrpSpPr>
        <p:grpSpPr>
          <a:xfrm>
            <a:off x="8253984" y="1560577"/>
            <a:ext cx="2779776" cy="3108960"/>
            <a:chOff x="5434401" y="1240109"/>
            <a:chExt cx="433799" cy="481872"/>
          </a:xfrm>
        </p:grpSpPr>
        <p:sp>
          <p:nvSpPr>
            <p:cNvPr id="6" name="Graphic 2">
              <a:extLst>
                <a:ext uri="{FF2B5EF4-FFF2-40B4-BE49-F238E27FC236}">
                  <a16:creationId xmlns:a16="http://schemas.microsoft.com/office/drawing/2014/main" id="{C3641FA1-F1F7-4E4C-AD24-22E5779D6563}"/>
                </a:ext>
              </a:extLst>
            </p:cNvPr>
            <p:cNvSpPr/>
            <p:nvPr/>
          </p:nvSpPr>
          <p:spPr>
            <a:xfrm>
              <a:off x="5528072" y="1313218"/>
              <a:ext cx="340128" cy="408763"/>
            </a:xfrm>
            <a:custGeom>
              <a:avLst/>
              <a:gdLst>
                <a:gd name="connsiteX0" fmla="*/ 340128 w 340128"/>
                <a:gd name="connsiteY0" fmla="*/ 408763 h 408763"/>
                <a:gd name="connsiteX1" fmla="*/ 0 w 340128"/>
                <a:gd name="connsiteY1" fmla="*/ 408763 h 408763"/>
                <a:gd name="connsiteX2" fmla="*/ 179441 w 340128"/>
                <a:gd name="connsiteY2" fmla="*/ 0 h 408763"/>
                <a:gd name="connsiteX3" fmla="*/ 18373 w 340128"/>
                <a:gd name="connsiteY3" fmla="*/ 396769 h 408763"/>
                <a:gd name="connsiteX4" fmla="*/ 322993 w 340128"/>
                <a:gd name="connsiteY4" fmla="*/ 396769 h 408763"/>
                <a:gd name="connsiteX5" fmla="*/ 179250 w 340128"/>
                <a:gd name="connsiteY5" fmla="*/ 31224 h 40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40128" h="408763">
                  <a:moveTo>
                    <a:pt x="340128" y="408763"/>
                  </a:moveTo>
                  <a:lnTo>
                    <a:pt x="0" y="408763"/>
                  </a:lnTo>
                  <a:lnTo>
                    <a:pt x="179441" y="0"/>
                  </a:lnTo>
                  <a:close/>
                  <a:moveTo>
                    <a:pt x="18373" y="396769"/>
                  </a:moveTo>
                  <a:lnTo>
                    <a:pt x="322993" y="396769"/>
                  </a:lnTo>
                  <a:lnTo>
                    <a:pt x="179250" y="31224"/>
                  </a:lnTo>
                  <a:close/>
                </a:path>
              </a:pathLst>
            </a:custGeom>
            <a:solidFill>
              <a:srgbClr val="009DDA"/>
            </a:solidFill>
            <a:ln w="9508" cap="flat">
              <a:noFill/>
              <a:prstDash val="solid"/>
              <a:miter/>
            </a:ln>
          </p:spPr>
          <p:txBody>
            <a:bodyPr rtlCol="0" anchor="ctr"/>
            <a:lstStyle/>
            <a:p>
              <a:endParaRPr lang="en-US" dirty="0"/>
            </a:p>
          </p:txBody>
        </p:sp>
        <p:sp>
          <p:nvSpPr>
            <p:cNvPr id="7" name="Graphic 2">
              <a:extLst>
                <a:ext uri="{FF2B5EF4-FFF2-40B4-BE49-F238E27FC236}">
                  <a16:creationId xmlns:a16="http://schemas.microsoft.com/office/drawing/2014/main" id="{FA2AD68E-8312-5141-8443-FE5E6ACDA05A}"/>
                </a:ext>
              </a:extLst>
            </p:cNvPr>
            <p:cNvSpPr/>
            <p:nvPr/>
          </p:nvSpPr>
          <p:spPr>
            <a:xfrm>
              <a:off x="5711130" y="1241917"/>
              <a:ext cx="72823" cy="56259"/>
            </a:xfrm>
            <a:custGeom>
              <a:avLst/>
              <a:gdLst>
                <a:gd name="connsiteX0" fmla="*/ 0 w 72823"/>
                <a:gd name="connsiteY0" fmla="*/ 0 h 56259"/>
                <a:gd name="connsiteX1" fmla="*/ 72823 w 72823"/>
                <a:gd name="connsiteY1" fmla="*/ 23703 h 56259"/>
                <a:gd name="connsiteX2" fmla="*/ 0 w 72823"/>
                <a:gd name="connsiteY2" fmla="*/ 56260 h 56259"/>
                <a:gd name="connsiteX3" fmla="*/ 0 w 72823"/>
                <a:gd name="connsiteY3" fmla="*/ 0 h 56259"/>
              </a:gdLst>
              <a:ahLst/>
              <a:cxnLst>
                <a:cxn ang="0">
                  <a:pos x="connsiteX0" y="connsiteY0"/>
                </a:cxn>
                <a:cxn ang="0">
                  <a:pos x="connsiteX1" y="connsiteY1"/>
                </a:cxn>
                <a:cxn ang="0">
                  <a:pos x="connsiteX2" y="connsiteY2"/>
                </a:cxn>
                <a:cxn ang="0">
                  <a:pos x="connsiteX3" y="connsiteY3"/>
                </a:cxn>
              </a:cxnLst>
              <a:rect l="l" t="t" r="r" b="b"/>
              <a:pathLst>
                <a:path w="72823" h="56259">
                  <a:moveTo>
                    <a:pt x="0" y="0"/>
                  </a:moveTo>
                  <a:lnTo>
                    <a:pt x="72823" y="23703"/>
                  </a:lnTo>
                  <a:lnTo>
                    <a:pt x="0" y="56260"/>
                  </a:lnTo>
                  <a:lnTo>
                    <a:pt x="0" y="0"/>
                  </a:lnTo>
                  <a:close/>
                </a:path>
              </a:pathLst>
            </a:custGeom>
            <a:solidFill>
              <a:srgbClr val="009DDA"/>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CAC6E16C-05E8-414E-BFCA-DEA6540F16FB}"/>
                </a:ext>
              </a:extLst>
            </p:cNvPr>
            <p:cNvSpPr/>
            <p:nvPr/>
          </p:nvSpPr>
          <p:spPr>
            <a:xfrm>
              <a:off x="5702658" y="1240109"/>
              <a:ext cx="9519" cy="103103"/>
            </a:xfrm>
            <a:custGeom>
              <a:avLst/>
              <a:gdLst>
                <a:gd name="connsiteX0" fmla="*/ 4569 w 9519"/>
                <a:gd name="connsiteY0" fmla="*/ 103095 h 103103"/>
                <a:gd name="connsiteX1" fmla="*/ 0 w 9519"/>
                <a:gd name="connsiteY1" fmla="*/ 98526 h 103103"/>
                <a:gd name="connsiteX2" fmla="*/ 0 w 9519"/>
                <a:gd name="connsiteY2" fmla="*/ 4760 h 103103"/>
                <a:gd name="connsiteX3" fmla="*/ 4760 w 9519"/>
                <a:gd name="connsiteY3" fmla="*/ 0 h 103103"/>
                <a:gd name="connsiteX4" fmla="*/ 9519 w 9519"/>
                <a:gd name="connsiteY4" fmla="*/ 4760 h 103103"/>
                <a:gd name="connsiteX5" fmla="*/ 9519 w 9519"/>
                <a:gd name="connsiteY5" fmla="*/ 98526 h 103103"/>
                <a:gd name="connsiteX6" fmla="*/ 4769 w 9519"/>
                <a:gd name="connsiteY6" fmla="*/ 103103 h 103103"/>
                <a:gd name="connsiteX7" fmla="*/ 4569 w 9519"/>
                <a:gd name="connsiteY7" fmla="*/ 103095 h 103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19" h="103103">
                  <a:moveTo>
                    <a:pt x="4569" y="103095"/>
                  </a:moveTo>
                  <a:cubicBezTo>
                    <a:pt x="2066" y="103045"/>
                    <a:pt x="48" y="101028"/>
                    <a:pt x="0" y="98526"/>
                  </a:cubicBezTo>
                  <a:lnTo>
                    <a:pt x="0" y="4760"/>
                  </a:lnTo>
                  <a:cubicBezTo>
                    <a:pt x="0" y="2131"/>
                    <a:pt x="2132" y="0"/>
                    <a:pt x="4760" y="0"/>
                  </a:cubicBezTo>
                  <a:cubicBezTo>
                    <a:pt x="7387" y="0"/>
                    <a:pt x="9519" y="2131"/>
                    <a:pt x="9519" y="4760"/>
                  </a:cubicBezTo>
                  <a:lnTo>
                    <a:pt x="9519" y="98526"/>
                  </a:lnTo>
                  <a:cubicBezTo>
                    <a:pt x="9472" y="101102"/>
                    <a:pt x="7349" y="103151"/>
                    <a:pt x="4769" y="103103"/>
                  </a:cubicBezTo>
                  <a:cubicBezTo>
                    <a:pt x="4703" y="103102"/>
                    <a:pt x="4636" y="103099"/>
                    <a:pt x="4569" y="103095"/>
                  </a:cubicBezTo>
                  <a:close/>
                </a:path>
              </a:pathLst>
            </a:custGeom>
            <a:solidFill>
              <a:srgbClr val="009DDA"/>
            </a:solidFill>
            <a:ln w="9508" cap="flat">
              <a:noFill/>
              <a:prstDash val="solid"/>
              <a:miter/>
            </a:ln>
          </p:spPr>
          <p:txBody>
            <a:bodyPr rtlCol="0" anchor="ctr"/>
            <a:lstStyle/>
            <a:p>
              <a:endParaRPr lang="en-US"/>
            </a:p>
          </p:txBody>
        </p:sp>
        <p:sp>
          <p:nvSpPr>
            <p:cNvPr id="9" name="Graphic 2">
              <a:extLst>
                <a:ext uri="{FF2B5EF4-FFF2-40B4-BE49-F238E27FC236}">
                  <a16:creationId xmlns:a16="http://schemas.microsoft.com/office/drawing/2014/main" id="{20C37EC0-2C91-9F42-8A55-700DA505BF33}"/>
                </a:ext>
              </a:extLst>
            </p:cNvPr>
            <p:cNvSpPr/>
            <p:nvPr/>
          </p:nvSpPr>
          <p:spPr>
            <a:xfrm>
              <a:off x="5658012" y="1429259"/>
              <a:ext cx="100239" cy="42742"/>
            </a:xfrm>
            <a:custGeom>
              <a:avLst/>
              <a:gdLst>
                <a:gd name="connsiteX0" fmla="*/ 88054 w 100239"/>
                <a:gd name="connsiteY0" fmla="*/ 42742 h 42742"/>
                <a:gd name="connsiteX1" fmla="*/ 69396 w 100239"/>
                <a:gd name="connsiteY1" fmla="*/ 21895 h 42742"/>
                <a:gd name="connsiteX2" fmla="*/ 57688 w 100239"/>
                <a:gd name="connsiteY2" fmla="*/ 31224 h 42742"/>
                <a:gd name="connsiteX3" fmla="*/ 46074 w 100239"/>
                <a:gd name="connsiteY3" fmla="*/ 13803 h 42742"/>
                <a:gd name="connsiteX4" fmla="*/ 25036 w 100239"/>
                <a:gd name="connsiteY4" fmla="*/ 32461 h 42742"/>
                <a:gd name="connsiteX5" fmla="*/ 0 w 100239"/>
                <a:gd name="connsiteY5" fmla="*/ 19705 h 42742"/>
                <a:gd name="connsiteX6" fmla="*/ 4188 w 100239"/>
                <a:gd name="connsiteY6" fmla="*/ 11518 h 42742"/>
                <a:gd name="connsiteX7" fmla="*/ 23608 w 100239"/>
                <a:gd name="connsiteY7" fmla="*/ 21419 h 42742"/>
                <a:gd name="connsiteX8" fmla="*/ 47787 w 100239"/>
                <a:gd name="connsiteY8" fmla="*/ 0 h 42742"/>
                <a:gd name="connsiteX9" fmla="*/ 59782 w 100239"/>
                <a:gd name="connsiteY9" fmla="*/ 17801 h 42742"/>
                <a:gd name="connsiteX10" fmla="*/ 70444 w 100239"/>
                <a:gd name="connsiteY10" fmla="*/ 9329 h 42742"/>
                <a:gd name="connsiteX11" fmla="*/ 90910 w 100239"/>
                <a:gd name="connsiteY11" fmla="*/ 32176 h 42742"/>
                <a:gd name="connsiteX12" fmla="*/ 97383 w 100239"/>
                <a:gd name="connsiteY12" fmla="*/ 30081 h 42742"/>
                <a:gd name="connsiteX13" fmla="*/ 100239 w 100239"/>
                <a:gd name="connsiteY13" fmla="*/ 38839 h 42742"/>
                <a:gd name="connsiteX14" fmla="*/ 88054 w 100239"/>
                <a:gd name="connsiteY14" fmla="*/ 42742 h 42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0239" h="42742">
                  <a:moveTo>
                    <a:pt x="88054" y="42742"/>
                  </a:moveTo>
                  <a:lnTo>
                    <a:pt x="69396" y="21895"/>
                  </a:lnTo>
                  <a:lnTo>
                    <a:pt x="57688" y="31224"/>
                  </a:lnTo>
                  <a:lnTo>
                    <a:pt x="46074" y="13803"/>
                  </a:lnTo>
                  <a:lnTo>
                    <a:pt x="25036" y="32461"/>
                  </a:lnTo>
                  <a:lnTo>
                    <a:pt x="0" y="19705"/>
                  </a:lnTo>
                  <a:lnTo>
                    <a:pt x="4188" y="11518"/>
                  </a:lnTo>
                  <a:lnTo>
                    <a:pt x="23608" y="21419"/>
                  </a:lnTo>
                  <a:lnTo>
                    <a:pt x="47787" y="0"/>
                  </a:lnTo>
                  <a:lnTo>
                    <a:pt x="59782" y="17801"/>
                  </a:lnTo>
                  <a:lnTo>
                    <a:pt x="70444" y="9329"/>
                  </a:lnTo>
                  <a:lnTo>
                    <a:pt x="90910" y="32176"/>
                  </a:lnTo>
                  <a:lnTo>
                    <a:pt x="97383" y="30081"/>
                  </a:lnTo>
                  <a:lnTo>
                    <a:pt x="100239" y="38839"/>
                  </a:lnTo>
                  <a:lnTo>
                    <a:pt x="88054" y="42742"/>
                  </a:lnTo>
                  <a:close/>
                </a:path>
              </a:pathLst>
            </a:custGeom>
            <a:solidFill>
              <a:srgbClr val="009DDA"/>
            </a:solidFill>
            <a:ln w="9508" cap="flat">
              <a:noFill/>
              <a:prstDash val="solid"/>
              <a:miter/>
            </a:ln>
          </p:spPr>
          <p:txBody>
            <a:bodyPr rtlCol="0" anchor="ctr"/>
            <a:lstStyle/>
            <a:p>
              <a:endParaRPr lang="en-US"/>
            </a:p>
          </p:txBody>
        </p:sp>
        <p:sp>
          <p:nvSpPr>
            <p:cNvPr id="10" name="Graphic 2">
              <a:extLst>
                <a:ext uri="{FF2B5EF4-FFF2-40B4-BE49-F238E27FC236}">
                  <a16:creationId xmlns:a16="http://schemas.microsoft.com/office/drawing/2014/main" id="{F7129ED2-BF55-6348-8A91-53B9B4C8B0B7}"/>
                </a:ext>
              </a:extLst>
            </p:cNvPr>
            <p:cNvSpPr/>
            <p:nvPr/>
          </p:nvSpPr>
          <p:spPr>
            <a:xfrm>
              <a:off x="5434401" y="1420596"/>
              <a:ext cx="181820" cy="301384"/>
            </a:xfrm>
            <a:custGeom>
              <a:avLst/>
              <a:gdLst>
                <a:gd name="connsiteX0" fmla="*/ 18372 w 181820"/>
                <a:gd name="connsiteY0" fmla="*/ 289390 h 301384"/>
                <a:gd name="connsiteX1" fmla="*/ 131748 w 181820"/>
                <a:gd name="connsiteY1" fmla="*/ 31128 h 301384"/>
                <a:gd name="connsiteX2" fmla="*/ 172301 w 181820"/>
                <a:gd name="connsiteY2" fmla="*/ 134414 h 301384"/>
                <a:gd name="connsiteX3" fmla="*/ 181821 w 181820"/>
                <a:gd name="connsiteY3" fmla="*/ 124895 h 301384"/>
                <a:gd name="connsiteX4" fmla="*/ 132320 w 181820"/>
                <a:gd name="connsiteY4" fmla="*/ 0 h 301384"/>
                <a:gd name="connsiteX5" fmla="*/ 0 w 181820"/>
                <a:gd name="connsiteY5" fmla="*/ 301384 h 301384"/>
                <a:gd name="connsiteX6" fmla="*/ 156309 w 181820"/>
                <a:gd name="connsiteY6" fmla="*/ 301384 h 301384"/>
                <a:gd name="connsiteX7" fmla="*/ 154690 w 181820"/>
                <a:gd name="connsiteY7" fmla="*/ 28939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1820" h="301384">
                  <a:moveTo>
                    <a:pt x="18372" y="289390"/>
                  </a:moveTo>
                  <a:lnTo>
                    <a:pt x="131748" y="31128"/>
                  </a:lnTo>
                  <a:lnTo>
                    <a:pt x="172301" y="134414"/>
                  </a:lnTo>
                  <a:cubicBezTo>
                    <a:pt x="175243" y="131017"/>
                    <a:pt x="178422" y="127836"/>
                    <a:pt x="181821" y="124895"/>
                  </a:cubicBezTo>
                  <a:lnTo>
                    <a:pt x="132320" y="0"/>
                  </a:lnTo>
                  <a:lnTo>
                    <a:pt x="0" y="301384"/>
                  </a:lnTo>
                  <a:lnTo>
                    <a:pt x="156309" y="301384"/>
                  </a:lnTo>
                  <a:cubicBezTo>
                    <a:pt x="155299" y="297462"/>
                    <a:pt x="154757" y="293436"/>
                    <a:pt x="154690" y="289390"/>
                  </a:cubicBezTo>
                  <a:close/>
                </a:path>
              </a:pathLst>
            </a:custGeom>
            <a:solidFill>
              <a:srgbClr val="009DDA"/>
            </a:solidFill>
            <a:ln w="9508" cap="flat">
              <a:noFill/>
              <a:prstDash val="solid"/>
              <a:miter/>
            </a:ln>
          </p:spPr>
          <p:txBody>
            <a:bodyPr rtlCol="0" anchor="ctr"/>
            <a:lstStyle/>
            <a:p>
              <a:endParaRPr lang="en-US"/>
            </a:p>
          </p:txBody>
        </p:sp>
        <p:sp>
          <p:nvSpPr>
            <p:cNvPr id="11" name="Graphic 2">
              <a:extLst>
                <a:ext uri="{FF2B5EF4-FFF2-40B4-BE49-F238E27FC236}">
                  <a16:creationId xmlns:a16="http://schemas.microsoft.com/office/drawing/2014/main" id="{A42CCFA5-C066-B74E-AECC-23F2A3C24F06}"/>
                </a:ext>
              </a:extLst>
            </p:cNvPr>
            <p:cNvSpPr/>
            <p:nvPr/>
          </p:nvSpPr>
          <p:spPr>
            <a:xfrm>
              <a:off x="5523883" y="1512173"/>
              <a:ext cx="83390" cy="35031"/>
            </a:xfrm>
            <a:custGeom>
              <a:avLst/>
              <a:gdLst>
                <a:gd name="connsiteX0" fmla="*/ 65779 w 83390"/>
                <a:gd name="connsiteY0" fmla="*/ 35031 h 35031"/>
                <a:gd name="connsiteX1" fmla="*/ 57212 w 83390"/>
                <a:gd name="connsiteY1" fmla="*/ 23418 h 35031"/>
                <a:gd name="connsiteX2" fmla="*/ 48644 w 83390"/>
                <a:gd name="connsiteY2" fmla="*/ 31795 h 35031"/>
                <a:gd name="connsiteX3" fmla="*/ 32652 w 83390"/>
                <a:gd name="connsiteY3" fmla="*/ 15326 h 35031"/>
                <a:gd name="connsiteX4" fmla="*/ 22276 w 83390"/>
                <a:gd name="connsiteY4" fmla="*/ 34175 h 35031"/>
                <a:gd name="connsiteX5" fmla="*/ 0 w 83390"/>
                <a:gd name="connsiteY5" fmla="*/ 20372 h 35031"/>
                <a:gd name="connsiteX6" fmla="*/ 4855 w 83390"/>
                <a:gd name="connsiteY6" fmla="*/ 12566 h 35031"/>
                <a:gd name="connsiteX7" fmla="*/ 18849 w 83390"/>
                <a:gd name="connsiteY7" fmla="*/ 21323 h 35031"/>
                <a:gd name="connsiteX8" fmla="*/ 30557 w 83390"/>
                <a:gd name="connsiteY8" fmla="*/ 0 h 35031"/>
                <a:gd name="connsiteX9" fmla="*/ 48835 w 83390"/>
                <a:gd name="connsiteY9" fmla="*/ 18753 h 35031"/>
                <a:gd name="connsiteX10" fmla="*/ 58449 w 83390"/>
                <a:gd name="connsiteY10" fmla="*/ 9424 h 35031"/>
                <a:gd name="connsiteX11" fmla="*/ 68825 w 83390"/>
                <a:gd name="connsiteY11" fmla="*/ 23608 h 35031"/>
                <a:gd name="connsiteX12" fmla="*/ 79582 w 83390"/>
                <a:gd name="connsiteY12" fmla="*/ 18753 h 35031"/>
                <a:gd name="connsiteX13" fmla="*/ 83390 w 83390"/>
                <a:gd name="connsiteY13" fmla="*/ 27225 h 35031"/>
                <a:gd name="connsiteX14" fmla="*/ 65779 w 83390"/>
                <a:gd name="connsiteY14" fmla="*/ 35031 h 35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3390" h="35031">
                  <a:moveTo>
                    <a:pt x="65779" y="35031"/>
                  </a:moveTo>
                  <a:lnTo>
                    <a:pt x="57212" y="23418"/>
                  </a:lnTo>
                  <a:lnTo>
                    <a:pt x="48644" y="31795"/>
                  </a:lnTo>
                  <a:lnTo>
                    <a:pt x="32652" y="15326"/>
                  </a:lnTo>
                  <a:lnTo>
                    <a:pt x="22276" y="34175"/>
                  </a:lnTo>
                  <a:lnTo>
                    <a:pt x="0" y="20372"/>
                  </a:lnTo>
                  <a:lnTo>
                    <a:pt x="4855" y="12566"/>
                  </a:lnTo>
                  <a:lnTo>
                    <a:pt x="18849" y="21323"/>
                  </a:lnTo>
                  <a:lnTo>
                    <a:pt x="30557" y="0"/>
                  </a:lnTo>
                  <a:lnTo>
                    <a:pt x="48835" y="18753"/>
                  </a:lnTo>
                  <a:lnTo>
                    <a:pt x="58449" y="9424"/>
                  </a:lnTo>
                  <a:lnTo>
                    <a:pt x="68825" y="23608"/>
                  </a:lnTo>
                  <a:lnTo>
                    <a:pt x="79582" y="18753"/>
                  </a:lnTo>
                  <a:lnTo>
                    <a:pt x="83390" y="27225"/>
                  </a:lnTo>
                  <a:lnTo>
                    <a:pt x="65779" y="35031"/>
                  </a:lnTo>
                  <a:close/>
                </a:path>
              </a:pathLst>
            </a:custGeom>
            <a:solidFill>
              <a:srgbClr val="009DDA"/>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18026491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jdelijke aanduiding voor tekst 2">
            <a:extLst>
              <a:ext uri="{FF2B5EF4-FFF2-40B4-BE49-F238E27FC236}">
                <a16:creationId xmlns:a16="http://schemas.microsoft.com/office/drawing/2014/main" id="{88D1D180-BBE7-394F-B989-EF7DC5AB9171}"/>
              </a:ext>
            </a:extLst>
          </p:cNvPr>
          <p:cNvSpPr>
            <a:spLocks noGrp="1"/>
          </p:cNvSpPr>
          <p:nvPr>
            <p:ph type="body" sz="quarter" idx="11"/>
          </p:nvPr>
        </p:nvSpPr>
        <p:spPr>
          <a:xfrm>
            <a:off x="272955" y="818866"/>
            <a:ext cx="4722126" cy="4584946"/>
          </a:xfrm>
        </p:spPr>
        <p:txBody>
          <a:bodyPr anchor="ctr">
            <a:normAutofit fontScale="62500" lnSpcReduction="20000"/>
          </a:bodyPr>
          <a:lstStyle/>
          <a:p>
            <a:r>
              <a:rPr lang="nl-NL" sz="3200" dirty="0"/>
              <a:t>Tradities in een modern jasje</a:t>
            </a:r>
          </a:p>
          <a:p>
            <a:endParaRPr lang="nl-NL" sz="1100" dirty="0"/>
          </a:p>
          <a:p>
            <a:pPr indent="-228600">
              <a:lnSpc>
                <a:spcPct val="150000"/>
              </a:lnSpc>
            </a:pPr>
            <a:r>
              <a:rPr lang="nl-NL" sz="2600" b="0" dirty="0"/>
              <a:t>Op 10 januari was eindelijk de presentatie van het nieuwe kabinet. Volgens de traditie wordt elke nieuwe minister beëdigd en volgt daarna een foto met de ministersploeg. </a:t>
            </a:r>
          </a:p>
          <a:p>
            <a:pPr indent="-228600">
              <a:lnSpc>
                <a:spcPct val="150000"/>
              </a:lnSpc>
            </a:pPr>
            <a:r>
              <a:rPr lang="nl-NL" sz="2600" b="0" dirty="0"/>
              <a:t>Sigrid Kaag van D66 heeft corona en zit in quarantaine. Voor het eerst in de geschiedenis werd een minister daarom digitaal beëdigd. </a:t>
            </a:r>
          </a:p>
          <a:p>
            <a:pPr indent="-228600">
              <a:lnSpc>
                <a:spcPct val="150000"/>
              </a:lnSpc>
            </a:pPr>
            <a:r>
              <a:rPr lang="nl-NL" sz="2600" b="0" dirty="0"/>
              <a:t>Dat was vroeger niet denkbaar geweest.</a:t>
            </a:r>
          </a:p>
          <a:p>
            <a:endParaRPr lang="nl-NL" sz="1100" dirty="0"/>
          </a:p>
        </p:txBody>
      </p:sp>
      <p:pic>
        <p:nvPicPr>
          <p:cNvPr id="9" name="Tijdelijke aanduiding voor afbeelding 8" descr="Afbeelding met muur, persoon, binnen&#10;&#10;Automatisch gegenereerde beschrijving">
            <a:extLst>
              <a:ext uri="{FF2B5EF4-FFF2-40B4-BE49-F238E27FC236}">
                <a16:creationId xmlns:a16="http://schemas.microsoft.com/office/drawing/2014/main" id="{3E1E9E0D-C45A-4F41-86F9-4DDA2AB89A02}"/>
              </a:ext>
            </a:extLst>
          </p:cNvPr>
          <p:cNvPicPr>
            <a:picLocks noGrp="1" noChangeAspect="1"/>
          </p:cNvPicPr>
          <p:nvPr>
            <p:ph type="pic" sz="quarter" idx="12"/>
          </p:nvPr>
        </p:nvPicPr>
        <p:blipFill rotWithShape="1">
          <a:blip r:embed="rId2">
            <a:extLst>
              <a:ext uri="{28A0092B-C50C-407E-A947-70E740481C1C}">
                <a14:useLocalDpi xmlns:a14="http://schemas.microsoft.com/office/drawing/2010/main" val="0"/>
              </a:ext>
            </a:extLst>
          </a:blip>
          <a:srcRect l="17979" r="-2" b="-2"/>
          <a:stretch/>
        </p:blipFill>
        <p:spPr>
          <a:xfrm>
            <a:off x="5692552" y="946485"/>
            <a:ext cx="6499448" cy="4457327"/>
          </a:xfrm>
          <a:noFill/>
        </p:spPr>
      </p:pic>
    </p:spTree>
    <p:extLst>
      <p:ext uri="{BB962C8B-B14F-4D97-AF65-F5344CB8AC3E}">
        <p14:creationId xmlns:p14="http://schemas.microsoft.com/office/powerpoint/2010/main" val="30467979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2DB44FA-9551-8F48-82B5-7E6C528BF827}"/>
              </a:ext>
            </a:extLst>
          </p:cNvPr>
          <p:cNvSpPr>
            <a:spLocks noGrp="1"/>
          </p:cNvSpPr>
          <p:nvPr>
            <p:ph type="body" sz="quarter" idx="11"/>
          </p:nvPr>
        </p:nvSpPr>
        <p:spPr/>
        <p:txBody>
          <a:bodyPr/>
          <a:lstStyle/>
          <a:p>
            <a:r>
              <a:rPr lang="nl-NL" dirty="0"/>
              <a:t>Terug naar de vorige eeuw…</a:t>
            </a:r>
          </a:p>
        </p:txBody>
      </p:sp>
      <p:sp>
        <p:nvSpPr>
          <p:cNvPr id="3" name="Tijdelijke aanduiding voor tekst 2">
            <a:extLst>
              <a:ext uri="{FF2B5EF4-FFF2-40B4-BE49-F238E27FC236}">
                <a16:creationId xmlns:a16="http://schemas.microsoft.com/office/drawing/2014/main" id="{CF0412B2-746A-7647-9129-C8C6ACD4AD12}"/>
              </a:ext>
            </a:extLst>
          </p:cNvPr>
          <p:cNvSpPr>
            <a:spLocks noGrp="1"/>
          </p:cNvSpPr>
          <p:nvPr>
            <p:ph type="body" sz="quarter" idx="12"/>
          </p:nvPr>
        </p:nvSpPr>
        <p:spPr/>
        <p:txBody>
          <a:bodyPr>
            <a:normAutofit fontScale="77500" lnSpcReduction="20000"/>
          </a:bodyPr>
          <a:lstStyle/>
          <a:p>
            <a:r>
              <a:rPr lang="nl-NL" dirty="0"/>
              <a:t>Grote aanpassingen zijn er al vaak geweest, maar nog nooit zo ingrijpend als nu tijdens corona. </a:t>
            </a:r>
          </a:p>
          <a:p>
            <a:r>
              <a:rPr lang="nl-NL" dirty="0"/>
              <a:t>In 1973 was er in Nederland een oliecrisis. Nederland had te weinig olie en moest dus bezuinigen op oliegebruik. </a:t>
            </a:r>
          </a:p>
          <a:p>
            <a:r>
              <a:rPr lang="nl-NL" dirty="0"/>
              <a:t>Er waren toen nog geen computers, geen mobiele telefoons en geen </a:t>
            </a:r>
            <a:r>
              <a:rPr lang="nl-NL" dirty="0" err="1"/>
              <a:t>social</a:t>
            </a:r>
            <a:r>
              <a:rPr lang="nl-NL" dirty="0"/>
              <a:t> media. Via een uitzending van het journaal hoorden de mensen dat je op zondag geen auto mocht rijden. Wie dat wel deed kreeg een bekeuring. </a:t>
            </a:r>
          </a:p>
          <a:p>
            <a:endParaRPr lang="nl-NL" dirty="0"/>
          </a:p>
        </p:txBody>
      </p:sp>
      <p:pic>
        <p:nvPicPr>
          <p:cNvPr id="8" name="Onlinemedia 7" descr="17 oktober Oliecrisis (1973)">
            <a:hlinkClick r:id="" action="ppaction://media"/>
            <a:extLst>
              <a:ext uri="{FF2B5EF4-FFF2-40B4-BE49-F238E27FC236}">
                <a16:creationId xmlns:a16="http://schemas.microsoft.com/office/drawing/2014/main" id="{BD217203-632E-864A-B756-BFF56414D6F4}"/>
              </a:ext>
            </a:extLst>
          </p:cNvPr>
          <p:cNvPicPr>
            <a:picLocks noGrp="1" noRot="1" noChangeAspect="1"/>
          </p:cNvPicPr>
          <p:nvPr>
            <p:ph type="media" sz="quarter" idx="13"/>
            <a:videoFile r:link="rId1"/>
          </p:nvPr>
        </p:nvPicPr>
        <p:blipFill>
          <a:blip r:embed="rId3"/>
          <a:stretch>
            <a:fillRect/>
          </a:stretch>
        </p:blipFill>
        <p:spPr>
          <a:xfrm>
            <a:off x="6950075" y="2403475"/>
            <a:ext cx="4452938" cy="3340100"/>
          </a:xfrm>
          <a:prstGeom prst="rect">
            <a:avLst/>
          </a:prstGeom>
        </p:spPr>
      </p:pic>
    </p:spTree>
    <p:extLst>
      <p:ext uri="{BB962C8B-B14F-4D97-AF65-F5344CB8AC3E}">
        <p14:creationId xmlns:p14="http://schemas.microsoft.com/office/powerpoint/2010/main" val="234819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695FC043-AC2E-6641-A846-B6AE4ACBC6E3}"/>
              </a:ext>
            </a:extLst>
          </p:cNvPr>
          <p:cNvSpPr>
            <a:spLocks noGrp="1"/>
          </p:cNvSpPr>
          <p:nvPr>
            <p:ph type="body" sz="quarter" idx="11"/>
          </p:nvPr>
        </p:nvSpPr>
        <p:spPr/>
        <p:txBody>
          <a:bodyPr/>
          <a:lstStyle/>
          <a:p>
            <a:r>
              <a:rPr lang="nl-NL" dirty="0"/>
              <a:t>Verdiepingsopdracht</a:t>
            </a:r>
          </a:p>
        </p:txBody>
      </p:sp>
      <p:sp>
        <p:nvSpPr>
          <p:cNvPr id="3" name="Tijdelijke aanduiding voor tekst 2">
            <a:extLst>
              <a:ext uri="{FF2B5EF4-FFF2-40B4-BE49-F238E27FC236}">
                <a16:creationId xmlns:a16="http://schemas.microsoft.com/office/drawing/2014/main" id="{7E0CD31B-30A7-5F43-8ED7-D639AC0CA2E7}"/>
              </a:ext>
            </a:extLst>
          </p:cNvPr>
          <p:cNvSpPr>
            <a:spLocks noGrp="1"/>
          </p:cNvSpPr>
          <p:nvPr>
            <p:ph type="body" sz="quarter" idx="12"/>
          </p:nvPr>
        </p:nvSpPr>
        <p:spPr/>
        <p:txBody>
          <a:bodyPr>
            <a:normAutofit fontScale="92500"/>
          </a:bodyPr>
          <a:lstStyle/>
          <a:p>
            <a:r>
              <a:rPr lang="nl-NL" dirty="0"/>
              <a:t>Maak groepjes van 4 personen</a:t>
            </a:r>
          </a:p>
          <a:p>
            <a:r>
              <a:rPr lang="nl-NL" dirty="0"/>
              <a:t>Je zag net een filmpje over een crisis van bijna 50 jaar geleden. Alleen via radio, televisie en kranten kregen mensen informatie.</a:t>
            </a:r>
          </a:p>
          <a:p>
            <a:pPr marL="342900" indent="-342900">
              <a:buFont typeface="Arial" panose="020B0604020202020204" pitchFamily="34" charset="0"/>
              <a:buChar char="•"/>
            </a:pPr>
            <a:r>
              <a:rPr lang="nl-NL" dirty="0"/>
              <a:t>Welke overeenkomsten zie je tussen de toespraak van premier Den Uyl en premier Rutte. (tip: Bekijk online een toespraak van premier Rutte om te vergelijken).</a:t>
            </a:r>
          </a:p>
          <a:p>
            <a:pPr marL="342900" indent="-342900">
              <a:buFont typeface="Arial" panose="020B0604020202020204" pitchFamily="34" charset="0"/>
              <a:buChar char="•"/>
            </a:pPr>
            <a:r>
              <a:rPr lang="nl-NL" dirty="0"/>
              <a:t>Veel tegenstanders en voorstanders van coronamaatregelen geven nu hun mening via twitter of andere </a:t>
            </a:r>
            <a:r>
              <a:rPr lang="nl-NL" dirty="0" err="1"/>
              <a:t>social</a:t>
            </a:r>
            <a:r>
              <a:rPr lang="nl-NL" dirty="0"/>
              <a:t> media. Hoe zouden ze dat in de 1973 hebben gedaan?</a:t>
            </a:r>
          </a:p>
          <a:p>
            <a:endParaRPr lang="nl-NL" dirty="0"/>
          </a:p>
        </p:txBody>
      </p:sp>
      <p:grpSp>
        <p:nvGrpSpPr>
          <p:cNvPr id="4" name="Group 1">
            <a:extLst>
              <a:ext uri="{FF2B5EF4-FFF2-40B4-BE49-F238E27FC236}">
                <a16:creationId xmlns:a16="http://schemas.microsoft.com/office/drawing/2014/main" id="{D3F86FA5-AF3B-ED43-855F-533AD4523583}"/>
              </a:ext>
            </a:extLst>
          </p:cNvPr>
          <p:cNvGrpSpPr/>
          <p:nvPr/>
        </p:nvGrpSpPr>
        <p:grpSpPr>
          <a:xfrm>
            <a:off x="7862558" y="707061"/>
            <a:ext cx="1185501" cy="1329967"/>
            <a:chOff x="3624256" y="3547864"/>
            <a:chExt cx="654505" cy="734264"/>
          </a:xfrm>
        </p:grpSpPr>
        <p:sp>
          <p:nvSpPr>
            <p:cNvPr id="5" name="Graphic 2">
              <a:extLst>
                <a:ext uri="{FF2B5EF4-FFF2-40B4-BE49-F238E27FC236}">
                  <a16:creationId xmlns:a16="http://schemas.microsoft.com/office/drawing/2014/main" id="{0EB810F9-64D4-984F-A1E1-0FC06B3B33E0}"/>
                </a:ext>
              </a:extLst>
            </p:cNvPr>
            <p:cNvSpPr/>
            <p:nvPr/>
          </p:nvSpPr>
          <p:spPr>
            <a:xfrm>
              <a:off x="3624256" y="3547864"/>
              <a:ext cx="654505" cy="734264"/>
            </a:xfrm>
            <a:custGeom>
              <a:avLst/>
              <a:gdLst>
                <a:gd name="connsiteX0" fmla="*/ 631548 w 654505"/>
                <a:gd name="connsiteY0" fmla="*/ 191563 h 734264"/>
                <a:gd name="connsiteX1" fmla="*/ 574432 w 654505"/>
                <a:gd name="connsiteY1" fmla="*/ 89515 h 734264"/>
                <a:gd name="connsiteX2" fmla="*/ 481618 w 654505"/>
                <a:gd name="connsiteY2" fmla="*/ 27163 h 734264"/>
                <a:gd name="connsiteX3" fmla="*/ 336066 w 654505"/>
                <a:gd name="connsiteY3" fmla="*/ 128 h 734264"/>
                <a:gd name="connsiteX4" fmla="*/ 117786 w 654505"/>
                <a:gd name="connsiteY4" fmla="*/ 75236 h 734264"/>
                <a:gd name="connsiteX5" fmla="*/ 32778 w 654505"/>
                <a:gd name="connsiteY5" fmla="*/ 192896 h 734264"/>
                <a:gd name="connsiteX6" fmla="*/ 126 w 654505"/>
                <a:gd name="connsiteY6" fmla="*/ 377096 h 734264"/>
                <a:gd name="connsiteX7" fmla="*/ 83040 w 654505"/>
                <a:gd name="connsiteY7" fmla="*/ 644306 h 734264"/>
                <a:gd name="connsiteX8" fmla="*/ 314743 w 654505"/>
                <a:gd name="connsiteY8" fmla="*/ 734264 h 734264"/>
                <a:gd name="connsiteX9" fmla="*/ 559201 w 654505"/>
                <a:gd name="connsiteY9" fmla="*/ 635834 h 734264"/>
                <a:gd name="connsiteX10" fmla="*/ 654395 w 654505"/>
                <a:gd name="connsiteY10" fmla="*/ 347396 h 734264"/>
                <a:gd name="connsiteX11" fmla="*/ 631548 w 654505"/>
                <a:gd name="connsiteY11" fmla="*/ 191563 h 734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4505" h="734264">
                  <a:moveTo>
                    <a:pt x="631548" y="191563"/>
                  </a:moveTo>
                  <a:cubicBezTo>
                    <a:pt x="619679" y="154000"/>
                    <a:pt x="600241" y="119273"/>
                    <a:pt x="574432" y="89515"/>
                  </a:cubicBezTo>
                  <a:cubicBezTo>
                    <a:pt x="547834" y="62909"/>
                    <a:pt x="516309" y="41728"/>
                    <a:pt x="481618" y="27163"/>
                  </a:cubicBezTo>
                  <a:cubicBezTo>
                    <a:pt x="435547" y="8001"/>
                    <a:pt x="385946" y="-1214"/>
                    <a:pt x="336066" y="128"/>
                  </a:cubicBezTo>
                  <a:cubicBezTo>
                    <a:pt x="257010" y="385"/>
                    <a:pt x="180261" y="26792"/>
                    <a:pt x="117786" y="75236"/>
                  </a:cubicBezTo>
                  <a:cubicBezTo>
                    <a:pt x="82819" y="101700"/>
                    <a:pt x="54482" y="140920"/>
                    <a:pt x="32778" y="192896"/>
                  </a:cubicBezTo>
                  <a:cubicBezTo>
                    <a:pt x="9772" y="251516"/>
                    <a:pt x="-1327" y="314135"/>
                    <a:pt x="126" y="377096"/>
                  </a:cubicBezTo>
                  <a:cubicBezTo>
                    <a:pt x="126" y="495203"/>
                    <a:pt x="27764" y="584267"/>
                    <a:pt x="83040" y="644306"/>
                  </a:cubicBezTo>
                  <a:cubicBezTo>
                    <a:pt x="138317" y="704345"/>
                    <a:pt x="215550" y="734331"/>
                    <a:pt x="314743" y="734264"/>
                  </a:cubicBezTo>
                  <a:cubicBezTo>
                    <a:pt x="413935" y="734264"/>
                    <a:pt x="495421" y="701451"/>
                    <a:pt x="559201" y="635834"/>
                  </a:cubicBezTo>
                  <a:cubicBezTo>
                    <a:pt x="622981" y="570216"/>
                    <a:pt x="654712" y="474070"/>
                    <a:pt x="654395" y="347396"/>
                  </a:cubicBezTo>
                  <a:cubicBezTo>
                    <a:pt x="655538" y="294544"/>
                    <a:pt x="647815" y="241864"/>
                    <a:pt x="631548" y="191563"/>
                  </a:cubicBezTo>
                  <a:close/>
                </a:path>
              </a:pathLst>
            </a:custGeom>
            <a:solidFill>
              <a:srgbClr val="3E5060"/>
            </a:solidFill>
            <a:ln w="9508" cap="flat">
              <a:noFill/>
              <a:prstDash val="solid"/>
              <a:miter/>
            </a:ln>
          </p:spPr>
          <p:txBody>
            <a:bodyPr rtlCol="0" anchor="ctr"/>
            <a:lstStyle/>
            <a:p>
              <a:endParaRPr lang="en-US"/>
            </a:p>
          </p:txBody>
        </p:sp>
        <p:sp>
          <p:nvSpPr>
            <p:cNvPr id="6" name="Graphic 2">
              <a:extLst>
                <a:ext uri="{FF2B5EF4-FFF2-40B4-BE49-F238E27FC236}">
                  <a16:creationId xmlns:a16="http://schemas.microsoft.com/office/drawing/2014/main" id="{B6B22C0F-F8E0-8742-8BE8-5573579648B9}"/>
                </a:ext>
              </a:extLst>
            </p:cNvPr>
            <p:cNvSpPr/>
            <p:nvPr/>
          </p:nvSpPr>
          <p:spPr>
            <a:xfrm>
              <a:off x="3844513" y="3712433"/>
              <a:ext cx="211111" cy="381184"/>
            </a:xfrm>
            <a:custGeom>
              <a:avLst/>
              <a:gdLst>
                <a:gd name="connsiteX0" fmla="*/ 101720 w 211111"/>
                <a:gd name="connsiteY0" fmla="*/ 287731 h 381184"/>
                <a:gd name="connsiteX1" fmla="*/ 76303 w 211111"/>
                <a:gd name="connsiteY1" fmla="*/ 287731 h 381184"/>
                <a:gd name="connsiteX2" fmla="*/ 68307 w 211111"/>
                <a:gd name="connsiteY2" fmla="*/ 285636 h 381184"/>
                <a:gd name="connsiteX3" fmla="*/ 66118 w 211111"/>
                <a:gd name="connsiteY3" fmla="*/ 277640 h 381184"/>
                <a:gd name="connsiteX4" fmla="*/ 66118 w 211111"/>
                <a:gd name="connsiteY4" fmla="*/ 186825 h 381184"/>
                <a:gd name="connsiteX5" fmla="*/ 68021 w 211111"/>
                <a:gd name="connsiteY5" fmla="*/ 178638 h 381184"/>
                <a:gd name="connsiteX6" fmla="*/ 75732 w 211111"/>
                <a:gd name="connsiteY6" fmla="*/ 174545 h 381184"/>
                <a:gd name="connsiteX7" fmla="*/ 152458 w 211111"/>
                <a:gd name="connsiteY7" fmla="*/ 97723 h 381184"/>
                <a:gd name="connsiteX8" fmla="*/ 101244 w 211111"/>
                <a:gd name="connsiteY8" fmla="*/ 41654 h 381184"/>
                <a:gd name="connsiteX9" fmla="*/ 49459 w 211111"/>
                <a:gd name="connsiteY9" fmla="*/ 87538 h 381184"/>
                <a:gd name="connsiteX10" fmla="*/ 46317 w 211111"/>
                <a:gd name="connsiteY10" fmla="*/ 95534 h 381184"/>
                <a:gd name="connsiteX11" fmla="*/ 38226 w 211111"/>
                <a:gd name="connsiteY11" fmla="*/ 97723 h 381184"/>
                <a:gd name="connsiteX12" fmla="*/ 9667 w 211111"/>
                <a:gd name="connsiteY12" fmla="*/ 97723 h 381184"/>
                <a:gd name="connsiteX13" fmla="*/ 148 w 211111"/>
                <a:gd name="connsiteY13" fmla="*/ 89727 h 381184"/>
                <a:gd name="connsiteX14" fmla="*/ 30039 w 211111"/>
                <a:gd name="connsiteY14" fmla="*/ 23091 h 381184"/>
                <a:gd name="connsiteX15" fmla="*/ 107241 w 211111"/>
                <a:gd name="connsiteY15" fmla="*/ 150 h 381184"/>
                <a:gd name="connsiteX16" fmla="*/ 182445 w 211111"/>
                <a:gd name="connsiteY16" fmla="*/ 23948 h 381184"/>
                <a:gd name="connsiteX17" fmla="*/ 211003 w 211111"/>
                <a:gd name="connsiteY17" fmla="*/ 94106 h 381184"/>
                <a:gd name="connsiteX18" fmla="*/ 184063 w 211111"/>
                <a:gd name="connsiteY18" fmla="*/ 168833 h 381184"/>
                <a:gd name="connsiteX19" fmla="*/ 112191 w 211111"/>
                <a:gd name="connsiteY19" fmla="*/ 208910 h 381184"/>
                <a:gd name="connsiteX20" fmla="*/ 112191 w 211111"/>
                <a:gd name="connsiteY20" fmla="*/ 277259 h 381184"/>
                <a:gd name="connsiteX21" fmla="*/ 106515 w 211111"/>
                <a:gd name="connsiteY21" fmla="*/ 287350 h 381184"/>
                <a:gd name="connsiteX22" fmla="*/ 102101 w 211111"/>
                <a:gd name="connsiteY22" fmla="*/ 287350 h 381184"/>
                <a:gd name="connsiteX23" fmla="*/ 123900 w 211111"/>
                <a:gd name="connsiteY23" fmla="*/ 347512 h 381184"/>
                <a:gd name="connsiteX24" fmla="*/ 114381 w 211111"/>
                <a:gd name="connsiteY24" fmla="*/ 371597 h 381184"/>
                <a:gd name="connsiteX25" fmla="*/ 88203 w 211111"/>
                <a:gd name="connsiteY25" fmla="*/ 381116 h 381184"/>
                <a:gd name="connsiteX26" fmla="*/ 61548 w 211111"/>
                <a:gd name="connsiteY26" fmla="*/ 371597 h 381184"/>
                <a:gd name="connsiteX27" fmla="*/ 52029 w 211111"/>
                <a:gd name="connsiteY27" fmla="*/ 348084 h 381184"/>
                <a:gd name="connsiteX28" fmla="*/ 62215 w 211111"/>
                <a:gd name="connsiteY28" fmla="*/ 324285 h 381184"/>
                <a:gd name="connsiteX29" fmla="*/ 114286 w 211111"/>
                <a:gd name="connsiteY29" fmla="*/ 323809 h 381184"/>
                <a:gd name="connsiteX30" fmla="*/ 123900 w 211111"/>
                <a:gd name="connsiteY30" fmla="*/ 347512 h 3811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211111" h="381184">
                  <a:moveTo>
                    <a:pt x="101720" y="287731"/>
                  </a:moveTo>
                  <a:lnTo>
                    <a:pt x="76303" y="287731"/>
                  </a:lnTo>
                  <a:cubicBezTo>
                    <a:pt x="73467" y="288092"/>
                    <a:pt x="70601" y="287340"/>
                    <a:pt x="68307" y="285636"/>
                  </a:cubicBezTo>
                  <a:cubicBezTo>
                    <a:pt x="66548" y="283361"/>
                    <a:pt x="65761" y="280487"/>
                    <a:pt x="66118" y="277640"/>
                  </a:cubicBezTo>
                  <a:lnTo>
                    <a:pt x="66118" y="186825"/>
                  </a:lnTo>
                  <a:cubicBezTo>
                    <a:pt x="65860" y="183960"/>
                    <a:pt x="66527" y="181094"/>
                    <a:pt x="68021" y="178638"/>
                  </a:cubicBezTo>
                  <a:cubicBezTo>
                    <a:pt x="70131" y="176544"/>
                    <a:pt x="72813" y="175116"/>
                    <a:pt x="75732" y="174545"/>
                  </a:cubicBezTo>
                  <a:cubicBezTo>
                    <a:pt x="126883" y="163245"/>
                    <a:pt x="152458" y="137638"/>
                    <a:pt x="152458" y="97723"/>
                  </a:cubicBezTo>
                  <a:cubicBezTo>
                    <a:pt x="152458" y="60284"/>
                    <a:pt x="135387" y="41588"/>
                    <a:pt x="101244" y="41654"/>
                  </a:cubicBezTo>
                  <a:cubicBezTo>
                    <a:pt x="70337" y="41654"/>
                    <a:pt x="53076" y="56952"/>
                    <a:pt x="49459" y="87538"/>
                  </a:cubicBezTo>
                  <a:cubicBezTo>
                    <a:pt x="49205" y="90451"/>
                    <a:pt x="48114" y="93230"/>
                    <a:pt x="46317" y="95534"/>
                  </a:cubicBezTo>
                  <a:cubicBezTo>
                    <a:pt x="43994" y="97267"/>
                    <a:pt x="41102" y="98047"/>
                    <a:pt x="38226" y="97723"/>
                  </a:cubicBezTo>
                  <a:lnTo>
                    <a:pt x="9667" y="97723"/>
                  </a:lnTo>
                  <a:cubicBezTo>
                    <a:pt x="3289" y="97723"/>
                    <a:pt x="148" y="95058"/>
                    <a:pt x="148" y="89727"/>
                  </a:cubicBezTo>
                  <a:cubicBezTo>
                    <a:pt x="-1434" y="63958"/>
                    <a:pt x="9739" y="39046"/>
                    <a:pt x="30039" y="23091"/>
                  </a:cubicBezTo>
                  <a:cubicBezTo>
                    <a:pt x="52495" y="7051"/>
                    <a:pt x="79669" y="-1021"/>
                    <a:pt x="107241" y="150"/>
                  </a:cubicBezTo>
                  <a:cubicBezTo>
                    <a:pt x="134359" y="-1250"/>
                    <a:pt x="161070" y="7203"/>
                    <a:pt x="182445" y="23948"/>
                  </a:cubicBezTo>
                  <a:cubicBezTo>
                    <a:pt x="201483" y="39750"/>
                    <a:pt x="211003" y="63140"/>
                    <a:pt x="211003" y="94106"/>
                  </a:cubicBezTo>
                  <a:cubicBezTo>
                    <a:pt x="212259" y="121598"/>
                    <a:pt x="202572" y="148471"/>
                    <a:pt x="184063" y="168833"/>
                  </a:cubicBezTo>
                  <a:cubicBezTo>
                    <a:pt x="164375" y="188719"/>
                    <a:pt x="139455" y="202608"/>
                    <a:pt x="112191" y="208910"/>
                  </a:cubicBezTo>
                  <a:lnTo>
                    <a:pt x="112191" y="277259"/>
                  </a:lnTo>
                  <a:cubicBezTo>
                    <a:pt x="113410" y="281610"/>
                    <a:pt x="110869" y="286131"/>
                    <a:pt x="106515" y="287350"/>
                  </a:cubicBezTo>
                  <a:cubicBezTo>
                    <a:pt x="105071" y="287750"/>
                    <a:pt x="103544" y="287750"/>
                    <a:pt x="102101" y="287350"/>
                  </a:cubicBezTo>
                  <a:close/>
                  <a:moveTo>
                    <a:pt x="123900" y="347512"/>
                  </a:moveTo>
                  <a:cubicBezTo>
                    <a:pt x="124083" y="356489"/>
                    <a:pt x="120653" y="365171"/>
                    <a:pt x="114381" y="371597"/>
                  </a:cubicBezTo>
                  <a:cubicBezTo>
                    <a:pt x="107358" y="378270"/>
                    <a:pt x="97872" y="381725"/>
                    <a:pt x="88203" y="381116"/>
                  </a:cubicBezTo>
                  <a:cubicBezTo>
                    <a:pt x="78414" y="381554"/>
                    <a:pt x="68844" y="378136"/>
                    <a:pt x="61548" y="371597"/>
                  </a:cubicBezTo>
                  <a:cubicBezTo>
                    <a:pt x="55191" y="365457"/>
                    <a:pt x="51732" y="356918"/>
                    <a:pt x="52029" y="348084"/>
                  </a:cubicBezTo>
                  <a:cubicBezTo>
                    <a:pt x="51858" y="339059"/>
                    <a:pt x="55567" y="330397"/>
                    <a:pt x="62215" y="324285"/>
                  </a:cubicBezTo>
                  <a:cubicBezTo>
                    <a:pt x="77207" y="311643"/>
                    <a:pt x="99065" y="311443"/>
                    <a:pt x="114286" y="323809"/>
                  </a:cubicBezTo>
                  <a:cubicBezTo>
                    <a:pt x="120846" y="329892"/>
                    <a:pt x="124369" y="338574"/>
                    <a:pt x="123900" y="347512"/>
                  </a:cubicBezTo>
                  <a:close/>
                </a:path>
              </a:pathLst>
            </a:custGeom>
            <a:solidFill>
              <a:srgbClr val="FFFFFF"/>
            </a:solidFill>
            <a:ln w="9508" cap="flat">
              <a:noFill/>
              <a:prstDash val="solid"/>
              <a:miter/>
            </a:ln>
          </p:spPr>
          <p:txBody>
            <a:bodyPr rtlCol="0" anchor="ctr"/>
            <a:lstStyle/>
            <a:p>
              <a:endParaRPr lang="en-US"/>
            </a:p>
          </p:txBody>
        </p:sp>
        <p:sp>
          <p:nvSpPr>
            <p:cNvPr id="7" name="Graphic 2">
              <a:extLst>
                <a:ext uri="{FF2B5EF4-FFF2-40B4-BE49-F238E27FC236}">
                  <a16:creationId xmlns:a16="http://schemas.microsoft.com/office/drawing/2014/main" id="{98BA6FF8-1BD6-E840-9EE9-F147DDE2595C}"/>
                </a:ext>
              </a:extLst>
            </p:cNvPr>
            <p:cNvSpPr/>
            <p:nvPr/>
          </p:nvSpPr>
          <p:spPr>
            <a:xfrm>
              <a:off x="3736166" y="3843873"/>
              <a:ext cx="108600" cy="196588"/>
            </a:xfrm>
            <a:custGeom>
              <a:avLst/>
              <a:gdLst>
                <a:gd name="connsiteX0" fmla="*/ 52521 w 108600"/>
                <a:gd name="connsiteY0" fmla="*/ 148199 h 196588"/>
                <a:gd name="connsiteX1" fmla="*/ 39289 w 108600"/>
                <a:gd name="connsiteY1" fmla="*/ 148199 h 196588"/>
                <a:gd name="connsiteX2" fmla="*/ 34053 w 108600"/>
                <a:gd name="connsiteY2" fmla="*/ 145153 h 196588"/>
                <a:gd name="connsiteX3" fmla="*/ 34053 w 108600"/>
                <a:gd name="connsiteY3" fmla="*/ 142964 h 196588"/>
                <a:gd name="connsiteX4" fmla="*/ 34053 w 108600"/>
                <a:gd name="connsiteY4" fmla="*/ 96033 h 196588"/>
                <a:gd name="connsiteX5" fmla="*/ 35005 w 108600"/>
                <a:gd name="connsiteY5" fmla="*/ 91749 h 196588"/>
                <a:gd name="connsiteX6" fmla="*/ 39003 w 108600"/>
                <a:gd name="connsiteY6" fmla="*/ 89655 h 196588"/>
                <a:gd name="connsiteX7" fmla="*/ 78794 w 108600"/>
                <a:gd name="connsiteY7" fmla="*/ 49864 h 196588"/>
                <a:gd name="connsiteX8" fmla="*/ 52331 w 108600"/>
                <a:gd name="connsiteY8" fmla="*/ 21306 h 196588"/>
                <a:gd name="connsiteX9" fmla="*/ 25644 w 108600"/>
                <a:gd name="connsiteY9" fmla="*/ 42467 h 196588"/>
                <a:gd name="connsiteX10" fmla="*/ 25486 w 108600"/>
                <a:gd name="connsiteY10" fmla="*/ 45009 h 196588"/>
                <a:gd name="connsiteX11" fmla="*/ 23868 w 108600"/>
                <a:gd name="connsiteY11" fmla="*/ 49198 h 196588"/>
                <a:gd name="connsiteX12" fmla="*/ 19679 w 108600"/>
                <a:gd name="connsiteY12" fmla="*/ 50245 h 196588"/>
                <a:gd name="connsiteX13" fmla="*/ 5114 w 108600"/>
                <a:gd name="connsiteY13" fmla="*/ 50245 h 196588"/>
                <a:gd name="connsiteX14" fmla="*/ 69 w 108600"/>
                <a:gd name="connsiteY14" fmla="*/ 46151 h 196588"/>
                <a:gd name="connsiteX15" fmla="*/ 15586 w 108600"/>
                <a:gd name="connsiteY15" fmla="*/ 11881 h 196588"/>
                <a:gd name="connsiteX16" fmla="*/ 55472 w 108600"/>
                <a:gd name="connsiteY16" fmla="*/ 77 h 196588"/>
                <a:gd name="connsiteX17" fmla="*/ 94406 w 108600"/>
                <a:gd name="connsiteY17" fmla="*/ 12358 h 196588"/>
                <a:gd name="connsiteX18" fmla="*/ 108495 w 108600"/>
                <a:gd name="connsiteY18" fmla="*/ 48246 h 196588"/>
                <a:gd name="connsiteX19" fmla="*/ 94597 w 108600"/>
                <a:gd name="connsiteY19" fmla="*/ 86894 h 196588"/>
                <a:gd name="connsiteX20" fmla="*/ 57471 w 108600"/>
                <a:gd name="connsiteY20" fmla="*/ 107647 h 196588"/>
                <a:gd name="connsiteX21" fmla="*/ 57471 w 108600"/>
                <a:gd name="connsiteY21" fmla="*/ 142964 h 196588"/>
                <a:gd name="connsiteX22" fmla="*/ 56329 w 108600"/>
                <a:gd name="connsiteY22" fmla="*/ 147057 h 196588"/>
                <a:gd name="connsiteX23" fmla="*/ 52521 w 108600"/>
                <a:gd name="connsiteY23" fmla="*/ 148199 h 196588"/>
                <a:gd name="connsiteX24" fmla="*/ 64135 w 108600"/>
                <a:gd name="connsiteY24" fmla="*/ 179137 h 196588"/>
                <a:gd name="connsiteX25" fmla="*/ 59375 w 108600"/>
                <a:gd name="connsiteY25" fmla="*/ 191513 h 196588"/>
                <a:gd name="connsiteX26" fmla="*/ 45762 w 108600"/>
                <a:gd name="connsiteY26" fmla="*/ 196558 h 196588"/>
                <a:gd name="connsiteX27" fmla="*/ 31959 w 108600"/>
                <a:gd name="connsiteY27" fmla="*/ 191703 h 196588"/>
                <a:gd name="connsiteX28" fmla="*/ 26914 w 108600"/>
                <a:gd name="connsiteY28" fmla="*/ 179518 h 196588"/>
                <a:gd name="connsiteX29" fmla="*/ 32149 w 108600"/>
                <a:gd name="connsiteY29" fmla="*/ 167238 h 196588"/>
                <a:gd name="connsiteX30" fmla="*/ 45667 w 108600"/>
                <a:gd name="connsiteY30" fmla="*/ 162288 h 196588"/>
                <a:gd name="connsiteX31" fmla="*/ 59089 w 108600"/>
                <a:gd name="connsiteY31" fmla="*/ 166953 h 196588"/>
                <a:gd name="connsiteX32" fmla="*/ 64135 w 108600"/>
                <a:gd name="connsiteY32" fmla="*/ 179137 h 196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600" h="196588">
                  <a:moveTo>
                    <a:pt x="52521" y="148199"/>
                  </a:moveTo>
                  <a:lnTo>
                    <a:pt x="39289" y="148199"/>
                  </a:lnTo>
                  <a:cubicBezTo>
                    <a:pt x="37001" y="148799"/>
                    <a:pt x="34658" y="147438"/>
                    <a:pt x="34053" y="145153"/>
                  </a:cubicBezTo>
                  <a:cubicBezTo>
                    <a:pt x="33864" y="144439"/>
                    <a:pt x="33864" y="143678"/>
                    <a:pt x="34053" y="142964"/>
                  </a:cubicBezTo>
                  <a:lnTo>
                    <a:pt x="34053" y="96033"/>
                  </a:lnTo>
                  <a:cubicBezTo>
                    <a:pt x="33913" y="94539"/>
                    <a:pt x="34247" y="93044"/>
                    <a:pt x="35005" y="91749"/>
                  </a:cubicBezTo>
                  <a:cubicBezTo>
                    <a:pt x="36099" y="90664"/>
                    <a:pt x="37492" y="89941"/>
                    <a:pt x="39003" y="89655"/>
                  </a:cubicBezTo>
                  <a:cubicBezTo>
                    <a:pt x="65594" y="83753"/>
                    <a:pt x="78858" y="70493"/>
                    <a:pt x="78794" y="49864"/>
                  </a:cubicBezTo>
                  <a:cubicBezTo>
                    <a:pt x="78794" y="30825"/>
                    <a:pt x="69941" y="21306"/>
                    <a:pt x="52331" y="21306"/>
                  </a:cubicBezTo>
                  <a:cubicBezTo>
                    <a:pt x="39117" y="19783"/>
                    <a:pt x="27169" y="29254"/>
                    <a:pt x="25644" y="42467"/>
                  </a:cubicBezTo>
                  <a:cubicBezTo>
                    <a:pt x="25547" y="43315"/>
                    <a:pt x="25493" y="44162"/>
                    <a:pt x="25486" y="45009"/>
                  </a:cubicBezTo>
                  <a:cubicBezTo>
                    <a:pt x="25315" y="46523"/>
                    <a:pt x="24758" y="47960"/>
                    <a:pt x="23868" y="49198"/>
                  </a:cubicBezTo>
                  <a:cubicBezTo>
                    <a:pt x="22658" y="50074"/>
                    <a:pt x="21158" y="50445"/>
                    <a:pt x="19679" y="50245"/>
                  </a:cubicBezTo>
                  <a:lnTo>
                    <a:pt x="5114" y="50245"/>
                  </a:lnTo>
                  <a:cubicBezTo>
                    <a:pt x="1783" y="50245"/>
                    <a:pt x="69" y="48912"/>
                    <a:pt x="69" y="46151"/>
                  </a:cubicBezTo>
                  <a:cubicBezTo>
                    <a:pt x="-707" y="32872"/>
                    <a:pt x="5094" y="20059"/>
                    <a:pt x="15586" y="11881"/>
                  </a:cubicBezTo>
                  <a:cubicBezTo>
                    <a:pt x="27185" y="3590"/>
                    <a:pt x="41230" y="-560"/>
                    <a:pt x="55472" y="77"/>
                  </a:cubicBezTo>
                  <a:cubicBezTo>
                    <a:pt x="69505" y="-646"/>
                    <a:pt x="83330" y="3714"/>
                    <a:pt x="94406" y="12358"/>
                  </a:cubicBezTo>
                  <a:cubicBezTo>
                    <a:pt x="104246" y="21601"/>
                    <a:pt x="109416" y="34776"/>
                    <a:pt x="108495" y="48246"/>
                  </a:cubicBezTo>
                  <a:cubicBezTo>
                    <a:pt x="109147" y="62458"/>
                    <a:pt x="104150" y="76356"/>
                    <a:pt x="94597" y="86894"/>
                  </a:cubicBezTo>
                  <a:cubicBezTo>
                    <a:pt x="84412" y="97156"/>
                    <a:pt x="71547" y="104344"/>
                    <a:pt x="57471" y="107647"/>
                  </a:cubicBezTo>
                  <a:lnTo>
                    <a:pt x="57471" y="142964"/>
                  </a:lnTo>
                  <a:cubicBezTo>
                    <a:pt x="57652" y="144430"/>
                    <a:pt x="57241" y="145896"/>
                    <a:pt x="56329" y="147057"/>
                  </a:cubicBezTo>
                  <a:cubicBezTo>
                    <a:pt x="55233" y="147876"/>
                    <a:pt x="53885" y="148275"/>
                    <a:pt x="52521" y="148199"/>
                  </a:cubicBezTo>
                  <a:close/>
                  <a:moveTo>
                    <a:pt x="64135" y="179137"/>
                  </a:moveTo>
                  <a:cubicBezTo>
                    <a:pt x="64273" y="183735"/>
                    <a:pt x="62558" y="188191"/>
                    <a:pt x="59375" y="191513"/>
                  </a:cubicBezTo>
                  <a:cubicBezTo>
                    <a:pt x="55735" y="195016"/>
                    <a:pt x="50804" y="196844"/>
                    <a:pt x="45762" y="196558"/>
                  </a:cubicBezTo>
                  <a:cubicBezTo>
                    <a:pt x="40698" y="196844"/>
                    <a:pt x="35730" y="195092"/>
                    <a:pt x="31959" y="191703"/>
                  </a:cubicBezTo>
                  <a:cubicBezTo>
                    <a:pt x="28643" y="188523"/>
                    <a:pt x="26813" y="184107"/>
                    <a:pt x="26914" y="179518"/>
                  </a:cubicBezTo>
                  <a:cubicBezTo>
                    <a:pt x="26811" y="174863"/>
                    <a:pt x="28719" y="170389"/>
                    <a:pt x="32149" y="167238"/>
                  </a:cubicBezTo>
                  <a:cubicBezTo>
                    <a:pt x="35833" y="163878"/>
                    <a:pt x="40687" y="162107"/>
                    <a:pt x="45667" y="162288"/>
                  </a:cubicBezTo>
                  <a:cubicBezTo>
                    <a:pt x="50575" y="162050"/>
                    <a:pt x="55384" y="163726"/>
                    <a:pt x="59089" y="166953"/>
                  </a:cubicBezTo>
                  <a:cubicBezTo>
                    <a:pt x="62435" y="170103"/>
                    <a:pt x="64272" y="174540"/>
                    <a:pt x="64135" y="179137"/>
                  </a:cubicBezTo>
                  <a:close/>
                </a:path>
              </a:pathLst>
            </a:custGeom>
            <a:solidFill>
              <a:srgbClr val="FFFFFF"/>
            </a:solidFill>
            <a:ln w="9508" cap="flat">
              <a:noFill/>
              <a:prstDash val="solid"/>
              <a:miter/>
            </a:ln>
          </p:spPr>
          <p:txBody>
            <a:bodyPr rtlCol="0" anchor="ctr"/>
            <a:lstStyle/>
            <a:p>
              <a:endParaRPr lang="en-US"/>
            </a:p>
          </p:txBody>
        </p:sp>
        <p:sp>
          <p:nvSpPr>
            <p:cNvPr id="8" name="Graphic 2">
              <a:extLst>
                <a:ext uri="{FF2B5EF4-FFF2-40B4-BE49-F238E27FC236}">
                  <a16:creationId xmlns:a16="http://schemas.microsoft.com/office/drawing/2014/main" id="{A4502B61-F157-9D41-A790-0AA85A65B9DF}"/>
                </a:ext>
              </a:extLst>
            </p:cNvPr>
            <p:cNvSpPr/>
            <p:nvPr/>
          </p:nvSpPr>
          <p:spPr>
            <a:xfrm>
              <a:off x="4075439" y="3857676"/>
              <a:ext cx="108981" cy="196587"/>
            </a:xfrm>
            <a:custGeom>
              <a:avLst/>
              <a:gdLst>
                <a:gd name="connsiteX0" fmla="*/ 52520 w 108981"/>
                <a:gd name="connsiteY0" fmla="*/ 148199 h 196587"/>
                <a:gd name="connsiteX1" fmla="*/ 39288 w 108981"/>
                <a:gd name="connsiteY1" fmla="*/ 148199 h 196587"/>
                <a:gd name="connsiteX2" fmla="*/ 35099 w 108981"/>
                <a:gd name="connsiteY2" fmla="*/ 147057 h 196587"/>
                <a:gd name="connsiteX3" fmla="*/ 34052 w 108981"/>
                <a:gd name="connsiteY3" fmla="*/ 142964 h 196587"/>
                <a:gd name="connsiteX4" fmla="*/ 34052 w 108981"/>
                <a:gd name="connsiteY4" fmla="*/ 96033 h 196587"/>
                <a:gd name="connsiteX5" fmla="*/ 35004 w 108981"/>
                <a:gd name="connsiteY5" fmla="*/ 91749 h 196587"/>
                <a:gd name="connsiteX6" fmla="*/ 39002 w 108981"/>
                <a:gd name="connsiteY6" fmla="*/ 89655 h 196587"/>
                <a:gd name="connsiteX7" fmla="*/ 78793 w 108981"/>
                <a:gd name="connsiteY7" fmla="*/ 49864 h 196587"/>
                <a:gd name="connsiteX8" fmla="*/ 52234 w 108981"/>
                <a:gd name="connsiteY8" fmla="*/ 21306 h 196587"/>
                <a:gd name="connsiteX9" fmla="*/ 25643 w 108981"/>
                <a:gd name="connsiteY9" fmla="*/ 42372 h 196587"/>
                <a:gd name="connsiteX10" fmla="*/ 25485 w 108981"/>
                <a:gd name="connsiteY10" fmla="*/ 45009 h 196587"/>
                <a:gd name="connsiteX11" fmla="*/ 23866 w 108981"/>
                <a:gd name="connsiteY11" fmla="*/ 49198 h 196587"/>
                <a:gd name="connsiteX12" fmla="*/ 19678 w 108981"/>
                <a:gd name="connsiteY12" fmla="*/ 50245 h 196587"/>
                <a:gd name="connsiteX13" fmla="*/ 5018 w 108981"/>
                <a:gd name="connsiteY13" fmla="*/ 50245 h 196587"/>
                <a:gd name="connsiteX14" fmla="*/ 68 w 108981"/>
                <a:gd name="connsiteY14" fmla="*/ 46151 h 196587"/>
                <a:gd name="connsiteX15" fmla="*/ 15489 w 108981"/>
                <a:gd name="connsiteY15" fmla="*/ 11882 h 196587"/>
                <a:gd name="connsiteX16" fmla="*/ 55471 w 108981"/>
                <a:gd name="connsiteY16" fmla="*/ 78 h 196587"/>
                <a:gd name="connsiteX17" fmla="*/ 94405 w 108981"/>
                <a:gd name="connsiteY17" fmla="*/ 12357 h 196587"/>
                <a:gd name="connsiteX18" fmla="*/ 108874 w 108981"/>
                <a:gd name="connsiteY18" fmla="*/ 48627 h 196587"/>
                <a:gd name="connsiteX19" fmla="*/ 94881 w 108981"/>
                <a:gd name="connsiteY19" fmla="*/ 87275 h 196587"/>
                <a:gd name="connsiteX20" fmla="*/ 57755 w 108981"/>
                <a:gd name="connsiteY20" fmla="*/ 108028 h 196587"/>
                <a:gd name="connsiteX21" fmla="*/ 57755 w 108981"/>
                <a:gd name="connsiteY21" fmla="*/ 143344 h 196587"/>
                <a:gd name="connsiteX22" fmla="*/ 56708 w 108981"/>
                <a:gd name="connsiteY22" fmla="*/ 147438 h 196587"/>
                <a:gd name="connsiteX23" fmla="*/ 52520 w 108981"/>
                <a:gd name="connsiteY23" fmla="*/ 148199 h 196587"/>
                <a:gd name="connsiteX24" fmla="*/ 64324 w 108981"/>
                <a:gd name="connsiteY24" fmla="*/ 179137 h 196587"/>
                <a:gd name="connsiteX25" fmla="*/ 59469 w 108981"/>
                <a:gd name="connsiteY25" fmla="*/ 191513 h 196587"/>
                <a:gd name="connsiteX26" fmla="*/ 45951 w 108981"/>
                <a:gd name="connsiteY26" fmla="*/ 196558 h 196587"/>
                <a:gd name="connsiteX27" fmla="*/ 32148 w 108981"/>
                <a:gd name="connsiteY27" fmla="*/ 191703 h 196587"/>
                <a:gd name="connsiteX28" fmla="*/ 27008 w 108981"/>
                <a:gd name="connsiteY28" fmla="*/ 179518 h 196587"/>
                <a:gd name="connsiteX29" fmla="*/ 32243 w 108981"/>
                <a:gd name="connsiteY29" fmla="*/ 167238 h 196587"/>
                <a:gd name="connsiteX30" fmla="*/ 45856 w 108981"/>
                <a:gd name="connsiteY30" fmla="*/ 162288 h 196587"/>
                <a:gd name="connsiteX31" fmla="*/ 59183 w 108981"/>
                <a:gd name="connsiteY31" fmla="*/ 166953 h 196587"/>
                <a:gd name="connsiteX32" fmla="*/ 64324 w 108981"/>
                <a:gd name="connsiteY32" fmla="*/ 179137 h 196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108981" h="196587">
                  <a:moveTo>
                    <a:pt x="52520" y="148199"/>
                  </a:moveTo>
                  <a:lnTo>
                    <a:pt x="39288" y="148199"/>
                  </a:lnTo>
                  <a:cubicBezTo>
                    <a:pt x="37798" y="148352"/>
                    <a:pt x="36303" y="147952"/>
                    <a:pt x="35099" y="147057"/>
                  </a:cubicBezTo>
                  <a:cubicBezTo>
                    <a:pt x="34273" y="145858"/>
                    <a:pt x="33902" y="144411"/>
                    <a:pt x="34052" y="142964"/>
                  </a:cubicBezTo>
                  <a:lnTo>
                    <a:pt x="34052" y="96033"/>
                  </a:lnTo>
                  <a:cubicBezTo>
                    <a:pt x="33912" y="94539"/>
                    <a:pt x="34245" y="93044"/>
                    <a:pt x="35004" y="91749"/>
                  </a:cubicBezTo>
                  <a:cubicBezTo>
                    <a:pt x="36098" y="90664"/>
                    <a:pt x="37490" y="89941"/>
                    <a:pt x="39002" y="89655"/>
                  </a:cubicBezTo>
                  <a:cubicBezTo>
                    <a:pt x="65466" y="83753"/>
                    <a:pt x="78793" y="70616"/>
                    <a:pt x="78793" y="49864"/>
                  </a:cubicBezTo>
                  <a:cubicBezTo>
                    <a:pt x="78793" y="29112"/>
                    <a:pt x="69940" y="21306"/>
                    <a:pt x="52234" y="21306"/>
                  </a:cubicBezTo>
                  <a:cubicBezTo>
                    <a:pt x="39074" y="19782"/>
                    <a:pt x="27169" y="29216"/>
                    <a:pt x="25643" y="42372"/>
                  </a:cubicBezTo>
                  <a:cubicBezTo>
                    <a:pt x="25543" y="43248"/>
                    <a:pt x="25489" y="44133"/>
                    <a:pt x="25485" y="45009"/>
                  </a:cubicBezTo>
                  <a:cubicBezTo>
                    <a:pt x="25314" y="46523"/>
                    <a:pt x="24756" y="47960"/>
                    <a:pt x="23866" y="49198"/>
                  </a:cubicBezTo>
                  <a:cubicBezTo>
                    <a:pt x="22649" y="50054"/>
                    <a:pt x="21155" y="50426"/>
                    <a:pt x="19678" y="50245"/>
                  </a:cubicBezTo>
                  <a:lnTo>
                    <a:pt x="5018" y="50245"/>
                  </a:lnTo>
                  <a:cubicBezTo>
                    <a:pt x="1686" y="50245"/>
                    <a:pt x="68" y="48912"/>
                    <a:pt x="68" y="46151"/>
                  </a:cubicBezTo>
                  <a:cubicBezTo>
                    <a:pt x="-698" y="32891"/>
                    <a:pt x="5060" y="20097"/>
                    <a:pt x="15489" y="11882"/>
                  </a:cubicBezTo>
                  <a:cubicBezTo>
                    <a:pt x="27131" y="3609"/>
                    <a:pt x="41201" y="-551"/>
                    <a:pt x="55471" y="78"/>
                  </a:cubicBezTo>
                  <a:cubicBezTo>
                    <a:pt x="69504" y="-646"/>
                    <a:pt x="83329" y="3714"/>
                    <a:pt x="94405" y="12357"/>
                  </a:cubicBezTo>
                  <a:cubicBezTo>
                    <a:pt x="104492" y="21620"/>
                    <a:pt x="109817" y="34966"/>
                    <a:pt x="108874" y="48627"/>
                  </a:cubicBezTo>
                  <a:cubicBezTo>
                    <a:pt x="109543" y="62858"/>
                    <a:pt x="104506" y="76766"/>
                    <a:pt x="94881" y="87275"/>
                  </a:cubicBezTo>
                  <a:cubicBezTo>
                    <a:pt x="84728" y="97575"/>
                    <a:pt x="71850" y="104772"/>
                    <a:pt x="57755" y="108028"/>
                  </a:cubicBezTo>
                  <a:lnTo>
                    <a:pt x="57755" y="143344"/>
                  </a:lnTo>
                  <a:cubicBezTo>
                    <a:pt x="57906" y="144791"/>
                    <a:pt x="57534" y="146238"/>
                    <a:pt x="56708" y="147438"/>
                  </a:cubicBezTo>
                  <a:cubicBezTo>
                    <a:pt x="55452" y="148199"/>
                    <a:pt x="53962" y="148466"/>
                    <a:pt x="52520" y="148199"/>
                  </a:cubicBezTo>
                  <a:close/>
                  <a:moveTo>
                    <a:pt x="64324" y="179137"/>
                  </a:moveTo>
                  <a:cubicBezTo>
                    <a:pt x="64470" y="183754"/>
                    <a:pt x="62715" y="188228"/>
                    <a:pt x="59469" y="191513"/>
                  </a:cubicBezTo>
                  <a:cubicBezTo>
                    <a:pt x="55864" y="195006"/>
                    <a:pt x="50963" y="196834"/>
                    <a:pt x="45951" y="196558"/>
                  </a:cubicBezTo>
                  <a:cubicBezTo>
                    <a:pt x="40887" y="196843"/>
                    <a:pt x="35919" y="195092"/>
                    <a:pt x="32148" y="191703"/>
                  </a:cubicBezTo>
                  <a:cubicBezTo>
                    <a:pt x="28757" y="188571"/>
                    <a:pt x="26883" y="184135"/>
                    <a:pt x="27008" y="179518"/>
                  </a:cubicBezTo>
                  <a:cubicBezTo>
                    <a:pt x="26953" y="174873"/>
                    <a:pt x="28853" y="170418"/>
                    <a:pt x="32243" y="167238"/>
                  </a:cubicBezTo>
                  <a:cubicBezTo>
                    <a:pt x="35951" y="163859"/>
                    <a:pt x="40843" y="162079"/>
                    <a:pt x="45856" y="162288"/>
                  </a:cubicBezTo>
                  <a:cubicBezTo>
                    <a:pt x="50732" y="162079"/>
                    <a:pt x="55503" y="163745"/>
                    <a:pt x="59183" y="166953"/>
                  </a:cubicBezTo>
                  <a:cubicBezTo>
                    <a:pt x="62596" y="170065"/>
                    <a:pt x="64474" y="174520"/>
                    <a:pt x="64324" y="179137"/>
                  </a:cubicBezTo>
                  <a:close/>
                </a:path>
              </a:pathLst>
            </a:custGeom>
            <a:solidFill>
              <a:srgbClr val="FFFFFF"/>
            </a:solidFill>
            <a:ln w="9508" cap="flat">
              <a:noFill/>
              <a:prstDash val="solid"/>
              <a:miter/>
            </a:ln>
          </p:spPr>
          <p:txBody>
            <a:bodyPr rtlCol="0" anchor="ctr"/>
            <a:lstStyle/>
            <a:p>
              <a:endParaRPr lang="en-US"/>
            </a:p>
          </p:txBody>
        </p:sp>
      </p:grpSp>
    </p:spTree>
    <p:extLst>
      <p:ext uri="{BB962C8B-B14F-4D97-AF65-F5344CB8AC3E}">
        <p14:creationId xmlns:p14="http://schemas.microsoft.com/office/powerpoint/2010/main" val="34027618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5E5EA519-4D7A-064A-B289-AF9687D761EF}"/>
              </a:ext>
            </a:extLst>
          </p:cNvPr>
          <p:cNvSpPr>
            <a:spLocks noGrp="1"/>
          </p:cNvSpPr>
          <p:nvPr>
            <p:ph type="body" sz="quarter" idx="11"/>
          </p:nvPr>
        </p:nvSpPr>
        <p:spPr>
          <a:xfrm>
            <a:off x="8271206" y="600500"/>
            <a:ext cx="3276310" cy="5336275"/>
          </a:xfrm>
        </p:spPr>
        <p:txBody>
          <a:bodyPr>
            <a:normAutofit/>
          </a:bodyPr>
          <a:lstStyle/>
          <a:p>
            <a:r>
              <a:rPr lang="nl-NL" sz="1600" b="0" dirty="0">
                <a:latin typeface="+mn-lt"/>
              </a:rPr>
              <a:t>Voor kinderen was de autoloze zondag in 1973 best bijzonder. Je kon rolschaatsen op de snelweg. Ze maakten iets leuks van de maatregelen.</a:t>
            </a:r>
          </a:p>
          <a:p>
            <a:r>
              <a:rPr lang="nl-NL" sz="1600" b="0" dirty="0">
                <a:latin typeface="+mn-lt"/>
              </a:rPr>
              <a:t>Weet je nog dat de straten anderhalf jaar geleden veranderden in kunstwerken van stoepkrijt. Jullie maakten ook iets leuks van de maatregelen. </a:t>
            </a:r>
          </a:p>
          <a:p>
            <a:endParaRPr lang="nl-NL" sz="1600" b="0" dirty="0">
              <a:latin typeface="+mn-lt"/>
            </a:endParaRPr>
          </a:p>
          <a:p>
            <a:pPr marL="285750" indent="-285750">
              <a:buFont typeface="Arial" panose="020B0604020202020204" pitchFamily="34" charset="0"/>
              <a:buChar char="•"/>
            </a:pPr>
            <a:r>
              <a:rPr lang="nl-NL" sz="1600" b="0" dirty="0">
                <a:latin typeface="+mn-lt"/>
              </a:rPr>
              <a:t>Wat zou jij nu doen als er een dag geen auto’s op de weg waren?  </a:t>
            </a:r>
          </a:p>
          <a:p>
            <a:endParaRPr lang="nl-NL" sz="1600" b="0" dirty="0">
              <a:latin typeface="+mn-lt"/>
            </a:endParaRPr>
          </a:p>
          <a:p>
            <a:endParaRPr lang="nl-NL" sz="1800" b="0" dirty="0">
              <a:latin typeface="+mn-lt"/>
            </a:endParaRPr>
          </a:p>
        </p:txBody>
      </p:sp>
      <p:pic>
        <p:nvPicPr>
          <p:cNvPr id="5" name="Tijdelijke aanduiding voor afbeelding 4" descr="Afbeelding met tekst, buiten, weg, sport&#10;&#10;Automatisch gegenereerde beschrijving">
            <a:extLst>
              <a:ext uri="{FF2B5EF4-FFF2-40B4-BE49-F238E27FC236}">
                <a16:creationId xmlns:a16="http://schemas.microsoft.com/office/drawing/2014/main" id="{BB8F4032-C2EE-0D4B-8B69-53F991C02517}"/>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2908" r="12908"/>
          <a:stretch>
            <a:fillRect/>
          </a:stretch>
        </p:blipFill>
        <p:spPr/>
      </p:pic>
    </p:spTree>
    <p:extLst>
      <p:ext uri="{BB962C8B-B14F-4D97-AF65-F5344CB8AC3E}">
        <p14:creationId xmlns:p14="http://schemas.microsoft.com/office/powerpoint/2010/main" val="8167526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7217AEE1-24C3-4F4A-A4D3-672DA7751B02}"/>
              </a:ext>
            </a:extLst>
          </p:cNvPr>
          <p:cNvSpPr>
            <a:spLocks noGrp="1"/>
          </p:cNvSpPr>
          <p:nvPr>
            <p:ph type="body" sz="quarter" idx="11"/>
          </p:nvPr>
        </p:nvSpPr>
        <p:spPr>
          <a:xfrm>
            <a:off x="7704082" y="1381540"/>
            <a:ext cx="4292299" cy="4442790"/>
          </a:xfrm>
        </p:spPr>
        <p:txBody>
          <a:bodyPr>
            <a:noAutofit/>
          </a:bodyPr>
          <a:lstStyle/>
          <a:p>
            <a:pPr>
              <a:lnSpc>
                <a:spcPct val="100000"/>
              </a:lnSpc>
            </a:pPr>
            <a:r>
              <a:rPr lang="nl-NL" sz="1600" b="0" dirty="0">
                <a:latin typeface="+mn-lt"/>
              </a:rPr>
              <a:t>Covid-19 heeft de wereld ingrijpend veranderd. Nog veel meer dan de crisis in 1973.</a:t>
            </a:r>
          </a:p>
          <a:p>
            <a:pPr>
              <a:lnSpc>
                <a:spcPct val="100000"/>
              </a:lnSpc>
            </a:pPr>
            <a:r>
              <a:rPr lang="nl-NL" sz="1600" b="0" dirty="0">
                <a:latin typeface="+mn-lt"/>
              </a:rPr>
              <a:t>Het online-leven is ontzettend belangrijk geworden en soms is online de enige vorm van contact met de buitenwereld.</a:t>
            </a:r>
          </a:p>
          <a:p>
            <a:pPr>
              <a:lnSpc>
                <a:spcPct val="100000"/>
              </a:lnSpc>
            </a:pPr>
            <a:r>
              <a:rPr lang="nl-NL" sz="1600" b="0" dirty="0">
                <a:latin typeface="+mn-lt"/>
              </a:rPr>
              <a:t>Ook jullie leven is veranderd. </a:t>
            </a:r>
          </a:p>
          <a:p>
            <a:pPr marL="285750" indent="-285750">
              <a:lnSpc>
                <a:spcPct val="100000"/>
              </a:lnSpc>
              <a:buFont typeface="Arial" panose="020B0604020202020204" pitchFamily="34" charset="0"/>
              <a:buChar char="•"/>
            </a:pPr>
            <a:r>
              <a:rPr lang="nl-NL" sz="1600" b="0" dirty="0">
                <a:latin typeface="+mn-lt"/>
              </a:rPr>
              <a:t>Maak groepjes van vier en bedenk minimaal drie dingen die je (tijdelijk)niet meer kan of kon doen. </a:t>
            </a:r>
          </a:p>
          <a:p>
            <a:pPr>
              <a:lnSpc>
                <a:spcPct val="100000"/>
              </a:lnSpc>
            </a:pPr>
            <a:r>
              <a:rPr lang="nl-NL" sz="1600" b="0" i="1" dirty="0">
                <a:latin typeface="+mn-lt"/>
              </a:rPr>
              <a:t>Denk aan je verjaardag vieren, opa of oma bezoeken, naar school gaan of sporten. </a:t>
            </a:r>
            <a:endParaRPr lang="nl-NL" sz="1600" b="0" dirty="0">
              <a:latin typeface="+mn-lt"/>
            </a:endParaRPr>
          </a:p>
          <a:p>
            <a:pPr marL="285750" indent="-285750">
              <a:lnSpc>
                <a:spcPct val="100000"/>
              </a:lnSpc>
              <a:buFont typeface="Arial" panose="020B0604020202020204" pitchFamily="34" charset="0"/>
              <a:buChar char="•"/>
            </a:pPr>
            <a:r>
              <a:rPr lang="nl-NL" sz="1600" b="0" dirty="0">
                <a:latin typeface="+mn-lt"/>
              </a:rPr>
              <a:t>Wat mis je het meest en waarom? </a:t>
            </a:r>
          </a:p>
        </p:txBody>
      </p:sp>
      <p:pic>
        <p:nvPicPr>
          <p:cNvPr id="9" name="Tijdelijke aanduiding voor afbeelding 8" descr="Afbeelding met binnen, speelgoed, pop&#10;&#10;Automatisch gegenereerde beschrijving">
            <a:extLst>
              <a:ext uri="{FF2B5EF4-FFF2-40B4-BE49-F238E27FC236}">
                <a16:creationId xmlns:a16="http://schemas.microsoft.com/office/drawing/2014/main" id="{9DAA4DBE-229B-5E40-ACD1-216973EF1033}"/>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l="15256" r="15256"/>
          <a:stretch>
            <a:fillRect/>
          </a:stretch>
        </p:blipFill>
        <p:spPr/>
      </p:pic>
    </p:spTree>
    <p:extLst>
      <p:ext uri="{BB962C8B-B14F-4D97-AF65-F5344CB8AC3E}">
        <p14:creationId xmlns:p14="http://schemas.microsoft.com/office/powerpoint/2010/main" val="539544200"/>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66179BF-8340-46C4-8488-7D7DEB84B22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fab6ac-ae00-4ce7-a5ca-dcaf2687e76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9C4FBA7-E9CE-4DC3-B73D-7A747CE1CA10}">
  <ds:schemaRefs>
    <ds:schemaRef ds:uri="http://schemas.microsoft.com/sharepoint/v3/contenttype/forms"/>
  </ds:schemaRefs>
</ds:datastoreItem>
</file>

<file path=customXml/itemProps3.xml><?xml version="1.0" encoding="utf-8"?>
<ds:datastoreItem xmlns:ds="http://schemas.openxmlformats.org/officeDocument/2006/customXml" ds:itemID="{B732330B-E44B-4E1E-B382-F72A7AD021C8}">
  <ds:schemaRefs>
    <ds:schemaRef ds:uri="http://schemas.microsoft.com/office/2006/metadata/properties"/>
    <ds:schemaRef ds:uri="http://www.w3.org/XML/1998/namespace"/>
    <ds:schemaRef ds:uri="http://schemas.microsoft.com/office/2006/documentManagement/types"/>
    <ds:schemaRef ds:uri="http://purl.org/dc/dcmitype/"/>
    <ds:schemaRef ds:uri="http://purl.org/dc/terms/"/>
    <ds:schemaRef ds:uri="http://schemas.openxmlformats.org/package/2006/metadata/core-properties"/>
    <ds:schemaRef ds:uri="http://purl.org/dc/elements/1.1/"/>
    <ds:schemaRef ds:uri="http://schemas.microsoft.com/office/infopath/2007/PartnerControls"/>
    <ds:schemaRef ds:uri="fbfab6ac-ae00-4ce7-a5ca-dcaf2687e769"/>
  </ds:schemaRefs>
</ds:datastoreItem>
</file>

<file path=docProps/app.xml><?xml version="1.0" encoding="utf-8"?>
<Properties xmlns="http://schemas.openxmlformats.org/officeDocument/2006/extended-properties" xmlns:vt="http://schemas.openxmlformats.org/officeDocument/2006/docPropsVTypes">
  <Template>Kantoorthema</Template>
  <TotalTime>414</TotalTime>
  <Words>830</Words>
  <Application>Microsoft Macintosh PowerPoint</Application>
  <PresentationFormat>Breedbeeld</PresentationFormat>
  <Paragraphs>55</Paragraphs>
  <Slides>12</Slides>
  <Notes>0</Notes>
  <HiddenSlides>0</HiddenSlides>
  <MMClips>2</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12</vt:i4>
      </vt:variant>
    </vt:vector>
  </HeadingPairs>
  <TitlesOfParts>
    <vt:vector size="16" baseType="lpstr">
      <vt:lpstr>Poppins</vt:lpstr>
      <vt:lpstr>Calibri</vt:lpstr>
      <vt:lpstr>Arial</vt:lpstr>
      <vt:lpstr>Kantoorthema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Clare Brouwer</dc:creator>
  <cp:lastModifiedBy>Clare Brouwer</cp:lastModifiedBy>
  <cp:revision>12</cp:revision>
  <dcterms:created xsi:type="dcterms:W3CDTF">2022-01-10T07:49:51Z</dcterms:created>
  <dcterms:modified xsi:type="dcterms:W3CDTF">2022-01-11T09:40:15Z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