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sldIdLst>
    <p:sldId id="268" r:id="rId5"/>
    <p:sldId id="269" r:id="rId6"/>
    <p:sldId id="270" r:id="rId7"/>
    <p:sldId id="271" r:id="rId8"/>
    <p:sldId id="272" r:id="rId9"/>
    <p:sldId id="273" r:id="rId10"/>
    <p:sldId id="274" r:id="rId11"/>
    <p:sldId id="276" r:id="rId12"/>
    <p:sldId id="275" r:id="rId13"/>
    <p:sldId id="282" r:id="rId14"/>
    <p:sldId id="283" r:id="rId15"/>
    <p:sldId id="277" r:id="rId16"/>
    <p:sldId id="279" r:id="rId17"/>
    <p:sldId id="280" r:id="rId18"/>
    <p:sldId id="281"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Poppins" panose="00000500000000000000" pitchFamily="2" charset="0"/>
      <p:regular r:id="rId25"/>
      <p:bold r:id="rId26"/>
      <p:italic r:id="rId27"/>
      <p:boldItalic r:id="rId2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06F51F-3F82-2C49-89E7-34389F22A088}" v="40" dt="2021-12-13T14:03:27.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1" d="100"/>
          <a:sy n="61" d="100"/>
        </p:scale>
        <p:origin x="3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14/12/2021</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  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  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  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  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  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  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  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  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14/12/2021</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mediabegrip.nl/voor-leerkrachten/week-50-haat-en-online-bedreigingen"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4.xml"/><Relationship Id="rId1" Type="http://schemas.openxmlformats.org/officeDocument/2006/relationships/video" Target="https://www.youtube.com/embed/UPqBA1YBYFg?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app.nos.nl/datavisualisatie/nosop3/2017/facebook-quiz/index.html"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3.xml"/><Relationship Id="rId1" Type="http://schemas.openxmlformats.org/officeDocument/2006/relationships/video" Target="https://www.youtube.com/embed/jiXHPNmKkMk?start=233&amp;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persoon, speler  Automatisch gegenereerde beschrijving">
            <a:extLst>
              <a:ext uri="{FF2B5EF4-FFF2-40B4-BE49-F238E27FC236}">
                <a16:creationId xmlns:a16="http://schemas.microsoft.com/office/drawing/2014/main" id="{E6B02F24-596F-A84A-BF21-5E60E1D6BC3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422" r="25422"/>
          <a:stretch>
            <a:fillRect/>
          </a:stretch>
        </p:blipFill>
        <p:spPr/>
      </p:pic>
      <p:sp>
        <p:nvSpPr>
          <p:cNvPr id="3" name="Tijdelijke aanduiding voor datum 2">
            <a:extLst>
              <a:ext uri="{FF2B5EF4-FFF2-40B4-BE49-F238E27FC236}">
                <a16:creationId xmlns:a16="http://schemas.microsoft.com/office/drawing/2014/main" id="{317B9852-7095-EB40-A241-08307DA3E2CF}"/>
              </a:ext>
            </a:extLst>
          </p:cNvPr>
          <p:cNvSpPr>
            <a:spLocks noGrp="1"/>
          </p:cNvSpPr>
          <p:nvPr>
            <p:ph type="dt" sz="half" idx="2"/>
          </p:nvPr>
        </p:nvSpPr>
        <p:spPr/>
        <p:txBody>
          <a:bodyPr/>
          <a:lstStyle/>
          <a:p>
            <a:r>
              <a:rPr lang="en-ID" dirty="0"/>
              <a:t>15/12/2021</a:t>
            </a:r>
            <a:endParaRPr lang="en-US" dirty="0"/>
          </a:p>
        </p:txBody>
      </p:sp>
      <p:sp>
        <p:nvSpPr>
          <p:cNvPr id="4" name="Tijdelijke aanduiding voor tekst 3">
            <a:extLst>
              <a:ext uri="{FF2B5EF4-FFF2-40B4-BE49-F238E27FC236}">
                <a16:creationId xmlns:a16="http://schemas.microsoft.com/office/drawing/2014/main" id="{BEA5165D-6D3C-344E-8B07-C91E27F5C576}"/>
              </a:ext>
            </a:extLst>
          </p:cNvPr>
          <p:cNvSpPr>
            <a:spLocks noGrp="1"/>
          </p:cNvSpPr>
          <p:nvPr>
            <p:ph type="body" sz="quarter" idx="11"/>
          </p:nvPr>
        </p:nvSpPr>
        <p:spPr/>
        <p:txBody>
          <a:bodyPr/>
          <a:lstStyle/>
          <a:p>
            <a:r>
              <a:rPr lang="nl-NL" dirty="0"/>
              <a:t>Max is de beste!</a:t>
            </a:r>
          </a:p>
          <a:p>
            <a:r>
              <a:rPr lang="nl-NL" sz="2000" dirty="0"/>
              <a:t>Daar zijn we het allemaal over eens…</a:t>
            </a:r>
          </a:p>
        </p:txBody>
      </p:sp>
      <p:sp>
        <p:nvSpPr>
          <p:cNvPr id="5" name="Tijdelijke aanduiding voor tekst 4">
            <a:extLst>
              <a:ext uri="{FF2B5EF4-FFF2-40B4-BE49-F238E27FC236}">
                <a16:creationId xmlns:a16="http://schemas.microsoft.com/office/drawing/2014/main" id="{2BBBDE45-E334-404D-BA81-90E5E79293FE}"/>
              </a:ext>
            </a:extLst>
          </p:cNvPr>
          <p:cNvSpPr>
            <a:spLocks noGrp="1"/>
          </p:cNvSpPr>
          <p:nvPr>
            <p:ph type="body" sz="quarter" idx="14"/>
          </p:nvPr>
        </p:nvSpPr>
        <p:spPr/>
        <p:txBody>
          <a:bodyPr/>
          <a:lstStyle/>
          <a:p>
            <a:r>
              <a:rPr lang="nl-NL" dirty="0"/>
              <a:t>Mediabegrip week 50</a:t>
            </a:r>
          </a:p>
        </p:txBody>
      </p:sp>
    </p:spTree>
    <p:extLst>
      <p:ext uri="{BB962C8B-B14F-4D97-AF65-F5344CB8AC3E}">
        <p14:creationId xmlns:p14="http://schemas.microsoft.com/office/powerpoint/2010/main" val="186038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8322E88-57F9-214E-BD65-1A5FF757BB4B}"/>
              </a:ext>
            </a:extLst>
          </p:cNvPr>
          <p:cNvSpPr>
            <a:spLocks noGrp="1"/>
          </p:cNvSpPr>
          <p:nvPr>
            <p:ph type="body" sz="quarter" idx="11"/>
          </p:nvPr>
        </p:nvSpPr>
        <p:spPr>
          <a:xfrm>
            <a:off x="591059" y="495393"/>
            <a:ext cx="5504939" cy="1452562"/>
          </a:xfrm>
        </p:spPr>
        <p:txBody>
          <a:bodyPr/>
          <a:lstStyle/>
          <a:p>
            <a:r>
              <a:rPr lang="nl-NL" dirty="0"/>
              <a:t>Wat is er strafbaar online? </a:t>
            </a:r>
          </a:p>
        </p:txBody>
      </p:sp>
      <p:sp>
        <p:nvSpPr>
          <p:cNvPr id="4" name="Tijdelijke aanduiding voor tekst 3">
            <a:extLst>
              <a:ext uri="{FF2B5EF4-FFF2-40B4-BE49-F238E27FC236}">
                <a16:creationId xmlns:a16="http://schemas.microsoft.com/office/drawing/2014/main" id="{6D214C1D-AA2A-A142-B59A-BA5D175B271E}"/>
              </a:ext>
            </a:extLst>
          </p:cNvPr>
          <p:cNvSpPr>
            <a:spLocks noGrp="1"/>
          </p:cNvSpPr>
          <p:nvPr>
            <p:ph type="body" sz="quarter" idx="12"/>
          </p:nvPr>
        </p:nvSpPr>
        <p:spPr/>
        <p:txBody>
          <a:bodyPr>
            <a:normAutofit fontScale="62500" lnSpcReduction="20000"/>
          </a:bodyPr>
          <a:lstStyle/>
          <a:p>
            <a:r>
              <a:rPr lang="nl-NL" dirty="0"/>
              <a:t>Eigenlijk is dat antwoord heel gemakkelijk: wat je in het echte leven niet mag, mag je op het internet ook niet. Er gelden namelijk dezelfde wetten en regels die vastgelegd zijn in het wetboek van strafrecht.</a:t>
            </a:r>
          </a:p>
          <a:p>
            <a:r>
              <a:rPr lang="nl-NL" dirty="0"/>
              <a:t>Strafbare feiten zijn op internet wel lastiger te herkennen en ook niet altijd zichtbaar. Een goed voorbeeld hiervan is bedreiging. Als je op straat iemand bedreigt, is dat heel zichtbaar. En als je daarbij ook nog eens geweld gebruikt, is het bovendien heel duidelijk dat je een grens overgaat en iets doet wat niet mag.  Soms lijkt het online makkelijker, minder erg of minder serieus. Maar dat is het niet!</a:t>
            </a:r>
          </a:p>
          <a:p>
            <a:r>
              <a:rPr lang="nl-NL" dirty="0"/>
              <a:t>Bron: </a:t>
            </a:r>
            <a:r>
              <a:rPr lang="nl-NL" dirty="0" err="1"/>
              <a:t>vraaghetdepolitie.nl</a:t>
            </a:r>
            <a:endParaRPr lang="nl-NL" dirty="0"/>
          </a:p>
          <a:p>
            <a:endParaRPr lang="nl-NL" dirty="0"/>
          </a:p>
        </p:txBody>
      </p:sp>
      <p:pic>
        <p:nvPicPr>
          <p:cNvPr id="10" name="Tijdelijke aanduiding voor afbeelding 9">
            <a:extLst>
              <a:ext uri="{FF2B5EF4-FFF2-40B4-BE49-F238E27FC236}">
                <a16:creationId xmlns:a16="http://schemas.microsoft.com/office/drawing/2014/main" id="{3C33F440-720C-F349-B2A5-996A776CB78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120" r="19120"/>
          <a:stretch>
            <a:fillRect/>
          </a:stretch>
        </p:blipFill>
        <p:spPr/>
      </p:pic>
    </p:spTree>
    <p:extLst>
      <p:ext uri="{BB962C8B-B14F-4D97-AF65-F5344CB8AC3E}">
        <p14:creationId xmlns:p14="http://schemas.microsoft.com/office/powerpoint/2010/main" val="1789060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AA58603-14BE-2641-8217-B6A4ED9E7C5D}"/>
              </a:ext>
            </a:extLst>
          </p:cNvPr>
          <p:cNvSpPr>
            <a:spLocks noGrp="1"/>
          </p:cNvSpPr>
          <p:nvPr>
            <p:ph type="body" sz="quarter" idx="15"/>
          </p:nvPr>
        </p:nvSpPr>
        <p:spPr>
          <a:xfrm>
            <a:off x="2110000" y="2808442"/>
            <a:ext cx="7776121" cy="1241115"/>
          </a:xfrm>
        </p:spPr>
        <p:txBody>
          <a:bodyPr/>
          <a:lstStyle/>
          <a:p>
            <a:r>
              <a:rPr lang="nl-NL" dirty="0"/>
              <a:t>Weet jij wat je wel en niet mag posten?</a:t>
            </a:r>
          </a:p>
        </p:txBody>
      </p:sp>
      <p:sp>
        <p:nvSpPr>
          <p:cNvPr id="3" name="Tijdelijke aanduiding voor tekst 2">
            <a:extLst>
              <a:ext uri="{FF2B5EF4-FFF2-40B4-BE49-F238E27FC236}">
                <a16:creationId xmlns:a16="http://schemas.microsoft.com/office/drawing/2014/main" id="{CA8D5E64-13DE-5A48-8077-7F752E5E29C3}"/>
              </a:ext>
            </a:extLst>
          </p:cNvPr>
          <p:cNvSpPr>
            <a:spLocks noGrp="1"/>
          </p:cNvSpPr>
          <p:nvPr>
            <p:ph type="body" sz="quarter" idx="16"/>
          </p:nvPr>
        </p:nvSpPr>
        <p:spPr/>
        <p:txBody>
          <a:bodyPr/>
          <a:lstStyle/>
          <a:p>
            <a:r>
              <a:rPr lang="nl-NL" dirty="0">
                <a:hlinkClick r:id="rId2"/>
              </a:rPr>
              <a:t>Speel de quiz online!</a:t>
            </a:r>
            <a:endParaRPr lang="nl-NL" dirty="0"/>
          </a:p>
        </p:txBody>
      </p:sp>
    </p:spTree>
    <p:extLst>
      <p:ext uri="{BB962C8B-B14F-4D97-AF65-F5344CB8AC3E}">
        <p14:creationId xmlns:p14="http://schemas.microsoft.com/office/powerpoint/2010/main" val="1311176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C2ADADB-D56C-5140-9F7B-B00D6579D863}"/>
              </a:ext>
            </a:extLst>
          </p:cNvPr>
          <p:cNvSpPr>
            <a:spLocks noGrp="1"/>
          </p:cNvSpPr>
          <p:nvPr>
            <p:ph type="body" sz="quarter" idx="11"/>
          </p:nvPr>
        </p:nvSpPr>
        <p:spPr/>
        <p:txBody>
          <a:bodyPr/>
          <a:lstStyle/>
          <a:p>
            <a:endParaRPr lang="nl-NL"/>
          </a:p>
        </p:txBody>
      </p:sp>
      <p:sp>
        <p:nvSpPr>
          <p:cNvPr id="4" name="Tijdelijke aanduiding voor tekst 3">
            <a:extLst>
              <a:ext uri="{FF2B5EF4-FFF2-40B4-BE49-F238E27FC236}">
                <a16:creationId xmlns:a16="http://schemas.microsoft.com/office/drawing/2014/main" id="{82D18C35-B98E-4D4E-B024-A22BAA2EC42E}"/>
              </a:ext>
            </a:extLst>
          </p:cNvPr>
          <p:cNvSpPr>
            <a:spLocks noGrp="1"/>
          </p:cNvSpPr>
          <p:nvPr>
            <p:ph type="body" sz="quarter" idx="14"/>
          </p:nvPr>
        </p:nvSpPr>
        <p:spPr>
          <a:xfrm>
            <a:off x="5655816" y="2156777"/>
            <a:ext cx="2752687" cy="398568"/>
          </a:xfrm>
        </p:spPr>
        <p:txBody>
          <a:bodyPr>
            <a:normAutofit fontScale="92500"/>
          </a:bodyPr>
          <a:lstStyle/>
          <a:p>
            <a:r>
              <a:rPr lang="nl-NL" dirty="0"/>
              <a:t>Rapporteer nare berichten.</a:t>
            </a:r>
          </a:p>
        </p:txBody>
      </p:sp>
      <p:sp>
        <p:nvSpPr>
          <p:cNvPr id="5" name="Tijdelijke aanduiding voor tekst 4">
            <a:extLst>
              <a:ext uri="{FF2B5EF4-FFF2-40B4-BE49-F238E27FC236}">
                <a16:creationId xmlns:a16="http://schemas.microsoft.com/office/drawing/2014/main" id="{7D8B41D4-3850-1F49-A20B-B18F8D7275FC}"/>
              </a:ext>
            </a:extLst>
          </p:cNvPr>
          <p:cNvSpPr>
            <a:spLocks noGrp="1"/>
          </p:cNvSpPr>
          <p:nvPr>
            <p:ph type="body" sz="quarter" idx="15"/>
          </p:nvPr>
        </p:nvSpPr>
        <p:spPr/>
        <p:txBody>
          <a:bodyPr/>
          <a:lstStyle/>
          <a:p>
            <a:endParaRPr lang="nl-NL"/>
          </a:p>
        </p:txBody>
      </p:sp>
      <p:sp>
        <p:nvSpPr>
          <p:cNvPr id="6" name="Tijdelijke aanduiding voor tekst 5">
            <a:extLst>
              <a:ext uri="{FF2B5EF4-FFF2-40B4-BE49-F238E27FC236}">
                <a16:creationId xmlns:a16="http://schemas.microsoft.com/office/drawing/2014/main" id="{5D78A308-494A-0B47-AACC-A99CD8D7B298}"/>
              </a:ext>
            </a:extLst>
          </p:cNvPr>
          <p:cNvSpPr>
            <a:spLocks noGrp="1"/>
          </p:cNvSpPr>
          <p:nvPr>
            <p:ph type="body" sz="quarter" idx="16"/>
          </p:nvPr>
        </p:nvSpPr>
        <p:spPr>
          <a:xfrm>
            <a:off x="5669280" y="3059007"/>
            <a:ext cx="5422790" cy="398568"/>
          </a:xfrm>
        </p:spPr>
        <p:txBody>
          <a:bodyPr>
            <a:normAutofit/>
          </a:bodyPr>
          <a:lstStyle/>
          <a:p>
            <a:r>
              <a:rPr lang="nl-NL" dirty="0"/>
              <a:t>Heb je een eigen kanaal of blog, stel huisregels op.</a:t>
            </a:r>
          </a:p>
        </p:txBody>
      </p:sp>
      <p:sp>
        <p:nvSpPr>
          <p:cNvPr id="7" name="Tijdelijke aanduiding voor tekst 6">
            <a:extLst>
              <a:ext uri="{FF2B5EF4-FFF2-40B4-BE49-F238E27FC236}">
                <a16:creationId xmlns:a16="http://schemas.microsoft.com/office/drawing/2014/main" id="{1AC82C75-BF46-4149-BDC9-CC02196A9003}"/>
              </a:ext>
            </a:extLst>
          </p:cNvPr>
          <p:cNvSpPr>
            <a:spLocks noGrp="1"/>
          </p:cNvSpPr>
          <p:nvPr>
            <p:ph type="body" sz="quarter" idx="17"/>
          </p:nvPr>
        </p:nvSpPr>
        <p:spPr/>
        <p:txBody>
          <a:bodyPr/>
          <a:lstStyle/>
          <a:p>
            <a:endParaRPr lang="nl-NL"/>
          </a:p>
        </p:txBody>
      </p:sp>
      <p:sp>
        <p:nvSpPr>
          <p:cNvPr id="8" name="Tijdelijke aanduiding voor tekst 7">
            <a:extLst>
              <a:ext uri="{FF2B5EF4-FFF2-40B4-BE49-F238E27FC236}">
                <a16:creationId xmlns:a16="http://schemas.microsoft.com/office/drawing/2014/main" id="{BBE9B68D-78F8-E542-BEDA-F2FAD7CA6943}"/>
              </a:ext>
            </a:extLst>
          </p:cNvPr>
          <p:cNvSpPr>
            <a:spLocks noGrp="1"/>
          </p:cNvSpPr>
          <p:nvPr>
            <p:ph type="body" sz="quarter" idx="18"/>
          </p:nvPr>
        </p:nvSpPr>
        <p:spPr>
          <a:xfrm>
            <a:off x="5655817" y="3851666"/>
            <a:ext cx="5575400" cy="558641"/>
          </a:xfrm>
        </p:spPr>
        <p:txBody>
          <a:bodyPr>
            <a:normAutofit/>
          </a:bodyPr>
          <a:lstStyle/>
          <a:p>
            <a:r>
              <a:rPr lang="nl-NL" dirty="0"/>
              <a:t>Meld de afzender dat je een opmerking ongepast vindt en vraag deze aan te passen.</a:t>
            </a:r>
          </a:p>
        </p:txBody>
      </p:sp>
      <p:sp>
        <p:nvSpPr>
          <p:cNvPr id="9" name="Tijdelijke aanduiding voor tekst 8">
            <a:extLst>
              <a:ext uri="{FF2B5EF4-FFF2-40B4-BE49-F238E27FC236}">
                <a16:creationId xmlns:a16="http://schemas.microsoft.com/office/drawing/2014/main" id="{F9ACF39F-BCDE-D245-BDC2-ACFF9ED0442C}"/>
              </a:ext>
            </a:extLst>
          </p:cNvPr>
          <p:cNvSpPr>
            <a:spLocks noGrp="1"/>
          </p:cNvSpPr>
          <p:nvPr>
            <p:ph type="body" sz="quarter" idx="19"/>
          </p:nvPr>
        </p:nvSpPr>
        <p:spPr/>
        <p:txBody>
          <a:bodyPr/>
          <a:lstStyle/>
          <a:p>
            <a:endParaRPr lang="nl-NL"/>
          </a:p>
        </p:txBody>
      </p:sp>
      <p:sp>
        <p:nvSpPr>
          <p:cNvPr id="10" name="Tijdelijke aanduiding voor tekst 9">
            <a:extLst>
              <a:ext uri="{FF2B5EF4-FFF2-40B4-BE49-F238E27FC236}">
                <a16:creationId xmlns:a16="http://schemas.microsoft.com/office/drawing/2014/main" id="{A0A77B95-C7B9-E14F-BA88-997DBB429714}"/>
              </a:ext>
            </a:extLst>
          </p:cNvPr>
          <p:cNvSpPr>
            <a:spLocks noGrp="1"/>
          </p:cNvSpPr>
          <p:nvPr>
            <p:ph type="body" sz="quarter" idx="20"/>
          </p:nvPr>
        </p:nvSpPr>
        <p:spPr>
          <a:xfrm>
            <a:off x="5642354" y="4766878"/>
            <a:ext cx="5449716" cy="719521"/>
          </a:xfrm>
        </p:spPr>
        <p:txBody>
          <a:bodyPr>
            <a:normAutofit/>
          </a:bodyPr>
          <a:lstStyle/>
          <a:p>
            <a:r>
              <a:rPr lang="nl-NL" dirty="0"/>
              <a:t>Als je een persoon al gewaarschuwd hebt, kun je deze blokkeren.</a:t>
            </a:r>
          </a:p>
        </p:txBody>
      </p:sp>
      <p:sp>
        <p:nvSpPr>
          <p:cNvPr id="11" name="Tijdelijke aanduiding voor tekst 10">
            <a:extLst>
              <a:ext uri="{FF2B5EF4-FFF2-40B4-BE49-F238E27FC236}">
                <a16:creationId xmlns:a16="http://schemas.microsoft.com/office/drawing/2014/main" id="{C8B1E7F1-96D5-7740-B1B7-B1A153187ABE}"/>
              </a:ext>
            </a:extLst>
          </p:cNvPr>
          <p:cNvSpPr>
            <a:spLocks noGrp="1"/>
          </p:cNvSpPr>
          <p:nvPr>
            <p:ph type="body" sz="quarter" idx="21"/>
          </p:nvPr>
        </p:nvSpPr>
        <p:spPr>
          <a:xfrm>
            <a:off x="5584377" y="596828"/>
            <a:ext cx="6084162" cy="607217"/>
          </a:xfrm>
        </p:spPr>
        <p:txBody>
          <a:bodyPr>
            <a:noAutofit/>
          </a:bodyPr>
          <a:lstStyle/>
          <a:p>
            <a:pPr>
              <a:lnSpc>
                <a:spcPct val="160000"/>
              </a:lnSpc>
            </a:pPr>
            <a:r>
              <a:rPr lang="nl-NL" sz="2000" dirty="0"/>
              <a:t>Wat kun je zelf doen om haatberichten en dreigtweets te stoppen?</a:t>
            </a:r>
          </a:p>
        </p:txBody>
      </p:sp>
      <p:pic>
        <p:nvPicPr>
          <p:cNvPr id="25" name="Tijdelijke aanduiding voor afbeelding 24" descr="Afbeelding met tekst, illustratie  Automatisch gegenereerde beschrijving">
            <a:extLst>
              <a:ext uri="{FF2B5EF4-FFF2-40B4-BE49-F238E27FC236}">
                <a16:creationId xmlns:a16="http://schemas.microsoft.com/office/drawing/2014/main" id="{0B3B9668-A6B2-4148-8DE1-1DAC9BAE537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0167" r="30167"/>
          <a:stretch>
            <a:fillRect/>
          </a:stretch>
        </p:blipFill>
        <p:spPr/>
      </p:pic>
    </p:spTree>
    <p:extLst>
      <p:ext uri="{BB962C8B-B14F-4D97-AF65-F5344CB8AC3E}">
        <p14:creationId xmlns:p14="http://schemas.microsoft.com/office/powerpoint/2010/main" val="397556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8F7639-9C78-9444-BA09-03F9A79ACFDA}"/>
              </a:ext>
            </a:extLst>
          </p:cNvPr>
          <p:cNvSpPr>
            <a:spLocks noGrp="1"/>
          </p:cNvSpPr>
          <p:nvPr>
            <p:ph type="body" sz="quarter" idx="11"/>
          </p:nvPr>
        </p:nvSpPr>
        <p:spPr>
          <a:xfrm>
            <a:off x="591060" y="495393"/>
            <a:ext cx="5236716" cy="1452562"/>
          </a:xfrm>
        </p:spPr>
        <p:txBody>
          <a:bodyPr/>
          <a:lstStyle/>
          <a:p>
            <a:r>
              <a:rPr lang="nl-NL" dirty="0"/>
              <a:t>Als ik de baas zou zijn...</a:t>
            </a:r>
          </a:p>
        </p:txBody>
      </p:sp>
      <p:sp>
        <p:nvSpPr>
          <p:cNvPr id="3" name="Tijdelijke aanduiding voor tekst 2">
            <a:extLst>
              <a:ext uri="{FF2B5EF4-FFF2-40B4-BE49-F238E27FC236}">
                <a16:creationId xmlns:a16="http://schemas.microsoft.com/office/drawing/2014/main" id="{8B4E132A-1E7A-C049-A814-8505376D5EF4}"/>
              </a:ext>
            </a:extLst>
          </p:cNvPr>
          <p:cNvSpPr>
            <a:spLocks noGrp="1"/>
          </p:cNvSpPr>
          <p:nvPr>
            <p:ph type="body" sz="quarter" idx="12"/>
          </p:nvPr>
        </p:nvSpPr>
        <p:spPr>
          <a:xfrm>
            <a:off x="591060" y="1947955"/>
            <a:ext cx="5504940" cy="3170697"/>
          </a:xfrm>
        </p:spPr>
        <p:txBody>
          <a:bodyPr>
            <a:normAutofit fontScale="92500" lnSpcReduction="10000"/>
          </a:bodyPr>
          <a:lstStyle/>
          <a:p>
            <a:r>
              <a:rPr lang="nl-NL" dirty="0"/>
              <a:t>Positief nieuws is zoveel leuker. We zouden allemaal wel elke dag het nieuws willen brengen dat Max Verstappen kampioen is. Maar helaas kunnen we de narigheid niet negeren.</a:t>
            </a:r>
          </a:p>
          <a:p>
            <a:r>
              <a:rPr lang="nl-NL" dirty="0"/>
              <a:t>Wel kunnen we kijken hoe we hier het beste mee om kunnen gaan.</a:t>
            </a:r>
          </a:p>
        </p:txBody>
      </p:sp>
      <p:pic>
        <p:nvPicPr>
          <p:cNvPr id="5" name="Onlinemedia 4" descr="Kinderen voor Kinderen 5 - Als ik de baas zou zijn (van het Journaal)">
            <a:hlinkClick r:id="" action="ppaction://media"/>
            <a:extLst>
              <a:ext uri="{FF2B5EF4-FFF2-40B4-BE49-F238E27FC236}">
                <a16:creationId xmlns:a16="http://schemas.microsoft.com/office/drawing/2014/main" id="{81634D71-ECAB-BC4D-9A77-99278665B53C}"/>
              </a:ext>
            </a:extLst>
          </p:cNvPr>
          <p:cNvPicPr>
            <a:picLocks noGrp="1" noRot="1" noChangeAspect="1"/>
          </p:cNvPicPr>
          <p:nvPr>
            <p:ph type="media" sz="quarter" idx="13"/>
            <a:videoFile r:link="rId1"/>
          </p:nvPr>
        </p:nvPicPr>
        <p:blipFill>
          <a:blip r:embed="rId3"/>
          <a:stretch>
            <a:fillRect/>
          </a:stretch>
        </p:blipFill>
        <p:spPr>
          <a:xfrm>
            <a:off x="6950075" y="2114550"/>
            <a:ext cx="4452938" cy="3340100"/>
          </a:xfrm>
          <a:prstGeom prst="rect">
            <a:avLst/>
          </a:prstGeom>
        </p:spPr>
      </p:pic>
    </p:spTree>
    <p:extLst>
      <p:ext uri="{BB962C8B-B14F-4D97-AF65-F5344CB8AC3E}">
        <p14:creationId xmlns:p14="http://schemas.microsoft.com/office/powerpoint/2010/main" val="104203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C09B9B8-97C2-D548-BF30-6EFF131BE367}"/>
              </a:ext>
            </a:extLst>
          </p:cNvPr>
          <p:cNvSpPr>
            <a:spLocks noGrp="1"/>
          </p:cNvSpPr>
          <p:nvPr>
            <p:ph type="body" sz="quarter" idx="11"/>
          </p:nvPr>
        </p:nvSpPr>
        <p:spPr/>
        <p:txBody>
          <a:bodyPr/>
          <a:lstStyle/>
          <a:p>
            <a:r>
              <a:rPr lang="nl-NL" dirty="0"/>
              <a:t>Opdracht</a:t>
            </a:r>
          </a:p>
        </p:txBody>
      </p:sp>
      <p:sp>
        <p:nvSpPr>
          <p:cNvPr id="3" name="Tijdelijke aanduiding voor tekst 2">
            <a:extLst>
              <a:ext uri="{FF2B5EF4-FFF2-40B4-BE49-F238E27FC236}">
                <a16:creationId xmlns:a16="http://schemas.microsoft.com/office/drawing/2014/main" id="{5816EB16-2D3A-424D-B185-E979BB937164}"/>
              </a:ext>
            </a:extLst>
          </p:cNvPr>
          <p:cNvSpPr>
            <a:spLocks noGrp="1"/>
          </p:cNvSpPr>
          <p:nvPr>
            <p:ph type="body" sz="quarter" idx="12"/>
          </p:nvPr>
        </p:nvSpPr>
        <p:spPr/>
        <p:txBody>
          <a:bodyPr>
            <a:normAutofit/>
          </a:bodyPr>
          <a:lstStyle/>
          <a:p>
            <a:r>
              <a:rPr lang="nl-NL" dirty="0"/>
              <a:t>Jullie mogen op de stoel gaan zitten van Mark </a:t>
            </a:r>
            <a:r>
              <a:rPr lang="nl-NL" dirty="0" err="1"/>
              <a:t>Zuckerberg</a:t>
            </a:r>
            <a:r>
              <a:rPr lang="nl-NL" dirty="0"/>
              <a:t>, de baas van Facebook. Facebook moet elke dag beoordelen of iets laster is of vrije meningsuiting.</a:t>
            </a:r>
          </a:p>
          <a:p>
            <a:r>
              <a:rPr lang="nl-NL" dirty="0"/>
              <a:t>Hoever mag je gaan? Zijn de dreigementen echt bedoeld om uit te voeren? En hoe zit dat met bedreigingen aan </a:t>
            </a:r>
            <a:r>
              <a:rPr lang="nl-NL" dirty="0" err="1"/>
              <a:t>Trump</a:t>
            </a:r>
            <a:r>
              <a:rPr lang="nl-NL" dirty="0"/>
              <a:t>? Hoe beoordeelt Facebook of </a:t>
            </a:r>
            <a:r>
              <a:rPr lang="nl-NL" dirty="0" err="1"/>
              <a:t>posts</a:t>
            </a:r>
            <a:r>
              <a:rPr lang="nl-NL" dirty="0"/>
              <a:t> verwijderd moeten worden of mogen blijven staan? </a:t>
            </a:r>
          </a:p>
          <a:p>
            <a:r>
              <a:rPr lang="nl-NL" dirty="0"/>
              <a:t>Allemaal vragen die je in deze </a:t>
            </a:r>
            <a:r>
              <a:rPr lang="nl-NL" dirty="0">
                <a:hlinkClick r:id="rId2"/>
              </a:rPr>
              <a:t>test</a:t>
            </a:r>
            <a:r>
              <a:rPr lang="nl-NL" dirty="0"/>
              <a:t> gaat beantwoorden. </a:t>
            </a:r>
          </a:p>
          <a:p>
            <a:endParaRPr lang="nl-NL" dirty="0"/>
          </a:p>
        </p:txBody>
      </p:sp>
      <p:grpSp>
        <p:nvGrpSpPr>
          <p:cNvPr id="4" name="Group 1">
            <a:extLst>
              <a:ext uri="{FF2B5EF4-FFF2-40B4-BE49-F238E27FC236}">
                <a16:creationId xmlns:a16="http://schemas.microsoft.com/office/drawing/2014/main" id="{A58F0EE1-88E0-C54D-A0D9-1337DABE750A}"/>
              </a:ext>
            </a:extLst>
          </p:cNvPr>
          <p:cNvGrpSpPr/>
          <p:nvPr/>
        </p:nvGrpSpPr>
        <p:grpSpPr>
          <a:xfrm>
            <a:off x="9723574" y="413103"/>
            <a:ext cx="1185501" cy="1329967"/>
            <a:chOff x="3624256" y="3547864"/>
            <a:chExt cx="654505" cy="734264"/>
          </a:xfrm>
        </p:grpSpPr>
        <p:sp>
          <p:nvSpPr>
            <p:cNvPr id="5" name="Graphic 2">
              <a:extLst>
                <a:ext uri="{FF2B5EF4-FFF2-40B4-BE49-F238E27FC236}">
                  <a16:creationId xmlns:a16="http://schemas.microsoft.com/office/drawing/2014/main" id="{144DE0B8-F723-394A-B8F9-5823FA8FD8AB}"/>
                </a:ext>
              </a:extLst>
            </p:cNvPr>
            <p:cNvSpPr/>
            <p:nvPr/>
          </p:nvSpPr>
          <p:spPr>
            <a:xfrm>
              <a:off x="3624256" y="3547864"/>
              <a:ext cx="654505" cy="734264"/>
            </a:xfrm>
            <a:custGeom>
              <a:avLst/>
              <a:gdLst>
                <a:gd name="connsiteX0" fmla="*/ 631548 w 654505"/>
                <a:gd name="connsiteY0" fmla="*/ 191563 h 734264"/>
                <a:gd name="connsiteX1" fmla="*/ 574432 w 654505"/>
                <a:gd name="connsiteY1" fmla="*/ 89515 h 734264"/>
                <a:gd name="connsiteX2" fmla="*/ 481618 w 654505"/>
                <a:gd name="connsiteY2" fmla="*/ 27163 h 734264"/>
                <a:gd name="connsiteX3" fmla="*/ 336066 w 654505"/>
                <a:gd name="connsiteY3" fmla="*/ 128 h 734264"/>
                <a:gd name="connsiteX4" fmla="*/ 117786 w 654505"/>
                <a:gd name="connsiteY4" fmla="*/ 75236 h 734264"/>
                <a:gd name="connsiteX5" fmla="*/ 32778 w 654505"/>
                <a:gd name="connsiteY5" fmla="*/ 192896 h 734264"/>
                <a:gd name="connsiteX6" fmla="*/ 126 w 654505"/>
                <a:gd name="connsiteY6" fmla="*/ 377096 h 734264"/>
                <a:gd name="connsiteX7" fmla="*/ 83040 w 654505"/>
                <a:gd name="connsiteY7" fmla="*/ 644306 h 734264"/>
                <a:gd name="connsiteX8" fmla="*/ 314743 w 654505"/>
                <a:gd name="connsiteY8" fmla="*/ 734264 h 734264"/>
                <a:gd name="connsiteX9" fmla="*/ 559201 w 654505"/>
                <a:gd name="connsiteY9" fmla="*/ 635834 h 734264"/>
                <a:gd name="connsiteX10" fmla="*/ 654395 w 654505"/>
                <a:gd name="connsiteY10" fmla="*/ 347396 h 734264"/>
                <a:gd name="connsiteX11" fmla="*/ 631548 w 654505"/>
                <a:gd name="connsiteY11" fmla="*/ 191563 h 73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505" h="734264">
                  <a:moveTo>
                    <a:pt x="631548" y="191563"/>
                  </a:moveTo>
                  <a:cubicBezTo>
                    <a:pt x="619679" y="154000"/>
                    <a:pt x="600241" y="119273"/>
                    <a:pt x="574432" y="89515"/>
                  </a:cubicBezTo>
                  <a:cubicBezTo>
                    <a:pt x="547834" y="62909"/>
                    <a:pt x="516309" y="41728"/>
                    <a:pt x="481618" y="27163"/>
                  </a:cubicBezTo>
                  <a:cubicBezTo>
                    <a:pt x="435547" y="8001"/>
                    <a:pt x="385946" y="-1214"/>
                    <a:pt x="336066" y="128"/>
                  </a:cubicBezTo>
                  <a:cubicBezTo>
                    <a:pt x="257010" y="385"/>
                    <a:pt x="180261" y="26792"/>
                    <a:pt x="117786" y="75236"/>
                  </a:cubicBezTo>
                  <a:cubicBezTo>
                    <a:pt x="82819" y="101700"/>
                    <a:pt x="54482" y="140920"/>
                    <a:pt x="32778" y="192896"/>
                  </a:cubicBezTo>
                  <a:cubicBezTo>
                    <a:pt x="9772" y="251516"/>
                    <a:pt x="-1327" y="314135"/>
                    <a:pt x="126" y="377096"/>
                  </a:cubicBezTo>
                  <a:cubicBezTo>
                    <a:pt x="126" y="495203"/>
                    <a:pt x="27764" y="584267"/>
                    <a:pt x="83040" y="644306"/>
                  </a:cubicBezTo>
                  <a:cubicBezTo>
                    <a:pt x="138317" y="704345"/>
                    <a:pt x="215550" y="734331"/>
                    <a:pt x="314743" y="734264"/>
                  </a:cubicBezTo>
                  <a:cubicBezTo>
                    <a:pt x="413935" y="734264"/>
                    <a:pt x="495421" y="701451"/>
                    <a:pt x="559201" y="635834"/>
                  </a:cubicBezTo>
                  <a:cubicBezTo>
                    <a:pt x="622981" y="570216"/>
                    <a:pt x="654712" y="474070"/>
                    <a:pt x="654395" y="347396"/>
                  </a:cubicBezTo>
                  <a:cubicBezTo>
                    <a:pt x="655538" y="294544"/>
                    <a:pt x="647815" y="241864"/>
                    <a:pt x="631548" y="191563"/>
                  </a:cubicBezTo>
                  <a:close/>
                </a:path>
              </a:pathLst>
            </a:custGeom>
            <a:solidFill>
              <a:srgbClr val="3E5060"/>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2DF0B867-4F47-0149-A2E0-E2EC161459FE}"/>
                </a:ext>
              </a:extLst>
            </p:cNvPr>
            <p:cNvSpPr/>
            <p:nvPr/>
          </p:nvSpPr>
          <p:spPr>
            <a:xfrm>
              <a:off x="3844513" y="3712433"/>
              <a:ext cx="211111" cy="381184"/>
            </a:xfrm>
            <a:custGeom>
              <a:avLst/>
              <a:gdLst>
                <a:gd name="connsiteX0" fmla="*/ 101720 w 211111"/>
                <a:gd name="connsiteY0" fmla="*/ 287731 h 381184"/>
                <a:gd name="connsiteX1" fmla="*/ 76303 w 211111"/>
                <a:gd name="connsiteY1" fmla="*/ 287731 h 381184"/>
                <a:gd name="connsiteX2" fmla="*/ 68307 w 211111"/>
                <a:gd name="connsiteY2" fmla="*/ 285636 h 381184"/>
                <a:gd name="connsiteX3" fmla="*/ 66118 w 211111"/>
                <a:gd name="connsiteY3" fmla="*/ 277640 h 381184"/>
                <a:gd name="connsiteX4" fmla="*/ 66118 w 211111"/>
                <a:gd name="connsiteY4" fmla="*/ 186825 h 381184"/>
                <a:gd name="connsiteX5" fmla="*/ 68021 w 211111"/>
                <a:gd name="connsiteY5" fmla="*/ 178638 h 381184"/>
                <a:gd name="connsiteX6" fmla="*/ 75732 w 211111"/>
                <a:gd name="connsiteY6" fmla="*/ 174545 h 381184"/>
                <a:gd name="connsiteX7" fmla="*/ 152458 w 211111"/>
                <a:gd name="connsiteY7" fmla="*/ 97723 h 381184"/>
                <a:gd name="connsiteX8" fmla="*/ 101244 w 211111"/>
                <a:gd name="connsiteY8" fmla="*/ 41654 h 381184"/>
                <a:gd name="connsiteX9" fmla="*/ 49459 w 211111"/>
                <a:gd name="connsiteY9" fmla="*/ 87538 h 381184"/>
                <a:gd name="connsiteX10" fmla="*/ 46317 w 211111"/>
                <a:gd name="connsiteY10" fmla="*/ 95534 h 381184"/>
                <a:gd name="connsiteX11" fmla="*/ 38226 w 211111"/>
                <a:gd name="connsiteY11" fmla="*/ 97723 h 381184"/>
                <a:gd name="connsiteX12" fmla="*/ 9667 w 211111"/>
                <a:gd name="connsiteY12" fmla="*/ 97723 h 381184"/>
                <a:gd name="connsiteX13" fmla="*/ 148 w 211111"/>
                <a:gd name="connsiteY13" fmla="*/ 89727 h 381184"/>
                <a:gd name="connsiteX14" fmla="*/ 30039 w 211111"/>
                <a:gd name="connsiteY14" fmla="*/ 23091 h 381184"/>
                <a:gd name="connsiteX15" fmla="*/ 107241 w 211111"/>
                <a:gd name="connsiteY15" fmla="*/ 150 h 381184"/>
                <a:gd name="connsiteX16" fmla="*/ 182445 w 211111"/>
                <a:gd name="connsiteY16" fmla="*/ 23948 h 381184"/>
                <a:gd name="connsiteX17" fmla="*/ 211003 w 211111"/>
                <a:gd name="connsiteY17" fmla="*/ 94106 h 381184"/>
                <a:gd name="connsiteX18" fmla="*/ 184063 w 211111"/>
                <a:gd name="connsiteY18" fmla="*/ 168833 h 381184"/>
                <a:gd name="connsiteX19" fmla="*/ 112191 w 211111"/>
                <a:gd name="connsiteY19" fmla="*/ 208910 h 381184"/>
                <a:gd name="connsiteX20" fmla="*/ 112191 w 211111"/>
                <a:gd name="connsiteY20" fmla="*/ 277259 h 381184"/>
                <a:gd name="connsiteX21" fmla="*/ 106515 w 211111"/>
                <a:gd name="connsiteY21" fmla="*/ 287350 h 381184"/>
                <a:gd name="connsiteX22" fmla="*/ 102101 w 211111"/>
                <a:gd name="connsiteY22" fmla="*/ 287350 h 381184"/>
                <a:gd name="connsiteX23" fmla="*/ 123900 w 211111"/>
                <a:gd name="connsiteY23" fmla="*/ 347512 h 381184"/>
                <a:gd name="connsiteX24" fmla="*/ 114381 w 211111"/>
                <a:gd name="connsiteY24" fmla="*/ 371597 h 381184"/>
                <a:gd name="connsiteX25" fmla="*/ 88203 w 211111"/>
                <a:gd name="connsiteY25" fmla="*/ 381116 h 381184"/>
                <a:gd name="connsiteX26" fmla="*/ 61548 w 211111"/>
                <a:gd name="connsiteY26" fmla="*/ 371597 h 381184"/>
                <a:gd name="connsiteX27" fmla="*/ 52029 w 211111"/>
                <a:gd name="connsiteY27" fmla="*/ 348084 h 381184"/>
                <a:gd name="connsiteX28" fmla="*/ 62215 w 211111"/>
                <a:gd name="connsiteY28" fmla="*/ 324285 h 381184"/>
                <a:gd name="connsiteX29" fmla="*/ 114286 w 211111"/>
                <a:gd name="connsiteY29" fmla="*/ 323809 h 381184"/>
                <a:gd name="connsiteX30" fmla="*/ 123900 w 211111"/>
                <a:gd name="connsiteY30" fmla="*/ 347512 h 3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1111" h="381184">
                  <a:moveTo>
                    <a:pt x="101720" y="287731"/>
                  </a:moveTo>
                  <a:lnTo>
                    <a:pt x="76303" y="287731"/>
                  </a:lnTo>
                  <a:cubicBezTo>
                    <a:pt x="73467" y="288092"/>
                    <a:pt x="70601" y="287340"/>
                    <a:pt x="68307" y="285636"/>
                  </a:cubicBezTo>
                  <a:cubicBezTo>
                    <a:pt x="66548" y="283361"/>
                    <a:pt x="65761" y="280487"/>
                    <a:pt x="66118" y="277640"/>
                  </a:cubicBezTo>
                  <a:lnTo>
                    <a:pt x="66118" y="186825"/>
                  </a:lnTo>
                  <a:cubicBezTo>
                    <a:pt x="65860" y="183960"/>
                    <a:pt x="66527" y="181094"/>
                    <a:pt x="68021" y="178638"/>
                  </a:cubicBezTo>
                  <a:cubicBezTo>
                    <a:pt x="70131" y="176544"/>
                    <a:pt x="72813" y="175116"/>
                    <a:pt x="75732" y="174545"/>
                  </a:cubicBezTo>
                  <a:cubicBezTo>
                    <a:pt x="126883" y="163245"/>
                    <a:pt x="152458" y="137638"/>
                    <a:pt x="152458" y="97723"/>
                  </a:cubicBezTo>
                  <a:cubicBezTo>
                    <a:pt x="152458" y="60284"/>
                    <a:pt x="135387" y="41588"/>
                    <a:pt x="101244" y="41654"/>
                  </a:cubicBezTo>
                  <a:cubicBezTo>
                    <a:pt x="70337" y="41654"/>
                    <a:pt x="53076" y="56952"/>
                    <a:pt x="49459" y="87538"/>
                  </a:cubicBezTo>
                  <a:cubicBezTo>
                    <a:pt x="49205" y="90451"/>
                    <a:pt x="48114" y="93230"/>
                    <a:pt x="46317" y="95534"/>
                  </a:cubicBezTo>
                  <a:cubicBezTo>
                    <a:pt x="43994" y="97267"/>
                    <a:pt x="41102" y="98047"/>
                    <a:pt x="38226" y="97723"/>
                  </a:cubicBezTo>
                  <a:lnTo>
                    <a:pt x="9667" y="97723"/>
                  </a:lnTo>
                  <a:cubicBezTo>
                    <a:pt x="3289" y="97723"/>
                    <a:pt x="148" y="95058"/>
                    <a:pt x="148" y="89727"/>
                  </a:cubicBezTo>
                  <a:cubicBezTo>
                    <a:pt x="-1434" y="63958"/>
                    <a:pt x="9739" y="39046"/>
                    <a:pt x="30039" y="23091"/>
                  </a:cubicBezTo>
                  <a:cubicBezTo>
                    <a:pt x="52495" y="7051"/>
                    <a:pt x="79669" y="-1021"/>
                    <a:pt x="107241" y="150"/>
                  </a:cubicBezTo>
                  <a:cubicBezTo>
                    <a:pt x="134359" y="-1250"/>
                    <a:pt x="161070" y="7203"/>
                    <a:pt x="182445" y="23948"/>
                  </a:cubicBezTo>
                  <a:cubicBezTo>
                    <a:pt x="201483" y="39750"/>
                    <a:pt x="211003" y="63140"/>
                    <a:pt x="211003" y="94106"/>
                  </a:cubicBezTo>
                  <a:cubicBezTo>
                    <a:pt x="212259" y="121598"/>
                    <a:pt x="202572" y="148471"/>
                    <a:pt x="184063" y="168833"/>
                  </a:cubicBezTo>
                  <a:cubicBezTo>
                    <a:pt x="164375" y="188719"/>
                    <a:pt x="139455" y="202608"/>
                    <a:pt x="112191" y="208910"/>
                  </a:cubicBezTo>
                  <a:lnTo>
                    <a:pt x="112191" y="277259"/>
                  </a:lnTo>
                  <a:cubicBezTo>
                    <a:pt x="113410" y="281610"/>
                    <a:pt x="110869" y="286131"/>
                    <a:pt x="106515" y="287350"/>
                  </a:cubicBezTo>
                  <a:cubicBezTo>
                    <a:pt x="105071" y="287750"/>
                    <a:pt x="103544" y="287750"/>
                    <a:pt x="102101" y="287350"/>
                  </a:cubicBezTo>
                  <a:close/>
                  <a:moveTo>
                    <a:pt x="123900" y="347512"/>
                  </a:moveTo>
                  <a:cubicBezTo>
                    <a:pt x="124083" y="356489"/>
                    <a:pt x="120653" y="365171"/>
                    <a:pt x="114381" y="371597"/>
                  </a:cubicBezTo>
                  <a:cubicBezTo>
                    <a:pt x="107358" y="378270"/>
                    <a:pt x="97872" y="381725"/>
                    <a:pt x="88203" y="381116"/>
                  </a:cubicBezTo>
                  <a:cubicBezTo>
                    <a:pt x="78414" y="381554"/>
                    <a:pt x="68844" y="378136"/>
                    <a:pt x="61548" y="371597"/>
                  </a:cubicBezTo>
                  <a:cubicBezTo>
                    <a:pt x="55191" y="365457"/>
                    <a:pt x="51732" y="356918"/>
                    <a:pt x="52029" y="348084"/>
                  </a:cubicBezTo>
                  <a:cubicBezTo>
                    <a:pt x="51858" y="339059"/>
                    <a:pt x="55567" y="330397"/>
                    <a:pt x="62215" y="324285"/>
                  </a:cubicBezTo>
                  <a:cubicBezTo>
                    <a:pt x="77207" y="311643"/>
                    <a:pt x="99065" y="311443"/>
                    <a:pt x="114286" y="323809"/>
                  </a:cubicBezTo>
                  <a:cubicBezTo>
                    <a:pt x="120846" y="329892"/>
                    <a:pt x="124369" y="338574"/>
                    <a:pt x="123900" y="347512"/>
                  </a:cubicBezTo>
                  <a:close/>
                </a:path>
              </a:pathLst>
            </a:custGeom>
            <a:solidFill>
              <a:srgbClr val="FFFFFF"/>
            </a:solidFill>
            <a:ln w="950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54A2A480-8D0D-9146-86D9-00EE5748989F}"/>
                </a:ext>
              </a:extLst>
            </p:cNvPr>
            <p:cNvSpPr/>
            <p:nvPr/>
          </p:nvSpPr>
          <p:spPr>
            <a:xfrm>
              <a:off x="3736166" y="3843873"/>
              <a:ext cx="108600" cy="196588"/>
            </a:xfrm>
            <a:custGeom>
              <a:avLst/>
              <a:gdLst>
                <a:gd name="connsiteX0" fmla="*/ 52521 w 108600"/>
                <a:gd name="connsiteY0" fmla="*/ 148199 h 196588"/>
                <a:gd name="connsiteX1" fmla="*/ 39289 w 108600"/>
                <a:gd name="connsiteY1" fmla="*/ 148199 h 196588"/>
                <a:gd name="connsiteX2" fmla="*/ 34053 w 108600"/>
                <a:gd name="connsiteY2" fmla="*/ 145153 h 196588"/>
                <a:gd name="connsiteX3" fmla="*/ 34053 w 108600"/>
                <a:gd name="connsiteY3" fmla="*/ 142964 h 196588"/>
                <a:gd name="connsiteX4" fmla="*/ 34053 w 108600"/>
                <a:gd name="connsiteY4" fmla="*/ 96033 h 196588"/>
                <a:gd name="connsiteX5" fmla="*/ 35005 w 108600"/>
                <a:gd name="connsiteY5" fmla="*/ 91749 h 196588"/>
                <a:gd name="connsiteX6" fmla="*/ 39003 w 108600"/>
                <a:gd name="connsiteY6" fmla="*/ 89655 h 196588"/>
                <a:gd name="connsiteX7" fmla="*/ 78794 w 108600"/>
                <a:gd name="connsiteY7" fmla="*/ 49864 h 196588"/>
                <a:gd name="connsiteX8" fmla="*/ 52331 w 108600"/>
                <a:gd name="connsiteY8" fmla="*/ 21306 h 196588"/>
                <a:gd name="connsiteX9" fmla="*/ 25644 w 108600"/>
                <a:gd name="connsiteY9" fmla="*/ 42467 h 196588"/>
                <a:gd name="connsiteX10" fmla="*/ 25486 w 108600"/>
                <a:gd name="connsiteY10" fmla="*/ 45009 h 196588"/>
                <a:gd name="connsiteX11" fmla="*/ 23868 w 108600"/>
                <a:gd name="connsiteY11" fmla="*/ 49198 h 196588"/>
                <a:gd name="connsiteX12" fmla="*/ 19679 w 108600"/>
                <a:gd name="connsiteY12" fmla="*/ 50245 h 196588"/>
                <a:gd name="connsiteX13" fmla="*/ 5114 w 108600"/>
                <a:gd name="connsiteY13" fmla="*/ 50245 h 196588"/>
                <a:gd name="connsiteX14" fmla="*/ 69 w 108600"/>
                <a:gd name="connsiteY14" fmla="*/ 46151 h 196588"/>
                <a:gd name="connsiteX15" fmla="*/ 15586 w 108600"/>
                <a:gd name="connsiteY15" fmla="*/ 11881 h 196588"/>
                <a:gd name="connsiteX16" fmla="*/ 55472 w 108600"/>
                <a:gd name="connsiteY16" fmla="*/ 77 h 196588"/>
                <a:gd name="connsiteX17" fmla="*/ 94406 w 108600"/>
                <a:gd name="connsiteY17" fmla="*/ 12358 h 196588"/>
                <a:gd name="connsiteX18" fmla="*/ 108495 w 108600"/>
                <a:gd name="connsiteY18" fmla="*/ 48246 h 196588"/>
                <a:gd name="connsiteX19" fmla="*/ 94597 w 108600"/>
                <a:gd name="connsiteY19" fmla="*/ 86894 h 196588"/>
                <a:gd name="connsiteX20" fmla="*/ 57471 w 108600"/>
                <a:gd name="connsiteY20" fmla="*/ 107647 h 196588"/>
                <a:gd name="connsiteX21" fmla="*/ 57471 w 108600"/>
                <a:gd name="connsiteY21" fmla="*/ 142964 h 196588"/>
                <a:gd name="connsiteX22" fmla="*/ 56329 w 108600"/>
                <a:gd name="connsiteY22" fmla="*/ 147057 h 196588"/>
                <a:gd name="connsiteX23" fmla="*/ 52521 w 108600"/>
                <a:gd name="connsiteY23" fmla="*/ 148199 h 196588"/>
                <a:gd name="connsiteX24" fmla="*/ 64135 w 108600"/>
                <a:gd name="connsiteY24" fmla="*/ 179137 h 196588"/>
                <a:gd name="connsiteX25" fmla="*/ 59375 w 108600"/>
                <a:gd name="connsiteY25" fmla="*/ 191513 h 196588"/>
                <a:gd name="connsiteX26" fmla="*/ 45762 w 108600"/>
                <a:gd name="connsiteY26" fmla="*/ 196558 h 196588"/>
                <a:gd name="connsiteX27" fmla="*/ 31959 w 108600"/>
                <a:gd name="connsiteY27" fmla="*/ 191703 h 196588"/>
                <a:gd name="connsiteX28" fmla="*/ 26914 w 108600"/>
                <a:gd name="connsiteY28" fmla="*/ 179518 h 196588"/>
                <a:gd name="connsiteX29" fmla="*/ 32149 w 108600"/>
                <a:gd name="connsiteY29" fmla="*/ 167238 h 196588"/>
                <a:gd name="connsiteX30" fmla="*/ 45667 w 108600"/>
                <a:gd name="connsiteY30" fmla="*/ 162288 h 196588"/>
                <a:gd name="connsiteX31" fmla="*/ 59089 w 108600"/>
                <a:gd name="connsiteY31" fmla="*/ 166953 h 196588"/>
                <a:gd name="connsiteX32" fmla="*/ 64135 w 108600"/>
                <a:gd name="connsiteY32" fmla="*/ 179137 h 1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600" h="196588">
                  <a:moveTo>
                    <a:pt x="52521" y="148199"/>
                  </a:moveTo>
                  <a:lnTo>
                    <a:pt x="39289" y="148199"/>
                  </a:lnTo>
                  <a:cubicBezTo>
                    <a:pt x="37001" y="148799"/>
                    <a:pt x="34658" y="147438"/>
                    <a:pt x="34053" y="145153"/>
                  </a:cubicBezTo>
                  <a:cubicBezTo>
                    <a:pt x="33864" y="144439"/>
                    <a:pt x="33864" y="143678"/>
                    <a:pt x="34053" y="142964"/>
                  </a:cubicBezTo>
                  <a:lnTo>
                    <a:pt x="34053" y="96033"/>
                  </a:lnTo>
                  <a:cubicBezTo>
                    <a:pt x="33913" y="94539"/>
                    <a:pt x="34247" y="93044"/>
                    <a:pt x="35005" y="91749"/>
                  </a:cubicBezTo>
                  <a:cubicBezTo>
                    <a:pt x="36099" y="90664"/>
                    <a:pt x="37492" y="89941"/>
                    <a:pt x="39003" y="89655"/>
                  </a:cubicBezTo>
                  <a:cubicBezTo>
                    <a:pt x="65594" y="83753"/>
                    <a:pt x="78858" y="70493"/>
                    <a:pt x="78794" y="49864"/>
                  </a:cubicBezTo>
                  <a:cubicBezTo>
                    <a:pt x="78794" y="30825"/>
                    <a:pt x="69941" y="21306"/>
                    <a:pt x="52331" y="21306"/>
                  </a:cubicBezTo>
                  <a:cubicBezTo>
                    <a:pt x="39117" y="19783"/>
                    <a:pt x="27169" y="29254"/>
                    <a:pt x="25644" y="42467"/>
                  </a:cubicBezTo>
                  <a:cubicBezTo>
                    <a:pt x="25547" y="43315"/>
                    <a:pt x="25493" y="44162"/>
                    <a:pt x="25486" y="45009"/>
                  </a:cubicBezTo>
                  <a:cubicBezTo>
                    <a:pt x="25315" y="46523"/>
                    <a:pt x="24758" y="47960"/>
                    <a:pt x="23868" y="49198"/>
                  </a:cubicBezTo>
                  <a:cubicBezTo>
                    <a:pt x="22658" y="50074"/>
                    <a:pt x="21158" y="50445"/>
                    <a:pt x="19679" y="50245"/>
                  </a:cubicBezTo>
                  <a:lnTo>
                    <a:pt x="5114" y="50245"/>
                  </a:lnTo>
                  <a:cubicBezTo>
                    <a:pt x="1783" y="50245"/>
                    <a:pt x="69" y="48912"/>
                    <a:pt x="69" y="46151"/>
                  </a:cubicBezTo>
                  <a:cubicBezTo>
                    <a:pt x="-707" y="32872"/>
                    <a:pt x="5094" y="20059"/>
                    <a:pt x="15586" y="11881"/>
                  </a:cubicBezTo>
                  <a:cubicBezTo>
                    <a:pt x="27185" y="3590"/>
                    <a:pt x="41230" y="-560"/>
                    <a:pt x="55472" y="77"/>
                  </a:cubicBezTo>
                  <a:cubicBezTo>
                    <a:pt x="69505" y="-646"/>
                    <a:pt x="83330" y="3714"/>
                    <a:pt x="94406" y="12358"/>
                  </a:cubicBezTo>
                  <a:cubicBezTo>
                    <a:pt x="104246" y="21601"/>
                    <a:pt x="109416" y="34776"/>
                    <a:pt x="108495" y="48246"/>
                  </a:cubicBezTo>
                  <a:cubicBezTo>
                    <a:pt x="109147" y="62458"/>
                    <a:pt x="104150" y="76356"/>
                    <a:pt x="94597" y="86894"/>
                  </a:cubicBezTo>
                  <a:cubicBezTo>
                    <a:pt x="84412" y="97156"/>
                    <a:pt x="71547" y="104344"/>
                    <a:pt x="57471" y="107647"/>
                  </a:cubicBezTo>
                  <a:lnTo>
                    <a:pt x="57471" y="142964"/>
                  </a:lnTo>
                  <a:cubicBezTo>
                    <a:pt x="57652" y="144430"/>
                    <a:pt x="57241" y="145896"/>
                    <a:pt x="56329" y="147057"/>
                  </a:cubicBezTo>
                  <a:cubicBezTo>
                    <a:pt x="55233" y="147876"/>
                    <a:pt x="53885" y="148275"/>
                    <a:pt x="52521" y="148199"/>
                  </a:cubicBezTo>
                  <a:close/>
                  <a:moveTo>
                    <a:pt x="64135" y="179137"/>
                  </a:moveTo>
                  <a:cubicBezTo>
                    <a:pt x="64273" y="183735"/>
                    <a:pt x="62558" y="188191"/>
                    <a:pt x="59375" y="191513"/>
                  </a:cubicBezTo>
                  <a:cubicBezTo>
                    <a:pt x="55735" y="195016"/>
                    <a:pt x="50804" y="196844"/>
                    <a:pt x="45762" y="196558"/>
                  </a:cubicBezTo>
                  <a:cubicBezTo>
                    <a:pt x="40698" y="196844"/>
                    <a:pt x="35730" y="195092"/>
                    <a:pt x="31959" y="191703"/>
                  </a:cubicBezTo>
                  <a:cubicBezTo>
                    <a:pt x="28643" y="188523"/>
                    <a:pt x="26813" y="184107"/>
                    <a:pt x="26914" y="179518"/>
                  </a:cubicBezTo>
                  <a:cubicBezTo>
                    <a:pt x="26811" y="174863"/>
                    <a:pt x="28719" y="170389"/>
                    <a:pt x="32149" y="167238"/>
                  </a:cubicBezTo>
                  <a:cubicBezTo>
                    <a:pt x="35833" y="163878"/>
                    <a:pt x="40687" y="162107"/>
                    <a:pt x="45667" y="162288"/>
                  </a:cubicBezTo>
                  <a:cubicBezTo>
                    <a:pt x="50575" y="162050"/>
                    <a:pt x="55384" y="163726"/>
                    <a:pt x="59089" y="166953"/>
                  </a:cubicBezTo>
                  <a:cubicBezTo>
                    <a:pt x="62435" y="170103"/>
                    <a:pt x="64272" y="174540"/>
                    <a:pt x="64135" y="179137"/>
                  </a:cubicBezTo>
                  <a:close/>
                </a:path>
              </a:pathLst>
            </a:custGeom>
            <a:solidFill>
              <a:srgbClr val="FFFFFF"/>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D6F3E51C-31FA-C74D-B024-4CE626611283}"/>
                </a:ext>
              </a:extLst>
            </p:cNvPr>
            <p:cNvSpPr/>
            <p:nvPr/>
          </p:nvSpPr>
          <p:spPr>
            <a:xfrm>
              <a:off x="4075439" y="3857676"/>
              <a:ext cx="108981" cy="196587"/>
            </a:xfrm>
            <a:custGeom>
              <a:avLst/>
              <a:gdLst>
                <a:gd name="connsiteX0" fmla="*/ 52520 w 108981"/>
                <a:gd name="connsiteY0" fmla="*/ 148199 h 196587"/>
                <a:gd name="connsiteX1" fmla="*/ 39288 w 108981"/>
                <a:gd name="connsiteY1" fmla="*/ 148199 h 196587"/>
                <a:gd name="connsiteX2" fmla="*/ 35099 w 108981"/>
                <a:gd name="connsiteY2" fmla="*/ 147057 h 196587"/>
                <a:gd name="connsiteX3" fmla="*/ 34052 w 108981"/>
                <a:gd name="connsiteY3" fmla="*/ 142964 h 196587"/>
                <a:gd name="connsiteX4" fmla="*/ 34052 w 108981"/>
                <a:gd name="connsiteY4" fmla="*/ 96033 h 196587"/>
                <a:gd name="connsiteX5" fmla="*/ 35004 w 108981"/>
                <a:gd name="connsiteY5" fmla="*/ 91749 h 196587"/>
                <a:gd name="connsiteX6" fmla="*/ 39002 w 108981"/>
                <a:gd name="connsiteY6" fmla="*/ 89655 h 196587"/>
                <a:gd name="connsiteX7" fmla="*/ 78793 w 108981"/>
                <a:gd name="connsiteY7" fmla="*/ 49864 h 196587"/>
                <a:gd name="connsiteX8" fmla="*/ 52234 w 108981"/>
                <a:gd name="connsiteY8" fmla="*/ 21306 h 196587"/>
                <a:gd name="connsiteX9" fmla="*/ 25643 w 108981"/>
                <a:gd name="connsiteY9" fmla="*/ 42372 h 196587"/>
                <a:gd name="connsiteX10" fmla="*/ 25485 w 108981"/>
                <a:gd name="connsiteY10" fmla="*/ 45009 h 196587"/>
                <a:gd name="connsiteX11" fmla="*/ 23866 w 108981"/>
                <a:gd name="connsiteY11" fmla="*/ 49198 h 196587"/>
                <a:gd name="connsiteX12" fmla="*/ 19678 w 108981"/>
                <a:gd name="connsiteY12" fmla="*/ 50245 h 196587"/>
                <a:gd name="connsiteX13" fmla="*/ 5018 w 108981"/>
                <a:gd name="connsiteY13" fmla="*/ 50245 h 196587"/>
                <a:gd name="connsiteX14" fmla="*/ 68 w 108981"/>
                <a:gd name="connsiteY14" fmla="*/ 46151 h 196587"/>
                <a:gd name="connsiteX15" fmla="*/ 15489 w 108981"/>
                <a:gd name="connsiteY15" fmla="*/ 11882 h 196587"/>
                <a:gd name="connsiteX16" fmla="*/ 55471 w 108981"/>
                <a:gd name="connsiteY16" fmla="*/ 78 h 196587"/>
                <a:gd name="connsiteX17" fmla="*/ 94405 w 108981"/>
                <a:gd name="connsiteY17" fmla="*/ 12357 h 196587"/>
                <a:gd name="connsiteX18" fmla="*/ 108874 w 108981"/>
                <a:gd name="connsiteY18" fmla="*/ 48627 h 196587"/>
                <a:gd name="connsiteX19" fmla="*/ 94881 w 108981"/>
                <a:gd name="connsiteY19" fmla="*/ 87275 h 196587"/>
                <a:gd name="connsiteX20" fmla="*/ 57755 w 108981"/>
                <a:gd name="connsiteY20" fmla="*/ 108028 h 196587"/>
                <a:gd name="connsiteX21" fmla="*/ 57755 w 108981"/>
                <a:gd name="connsiteY21" fmla="*/ 143344 h 196587"/>
                <a:gd name="connsiteX22" fmla="*/ 56708 w 108981"/>
                <a:gd name="connsiteY22" fmla="*/ 147438 h 196587"/>
                <a:gd name="connsiteX23" fmla="*/ 52520 w 108981"/>
                <a:gd name="connsiteY23" fmla="*/ 148199 h 196587"/>
                <a:gd name="connsiteX24" fmla="*/ 64324 w 108981"/>
                <a:gd name="connsiteY24" fmla="*/ 179137 h 196587"/>
                <a:gd name="connsiteX25" fmla="*/ 59469 w 108981"/>
                <a:gd name="connsiteY25" fmla="*/ 191513 h 196587"/>
                <a:gd name="connsiteX26" fmla="*/ 45951 w 108981"/>
                <a:gd name="connsiteY26" fmla="*/ 196558 h 196587"/>
                <a:gd name="connsiteX27" fmla="*/ 32148 w 108981"/>
                <a:gd name="connsiteY27" fmla="*/ 191703 h 196587"/>
                <a:gd name="connsiteX28" fmla="*/ 27008 w 108981"/>
                <a:gd name="connsiteY28" fmla="*/ 179518 h 196587"/>
                <a:gd name="connsiteX29" fmla="*/ 32243 w 108981"/>
                <a:gd name="connsiteY29" fmla="*/ 167238 h 196587"/>
                <a:gd name="connsiteX30" fmla="*/ 45856 w 108981"/>
                <a:gd name="connsiteY30" fmla="*/ 162288 h 196587"/>
                <a:gd name="connsiteX31" fmla="*/ 59183 w 108981"/>
                <a:gd name="connsiteY31" fmla="*/ 166953 h 196587"/>
                <a:gd name="connsiteX32" fmla="*/ 64324 w 108981"/>
                <a:gd name="connsiteY32" fmla="*/ 179137 h 19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981" h="196587">
                  <a:moveTo>
                    <a:pt x="52520" y="148199"/>
                  </a:moveTo>
                  <a:lnTo>
                    <a:pt x="39288" y="148199"/>
                  </a:lnTo>
                  <a:cubicBezTo>
                    <a:pt x="37798" y="148352"/>
                    <a:pt x="36303" y="147952"/>
                    <a:pt x="35099" y="147057"/>
                  </a:cubicBezTo>
                  <a:cubicBezTo>
                    <a:pt x="34273" y="145858"/>
                    <a:pt x="33902" y="144411"/>
                    <a:pt x="34052" y="142964"/>
                  </a:cubicBezTo>
                  <a:lnTo>
                    <a:pt x="34052" y="96033"/>
                  </a:lnTo>
                  <a:cubicBezTo>
                    <a:pt x="33912" y="94539"/>
                    <a:pt x="34245" y="93044"/>
                    <a:pt x="35004" y="91749"/>
                  </a:cubicBezTo>
                  <a:cubicBezTo>
                    <a:pt x="36098" y="90664"/>
                    <a:pt x="37490" y="89941"/>
                    <a:pt x="39002" y="89655"/>
                  </a:cubicBezTo>
                  <a:cubicBezTo>
                    <a:pt x="65466" y="83753"/>
                    <a:pt x="78793" y="70616"/>
                    <a:pt x="78793" y="49864"/>
                  </a:cubicBezTo>
                  <a:cubicBezTo>
                    <a:pt x="78793" y="29112"/>
                    <a:pt x="69940" y="21306"/>
                    <a:pt x="52234" y="21306"/>
                  </a:cubicBezTo>
                  <a:cubicBezTo>
                    <a:pt x="39074" y="19782"/>
                    <a:pt x="27169" y="29216"/>
                    <a:pt x="25643" y="42372"/>
                  </a:cubicBezTo>
                  <a:cubicBezTo>
                    <a:pt x="25543" y="43248"/>
                    <a:pt x="25489" y="44133"/>
                    <a:pt x="25485" y="45009"/>
                  </a:cubicBezTo>
                  <a:cubicBezTo>
                    <a:pt x="25314" y="46523"/>
                    <a:pt x="24756" y="47960"/>
                    <a:pt x="23866" y="49198"/>
                  </a:cubicBezTo>
                  <a:cubicBezTo>
                    <a:pt x="22649" y="50054"/>
                    <a:pt x="21155" y="50426"/>
                    <a:pt x="19678" y="50245"/>
                  </a:cubicBezTo>
                  <a:lnTo>
                    <a:pt x="5018" y="50245"/>
                  </a:lnTo>
                  <a:cubicBezTo>
                    <a:pt x="1686" y="50245"/>
                    <a:pt x="68" y="48912"/>
                    <a:pt x="68" y="46151"/>
                  </a:cubicBezTo>
                  <a:cubicBezTo>
                    <a:pt x="-698" y="32891"/>
                    <a:pt x="5060" y="20097"/>
                    <a:pt x="15489" y="11882"/>
                  </a:cubicBezTo>
                  <a:cubicBezTo>
                    <a:pt x="27131" y="3609"/>
                    <a:pt x="41201" y="-551"/>
                    <a:pt x="55471" y="78"/>
                  </a:cubicBezTo>
                  <a:cubicBezTo>
                    <a:pt x="69504" y="-646"/>
                    <a:pt x="83329" y="3714"/>
                    <a:pt x="94405" y="12357"/>
                  </a:cubicBezTo>
                  <a:cubicBezTo>
                    <a:pt x="104492" y="21620"/>
                    <a:pt x="109817" y="34966"/>
                    <a:pt x="108874" y="48627"/>
                  </a:cubicBezTo>
                  <a:cubicBezTo>
                    <a:pt x="109543" y="62858"/>
                    <a:pt x="104506" y="76766"/>
                    <a:pt x="94881" y="87275"/>
                  </a:cubicBezTo>
                  <a:cubicBezTo>
                    <a:pt x="84728" y="97575"/>
                    <a:pt x="71850" y="104772"/>
                    <a:pt x="57755" y="108028"/>
                  </a:cubicBezTo>
                  <a:lnTo>
                    <a:pt x="57755" y="143344"/>
                  </a:lnTo>
                  <a:cubicBezTo>
                    <a:pt x="57906" y="144791"/>
                    <a:pt x="57534" y="146238"/>
                    <a:pt x="56708" y="147438"/>
                  </a:cubicBezTo>
                  <a:cubicBezTo>
                    <a:pt x="55452" y="148199"/>
                    <a:pt x="53962" y="148466"/>
                    <a:pt x="52520" y="148199"/>
                  </a:cubicBezTo>
                  <a:close/>
                  <a:moveTo>
                    <a:pt x="64324" y="179137"/>
                  </a:moveTo>
                  <a:cubicBezTo>
                    <a:pt x="64470" y="183754"/>
                    <a:pt x="62715" y="188228"/>
                    <a:pt x="59469" y="191513"/>
                  </a:cubicBezTo>
                  <a:cubicBezTo>
                    <a:pt x="55864" y="195006"/>
                    <a:pt x="50963" y="196834"/>
                    <a:pt x="45951" y="196558"/>
                  </a:cubicBezTo>
                  <a:cubicBezTo>
                    <a:pt x="40887" y="196843"/>
                    <a:pt x="35919" y="195092"/>
                    <a:pt x="32148" y="191703"/>
                  </a:cubicBezTo>
                  <a:cubicBezTo>
                    <a:pt x="28757" y="188571"/>
                    <a:pt x="26883" y="184135"/>
                    <a:pt x="27008" y="179518"/>
                  </a:cubicBezTo>
                  <a:cubicBezTo>
                    <a:pt x="26953" y="174873"/>
                    <a:pt x="28853" y="170418"/>
                    <a:pt x="32243" y="167238"/>
                  </a:cubicBezTo>
                  <a:cubicBezTo>
                    <a:pt x="35951" y="163859"/>
                    <a:pt x="40843" y="162079"/>
                    <a:pt x="45856" y="162288"/>
                  </a:cubicBezTo>
                  <a:cubicBezTo>
                    <a:pt x="50732" y="162079"/>
                    <a:pt x="55503" y="163745"/>
                    <a:pt x="59183" y="166953"/>
                  </a:cubicBezTo>
                  <a:cubicBezTo>
                    <a:pt x="62596" y="170065"/>
                    <a:pt x="64474" y="174520"/>
                    <a:pt x="64324" y="179137"/>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793773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E6DEE01-187E-864F-832E-9C91C551C57A}"/>
              </a:ext>
            </a:extLst>
          </p:cNvPr>
          <p:cNvSpPr>
            <a:spLocks noGrp="1"/>
          </p:cNvSpPr>
          <p:nvPr>
            <p:ph type="body" sz="quarter" idx="11"/>
          </p:nvPr>
        </p:nvSpPr>
        <p:spPr/>
        <p:txBody>
          <a:bodyPr/>
          <a:lstStyle/>
          <a:p>
            <a:r>
              <a:rPr lang="nl-NL" dirty="0"/>
              <a:t>Verdiepingsmateriaal</a:t>
            </a:r>
          </a:p>
        </p:txBody>
      </p:sp>
      <p:sp>
        <p:nvSpPr>
          <p:cNvPr id="3" name="Tijdelijke aanduiding voor tekst 2">
            <a:extLst>
              <a:ext uri="{FF2B5EF4-FFF2-40B4-BE49-F238E27FC236}">
                <a16:creationId xmlns:a16="http://schemas.microsoft.com/office/drawing/2014/main" id="{4D6FC327-DBFE-A242-BF7A-77F6F97ED96C}"/>
              </a:ext>
            </a:extLst>
          </p:cNvPr>
          <p:cNvSpPr>
            <a:spLocks noGrp="1"/>
          </p:cNvSpPr>
          <p:nvPr>
            <p:ph type="body" sz="quarter" idx="12"/>
          </p:nvPr>
        </p:nvSpPr>
        <p:spPr/>
        <p:txBody>
          <a:bodyPr/>
          <a:lstStyle/>
          <a:p>
            <a:r>
              <a:rPr lang="nl-NL" dirty="0"/>
              <a:t>Wil je meer weten over wat je zelf kunt doen tegen haatreacties? Bekijk dan dit filmpje dat gedeeld wordt door de politie. </a:t>
            </a:r>
          </a:p>
          <a:p>
            <a:r>
              <a:rPr lang="nl-NL" dirty="0"/>
              <a:t>JOY BEAUTYNEZZ </a:t>
            </a:r>
            <a:r>
              <a:rPr lang="nl-NL" dirty="0" err="1"/>
              <a:t>vlogt</a:t>
            </a:r>
            <a:r>
              <a:rPr lang="nl-NL" dirty="0"/>
              <a:t> en kreeg zelf te maken met haatreacties. Ze ging in gesprek met Elly Lust van de politie.</a:t>
            </a:r>
          </a:p>
          <a:p>
            <a:endParaRPr lang="nl-NL" dirty="0"/>
          </a:p>
        </p:txBody>
      </p:sp>
      <p:pic>
        <p:nvPicPr>
          <p:cNvPr id="5" name="Onlinemedia 4" descr="REAGEREN OP HAATREACTIES EN AANGIFTE DOEN ? �JOY BEAUTYNEZZ �">
            <a:hlinkClick r:id="" action="ppaction://media"/>
            <a:extLst>
              <a:ext uri="{FF2B5EF4-FFF2-40B4-BE49-F238E27FC236}">
                <a16:creationId xmlns:a16="http://schemas.microsoft.com/office/drawing/2014/main" id="{B03834AD-5AFD-E143-9765-25327F1B7DA5}"/>
              </a:ext>
            </a:extLst>
          </p:cNvPr>
          <p:cNvPicPr>
            <a:picLocks noGrp="1" noRot="1" noChangeAspect="1"/>
          </p:cNvPicPr>
          <p:nvPr>
            <p:ph type="media" sz="quarter" idx="13"/>
            <a:videoFile r:link="rId1"/>
          </p:nvPr>
        </p:nvPicPr>
        <p:blipFill>
          <a:blip r:embed="rId3"/>
          <a:stretch>
            <a:fillRect/>
          </a:stretch>
        </p:blipFill>
        <p:spPr>
          <a:xfrm>
            <a:off x="6543675" y="2586038"/>
            <a:ext cx="5267325" cy="2976562"/>
          </a:xfrm>
          <a:prstGeom prst="rect">
            <a:avLst/>
          </a:prstGeom>
        </p:spPr>
      </p:pic>
      <p:grpSp>
        <p:nvGrpSpPr>
          <p:cNvPr id="6" name="Group 16">
            <a:extLst>
              <a:ext uri="{FF2B5EF4-FFF2-40B4-BE49-F238E27FC236}">
                <a16:creationId xmlns:a16="http://schemas.microsoft.com/office/drawing/2014/main" id="{C704B852-7236-3A42-8B07-9100E4CC85CF}"/>
              </a:ext>
            </a:extLst>
          </p:cNvPr>
          <p:cNvGrpSpPr/>
          <p:nvPr/>
        </p:nvGrpSpPr>
        <p:grpSpPr>
          <a:xfrm>
            <a:off x="4675842" y="5078310"/>
            <a:ext cx="1185558" cy="1330529"/>
            <a:chOff x="7839254" y="4681314"/>
            <a:chExt cx="654537" cy="734574"/>
          </a:xfrm>
        </p:grpSpPr>
        <p:sp>
          <p:nvSpPr>
            <p:cNvPr id="7" name="Graphic 2">
              <a:extLst>
                <a:ext uri="{FF2B5EF4-FFF2-40B4-BE49-F238E27FC236}">
                  <a16:creationId xmlns:a16="http://schemas.microsoft.com/office/drawing/2014/main" id="{7AD0DADA-37F3-B746-957E-8C1A8D3729CD}"/>
                </a:ext>
              </a:extLst>
            </p:cNvPr>
            <p:cNvSpPr/>
            <p:nvPr/>
          </p:nvSpPr>
          <p:spPr>
            <a:xfrm>
              <a:off x="7839254" y="4681314"/>
              <a:ext cx="654537" cy="734574"/>
            </a:xfrm>
            <a:custGeom>
              <a:avLst/>
              <a:gdLst>
                <a:gd name="connsiteX0" fmla="*/ 631836 w 654537"/>
                <a:gd name="connsiteY0" fmla="*/ 191302 h 734574"/>
                <a:gd name="connsiteX1" fmla="*/ 482286 w 654537"/>
                <a:gd name="connsiteY1" fmla="*/ 26902 h 734574"/>
                <a:gd name="connsiteX2" fmla="*/ 117788 w 654537"/>
                <a:gd name="connsiteY2" fmla="*/ 75642 h 734574"/>
                <a:gd name="connsiteX3" fmla="*/ 32780 w 654537"/>
                <a:gd name="connsiteY3" fmla="*/ 193206 h 734574"/>
                <a:gd name="connsiteX4" fmla="*/ 128 w 654537"/>
                <a:gd name="connsiteY4" fmla="*/ 377502 h 734574"/>
                <a:gd name="connsiteX5" fmla="*/ 83042 w 654537"/>
                <a:gd name="connsiteY5" fmla="*/ 644616 h 734574"/>
                <a:gd name="connsiteX6" fmla="*/ 314745 w 654537"/>
                <a:gd name="connsiteY6" fmla="*/ 734574 h 734574"/>
                <a:gd name="connsiteX7" fmla="*/ 559203 w 654537"/>
                <a:gd name="connsiteY7" fmla="*/ 636144 h 734574"/>
                <a:gd name="connsiteX8" fmla="*/ 654397 w 654537"/>
                <a:gd name="connsiteY8" fmla="*/ 347706 h 734574"/>
                <a:gd name="connsiteX9" fmla="*/ 631836 w 654537"/>
                <a:gd name="connsiteY9" fmla="*/ 191302 h 73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537" h="734574">
                  <a:moveTo>
                    <a:pt x="631836" y="191302"/>
                  </a:moveTo>
                  <a:cubicBezTo>
                    <a:pt x="611217" y="115699"/>
                    <a:pt x="555604" y="54566"/>
                    <a:pt x="482286" y="26902"/>
                  </a:cubicBezTo>
                  <a:cubicBezTo>
                    <a:pt x="360657" y="-21942"/>
                    <a:pt x="222311" y="-3446"/>
                    <a:pt x="117788" y="75642"/>
                  </a:cubicBezTo>
                  <a:cubicBezTo>
                    <a:pt x="82881" y="102105"/>
                    <a:pt x="54551" y="141297"/>
                    <a:pt x="32780" y="193206"/>
                  </a:cubicBezTo>
                  <a:cubicBezTo>
                    <a:pt x="9762" y="251865"/>
                    <a:pt x="-1338" y="314512"/>
                    <a:pt x="128" y="377502"/>
                  </a:cubicBezTo>
                  <a:cubicBezTo>
                    <a:pt x="128" y="495542"/>
                    <a:pt x="27763" y="584577"/>
                    <a:pt x="83042" y="644616"/>
                  </a:cubicBezTo>
                  <a:cubicBezTo>
                    <a:pt x="138322" y="704655"/>
                    <a:pt x="215552" y="734641"/>
                    <a:pt x="314745" y="734574"/>
                  </a:cubicBezTo>
                  <a:cubicBezTo>
                    <a:pt x="413937" y="734574"/>
                    <a:pt x="495423" y="701761"/>
                    <a:pt x="559203" y="636144"/>
                  </a:cubicBezTo>
                  <a:cubicBezTo>
                    <a:pt x="622983" y="570527"/>
                    <a:pt x="654711" y="474381"/>
                    <a:pt x="654397" y="347706"/>
                  </a:cubicBezTo>
                  <a:cubicBezTo>
                    <a:pt x="655691" y="294673"/>
                    <a:pt x="648066" y="241803"/>
                    <a:pt x="631836" y="191302"/>
                  </a:cubicBezTo>
                  <a:close/>
                </a:path>
              </a:pathLst>
            </a:custGeom>
            <a:solidFill>
              <a:srgbClr val="EA975C"/>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95DE128C-97BC-7345-9D33-F304D9A1A101}"/>
                </a:ext>
              </a:extLst>
            </p:cNvPr>
            <p:cNvSpPr/>
            <p:nvPr/>
          </p:nvSpPr>
          <p:spPr>
            <a:xfrm>
              <a:off x="8076130" y="4990657"/>
              <a:ext cx="292626" cy="291674"/>
            </a:xfrm>
            <a:custGeom>
              <a:avLst/>
              <a:gdLst>
                <a:gd name="connsiteX0" fmla="*/ 0 w 292626"/>
                <a:gd name="connsiteY0" fmla="*/ 145837 h 291674"/>
                <a:gd name="connsiteX1" fmla="*/ 0 w 292626"/>
                <a:gd name="connsiteY1" fmla="*/ 162401 h 291674"/>
                <a:gd name="connsiteX2" fmla="*/ 60924 w 292626"/>
                <a:gd name="connsiteY2" fmla="*/ 230370 h 291674"/>
                <a:gd name="connsiteX3" fmla="*/ 240650 w 292626"/>
                <a:gd name="connsiteY3" fmla="*/ 230370 h 291674"/>
                <a:gd name="connsiteX4" fmla="*/ 292626 w 292626"/>
                <a:gd name="connsiteY4" fmla="*/ 291675 h 291674"/>
                <a:gd name="connsiteX5" fmla="*/ 292626 w 292626"/>
                <a:gd name="connsiteY5" fmla="*/ 67969 h 291674"/>
                <a:gd name="connsiteX6" fmla="*/ 231797 w 292626"/>
                <a:gd name="connsiteY6" fmla="*/ 0 h 291674"/>
                <a:gd name="connsiteX7" fmla="*/ 191626 w 292626"/>
                <a:gd name="connsiteY7" fmla="*/ 0 h 29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626" h="291674">
                  <a:moveTo>
                    <a:pt x="0" y="145837"/>
                  </a:moveTo>
                  <a:lnTo>
                    <a:pt x="0" y="162401"/>
                  </a:lnTo>
                  <a:cubicBezTo>
                    <a:pt x="0" y="199907"/>
                    <a:pt x="27321" y="230370"/>
                    <a:pt x="60924" y="230370"/>
                  </a:cubicBezTo>
                  <a:lnTo>
                    <a:pt x="240650" y="230370"/>
                  </a:lnTo>
                  <a:lnTo>
                    <a:pt x="292626" y="291675"/>
                  </a:lnTo>
                  <a:lnTo>
                    <a:pt x="292626" y="67969"/>
                  </a:lnTo>
                  <a:cubicBezTo>
                    <a:pt x="292626" y="30367"/>
                    <a:pt x="265401" y="0"/>
                    <a:pt x="231797" y="0"/>
                  </a:cubicBezTo>
                  <a:lnTo>
                    <a:pt x="191626" y="0"/>
                  </a:lnTo>
                </a:path>
              </a:pathLst>
            </a:custGeom>
            <a:noFill/>
            <a:ln w="9223" cap="rnd">
              <a:solidFill>
                <a:srgbClr val="FFFFFF"/>
              </a:solidFill>
              <a:prstDash val="solid"/>
              <a:round/>
            </a:ln>
          </p:spPr>
          <p:txBody>
            <a:bodyPr rtlCol="0" anchor="ctr"/>
            <a:lstStyle/>
            <a:p>
              <a:endParaRPr lang="en-US"/>
            </a:p>
          </p:txBody>
        </p:sp>
        <p:sp>
          <p:nvSpPr>
            <p:cNvPr id="9" name="Graphic 2">
              <a:extLst>
                <a:ext uri="{FF2B5EF4-FFF2-40B4-BE49-F238E27FC236}">
                  <a16:creationId xmlns:a16="http://schemas.microsoft.com/office/drawing/2014/main" id="{38127449-67DF-D442-AA57-67C4DBDC9607}"/>
                </a:ext>
              </a:extLst>
            </p:cNvPr>
            <p:cNvSpPr/>
            <p:nvPr/>
          </p:nvSpPr>
          <p:spPr>
            <a:xfrm>
              <a:off x="8104487" y="5049656"/>
              <a:ext cx="55272" cy="103629"/>
            </a:xfrm>
            <a:custGeom>
              <a:avLst/>
              <a:gdLst>
                <a:gd name="connsiteX0" fmla="*/ 30377 w 55272"/>
                <a:gd name="connsiteY0" fmla="*/ 36481 h 103629"/>
                <a:gd name="connsiteX1" fmla="*/ 30377 w 55272"/>
                <a:gd name="connsiteY1" fmla="*/ 76081 h 103629"/>
                <a:gd name="connsiteX2" fmla="*/ 32281 w 55272"/>
                <a:gd name="connsiteY2" fmla="*/ 86838 h 103629"/>
                <a:gd name="connsiteX3" fmla="*/ 39516 w 55272"/>
                <a:gd name="connsiteY3" fmla="*/ 90170 h 103629"/>
                <a:gd name="connsiteX4" fmla="*/ 49797 w 55272"/>
                <a:gd name="connsiteY4" fmla="*/ 87886 h 103629"/>
                <a:gd name="connsiteX5" fmla="*/ 52367 w 55272"/>
                <a:gd name="connsiteY5" fmla="*/ 89218 h 103629"/>
                <a:gd name="connsiteX6" fmla="*/ 55223 w 55272"/>
                <a:gd name="connsiteY6" fmla="*/ 96453 h 103629"/>
                <a:gd name="connsiteX7" fmla="*/ 55223 w 55272"/>
                <a:gd name="connsiteY7" fmla="*/ 97785 h 103629"/>
                <a:gd name="connsiteX8" fmla="*/ 53605 w 55272"/>
                <a:gd name="connsiteY8" fmla="*/ 99594 h 103629"/>
                <a:gd name="connsiteX9" fmla="*/ 35327 w 55272"/>
                <a:gd name="connsiteY9" fmla="*/ 103402 h 103629"/>
                <a:gd name="connsiteX10" fmla="*/ 16289 w 55272"/>
                <a:gd name="connsiteY10" fmla="*/ 96072 h 103629"/>
                <a:gd name="connsiteX11" fmla="*/ 12671 w 55272"/>
                <a:gd name="connsiteY11" fmla="*/ 87029 h 103629"/>
                <a:gd name="connsiteX12" fmla="*/ 12005 w 55272"/>
                <a:gd name="connsiteY12" fmla="*/ 74368 h 103629"/>
                <a:gd name="connsiteX13" fmla="*/ 12005 w 55272"/>
                <a:gd name="connsiteY13" fmla="*/ 36290 h 103629"/>
                <a:gd name="connsiteX14" fmla="*/ 2485 w 55272"/>
                <a:gd name="connsiteY14" fmla="*/ 36290 h 103629"/>
                <a:gd name="connsiteX15" fmla="*/ 20 w 55272"/>
                <a:gd name="connsiteY15" fmla="*/ 34415 h 103629"/>
                <a:gd name="connsiteX16" fmla="*/ 10 w 55272"/>
                <a:gd name="connsiteY16" fmla="*/ 33910 h 103629"/>
                <a:gd name="connsiteX17" fmla="*/ 10 w 55272"/>
                <a:gd name="connsiteY17" fmla="*/ 25724 h 103629"/>
                <a:gd name="connsiteX18" fmla="*/ 2485 w 55272"/>
                <a:gd name="connsiteY18" fmla="*/ 23344 h 103629"/>
                <a:gd name="connsiteX19" fmla="*/ 12005 w 55272"/>
                <a:gd name="connsiteY19" fmla="*/ 23344 h 103629"/>
                <a:gd name="connsiteX20" fmla="*/ 12005 w 55272"/>
                <a:gd name="connsiteY20" fmla="*/ 2401 h 103629"/>
                <a:gd name="connsiteX21" fmla="*/ 13766 w 55272"/>
                <a:gd name="connsiteY21" fmla="*/ 21 h 103629"/>
                <a:gd name="connsiteX22" fmla="*/ 14385 w 55272"/>
                <a:gd name="connsiteY22" fmla="*/ 21 h 103629"/>
                <a:gd name="connsiteX23" fmla="*/ 27521 w 55272"/>
                <a:gd name="connsiteY23" fmla="*/ 21 h 103629"/>
                <a:gd name="connsiteX24" fmla="*/ 29997 w 55272"/>
                <a:gd name="connsiteY24" fmla="*/ 2401 h 103629"/>
                <a:gd name="connsiteX25" fmla="*/ 29997 w 55272"/>
                <a:gd name="connsiteY25" fmla="*/ 23630 h 103629"/>
                <a:gd name="connsiteX26" fmla="*/ 46179 w 55272"/>
                <a:gd name="connsiteY26" fmla="*/ 23630 h 103629"/>
                <a:gd name="connsiteX27" fmla="*/ 48559 w 55272"/>
                <a:gd name="connsiteY27" fmla="*/ 25391 h 103629"/>
                <a:gd name="connsiteX28" fmla="*/ 48559 w 55272"/>
                <a:gd name="connsiteY28" fmla="*/ 26009 h 103629"/>
                <a:gd name="connsiteX29" fmla="*/ 48559 w 55272"/>
                <a:gd name="connsiteY29" fmla="*/ 34196 h 103629"/>
                <a:gd name="connsiteX30" fmla="*/ 46798 w 55272"/>
                <a:gd name="connsiteY30" fmla="*/ 36576 h 103629"/>
                <a:gd name="connsiteX31" fmla="*/ 46179 w 55272"/>
                <a:gd name="connsiteY31" fmla="*/ 36576 h 1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272" h="103629">
                  <a:moveTo>
                    <a:pt x="30377" y="36481"/>
                  </a:moveTo>
                  <a:lnTo>
                    <a:pt x="30377" y="76081"/>
                  </a:lnTo>
                  <a:cubicBezTo>
                    <a:pt x="30092" y="79775"/>
                    <a:pt x="30748" y="83468"/>
                    <a:pt x="32281" y="86838"/>
                  </a:cubicBezTo>
                  <a:cubicBezTo>
                    <a:pt x="33871" y="89218"/>
                    <a:pt x="36670" y="90513"/>
                    <a:pt x="39516" y="90170"/>
                  </a:cubicBezTo>
                  <a:cubicBezTo>
                    <a:pt x="43067" y="90161"/>
                    <a:pt x="46579" y="89380"/>
                    <a:pt x="49797" y="87886"/>
                  </a:cubicBezTo>
                  <a:cubicBezTo>
                    <a:pt x="50939" y="87886"/>
                    <a:pt x="51796" y="87886"/>
                    <a:pt x="52367" y="89218"/>
                  </a:cubicBezTo>
                  <a:lnTo>
                    <a:pt x="55223" y="96453"/>
                  </a:lnTo>
                  <a:cubicBezTo>
                    <a:pt x="55289" y="96891"/>
                    <a:pt x="55289" y="97348"/>
                    <a:pt x="55223" y="97785"/>
                  </a:cubicBezTo>
                  <a:cubicBezTo>
                    <a:pt x="55223" y="98357"/>
                    <a:pt x="54652" y="98928"/>
                    <a:pt x="53605" y="99594"/>
                  </a:cubicBezTo>
                  <a:cubicBezTo>
                    <a:pt x="47874" y="102231"/>
                    <a:pt x="41629" y="103535"/>
                    <a:pt x="35327" y="103402"/>
                  </a:cubicBezTo>
                  <a:cubicBezTo>
                    <a:pt x="28131" y="104478"/>
                    <a:pt x="20905" y="101698"/>
                    <a:pt x="16289" y="96072"/>
                  </a:cubicBezTo>
                  <a:cubicBezTo>
                    <a:pt x="14365" y="93397"/>
                    <a:pt x="13128" y="90294"/>
                    <a:pt x="12671" y="87029"/>
                  </a:cubicBezTo>
                  <a:cubicBezTo>
                    <a:pt x="12205" y="82821"/>
                    <a:pt x="11976" y="78594"/>
                    <a:pt x="12005" y="74368"/>
                  </a:cubicBezTo>
                  <a:lnTo>
                    <a:pt x="12005" y="36290"/>
                  </a:lnTo>
                  <a:lnTo>
                    <a:pt x="2485" y="36290"/>
                  </a:lnTo>
                  <a:cubicBezTo>
                    <a:pt x="1286" y="36452"/>
                    <a:pt x="182" y="35615"/>
                    <a:pt x="20" y="34415"/>
                  </a:cubicBezTo>
                  <a:cubicBezTo>
                    <a:pt x="1" y="34253"/>
                    <a:pt x="-9" y="34082"/>
                    <a:pt x="10" y="33910"/>
                  </a:cubicBezTo>
                  <a:lnTo>
                    <a:pt x="10" y="25724"/>
                  </a:lnTo>
                  <a:cubicBezTo>
                    <a:pt x="10" y="24105"/>
                    <a:pt x="867" y="23344"/>
                    <a:pt x="2485" y="23344"/>
                  </a:cubicBezTo>
                  <a:lnTo>
                    <a:pt x="12005" y="23344"/>
                  </a:lnTo>
                  <a:lnTo>
                    <a:pt x="12005" y="2401"/>
                  </a:lnTo>
                  <a:cubicBezTo>
                    <a:pt x="11833" y="1259"/>
                    <a:pt x="12624" y="193"/>
                    <a:pt x="13766" y="21"/>
                  </a:cubicBezTo>
                  <a:cubicBezTo>
                    <a:pt x="13975" y="-7"/>
                    <a:pt x="14185" y="-7"/>
                    <a:pt x="14385" y="21"/>
                  </a:cubicBezTo>
                  <a:lnTo>
                    <a:pt x="27521" y="21"/>
                  </a:lnTo>
                  <a:cubicBezTo>
                    <a:pt x="29140" y="21"/>
                    <a:pt x="29997" y="783"/>
                    <a:pt x="29997" y="2401"/>
                  </a:cubicBezTo>
                  <a:lnTo>
                    <a:pt x="29997" y="23630"/>
                  </a:lnTo>
                  <a:lnTo>
                    <a:pt x="46179" y="23630"/>
                  </a:lnTo>
                  <a:cubicBezTo>
                    <a:pt x="47322" y="23458"/>
                    <a:pt x="48388" y="24248"/>
                    <a:pt x="48559" y="25391"/>
                  </a:cubicBezTo>
                  <a:cubicBezTo>
                    <a:pt x="48588" y="25600"/>
                    <a:pt x="48588" y="25810"/>
                    <a:pt x="48559" y="26009"/>
                  </a:cubicBezTo>
                  <a:lnTo>
                    <a:pt x="48559" y="34196"/>
                  </a:lnTo>
                  <a:cubicBezTo>
                    <a:pt x="48731" y="35338"/>
                    <a:pt x="47940" y="36404"/>
                    <a:pt x="46798" y="36576"/>
                  </a:cubicBezTo>
                  <a:cubicBezTo>
                    <a:pt x="46589" y="36604"/>
                    <a:pt x="46379" y="36604"/>
                    <a:pt x="46179" y="36576"/>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65D13C42-108C-4442-A113-30ADE5BC435D}"/>
                </a:ext>
              </a:extLst>
            </p:cNvPr>
            <p:cNvSpPr/>
            <p:nvPr/>
          </p:nvSpPr>
          <p:spPr>
            <a:xfrm>
              <a:off x="8167588" y="5071458"/>
              <a:ext cx="74299" cy="81658"/>
            </a:xfrm>
            <a:custGeom>
              <a:avLst/>
              <a:gdLst>
                <a:gd name="connsiteX0" fmla="*/ 119 w 74299"/>
                <a:gd name="connsiteY0" fmla="*/ 41904 h 81658"/>
                <a:gd name="connsiteX1" fmla="*/ 3831 w 74299"/>
                <a:gd name="connsiteY1" fmla="*/ 21437 h 81658"/>
                <a:gd name="connsiteX2" fmla="*/ 13351 w 74299"/>
                <a:gd name="connsiteY2" fmla="*/ 8301 h 81658"/>
                <a:gd name="connsiteX3" fmla="*/ 38101 w 74299"/>
                <a:gd name="connsiteY3" fmla="*/ 19 h 81658"/>
                <a:gd name="connsiteX4" fmla="*/ 54665 w 74299"/>
                <a:gd name="connsiteY4" fmla="*/ 2970 h 81658"/>
                <a:gd name="connsiteX5" fmla="*/ 65136 w 74299"/>
                <a:gd name="connsiteY5" fmla="*/ 9919 h 81658"/>
                <a:gd name="connsiteX6" fmla="*/ 71610 w 74299"/>
                <a:gd name="connsiteY6" fmla="*/ 21247 h 81658"/>
                <a:gd name="connsiteX7" fmla="*/ 74180 w 74299"/>
                <a:gd name="connsiteY7" fmla="*/ 38572 h 81658"/>
                <a:gd name="connsiteX8" fmla="*/ 63423 w 74299"/>
                <a:gd name="connsiteY8" fmla="*/ 70653 h 81658"/>
                <a:gd name="connsiteX9" fmla="*/ 35721 w 74299"/>
                <a:gd name="connsiteY9" fmla="*/ 81600 h 81658"/>
                <a:gd name="connsiteX10" fmla="*/ 9448 w 74299"/>
                <a:gd name="connsiteY10" fmla="*/ 71605 h 81658"/>
                <a:gd name="connsiteX11" fmla="*/ 119 w 74299"/>
                <a:gd name="connsiteY11" fmla="*/ 41904 h 81658"/>
                <a:gd name="connsiteX12" fmla="*/ 37054 w 74299"/>
                <a:gd name="connsiteY12" fmla="*/ 68654 h 81658"/>
                <a:gd name="connsiteX13" fmla="*/ 51143 w 74299"/>
                <a:gd name="connsiteY13" fmla="*/ 61609 h 81658"/>
                <a:gd name="connsiteX14" fmla="*/ 51143 w 74299"/>
                <a:gd name="connsiteY14" fmla="*/ 19914 h 81658"/>
                <a:gd name="connsiteX15" fmla="*/ 36769 w 74299"/>
                <a:gd name="connsiteY15" fmla="*/ 12870 h 81658"/>
                <a:gd name="connsiteX16" fmla="*/ 18301 w 74299"/>
                <a:gd name="connsiteY16" fmla="*/ 38382 h 81658"/>
                <a:gd name="connsiteX17" fmla="*/ 36959 w 74299"/>
                <a:gd name="connsiteY17" fmla="*/ 68654 h 8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99" h="81658">
                  <a:moveTo>
                    <a:pt x="119" y="41904"/>
                  </a:moveTo>
                  <a:cubicBezTo>
                    <a:pt x="-52" y="34898"/>
                    <a:pt x="1214" y="27939"/>
                    <a:pt x="3831" y="21437"/>
                  </a:cubicBezTo>
                  <a:cubicBezTo>
                    <a:pt x="5802" y="16307"/>
                    <a:pt x="9086" y="11775"/>
                    <a:pt x="13351" y="8301"/>
                  </a:cubicBezTo>
                  <a:cubicBezTo>
                    <a:pt x="20490" y="2941"/>
                    <a:pt x="29172" y="38"/>
                    <a:pt x="38101" y="19"/>
                  </a:cubicBezTo>
                  <a:cubicBezTo>
                    <a:pt x="43765" y="-153"/>
                    <a:pt x="49410" y="847"/>
                    <a:pt x="54665" y="2970"/>
                  </a:cubicBezTo>
                  <a:cubicBezTo>
                    <a:pt x="58587" y="4569"/>
                    <a:pt x="62147" y="6930"/>
                    <a:pt x="65136" y="9919"/>
                  </a:cubicBezTo>
                  <a:cubicBezTo>
                    <a:pt x="68078" y="13194"/>
                    <a:pt x="70286" y="17049"/>
                    <a:pt x="71610" y="21247"/>
                  </a:cubicBezTo>
                  <a:cubicBezTo>
                    <a:pt x="73418" y="26844"/>
                    <a:pt x="74284" y="32699"/>
                    <a:pt x="74180" y="38572"/>
                  </a:cubicBezTo>
                  <a:cubicBezTo>
                    <a:pt x="75046" y="50281"/>
                    <a:pt x="71172" y="61838"/>
                    <a:pt x="63423" y="70653"/>
                  </a:cubicBezTo>
                  <a:cubicBezTo>
                    <a:pt x="56055" y="77916"/>
                    <a:pt x="46059" y="81867"/>
                    <a:pt x="35721" y="81600"/>
                  </a:cubicBezTo>
                  <a:cubicBezTo>
                    <a:pt x="25936" y="82171"/>
                    <a:pt x="16378" y="78535"/>
                    <a:pt x="9448" y="71605"/>
                  </a:cubicBezTo>
                  <a:cubicBezTo>
                    <a:pt x="2651" y="63266"/>
                    <a:pt x="-690" y="52632"/>
                    <a:pt x="119" y="41904"/>
                  </a:cubicBezTo>
                  <a:close/>
                  <a:moveTo>
                    <a:pt x="37054" y="68654"/>
                  </a:moveTo>
                  <a:cubicBezTo>
                    <a:pt x="42690" y="69063"/>
                    <a:pt x="48087" y="66359"/>
                    <a:pt x="51143" y="61609"/>
                  </a:cubicBezTo>
                  <a:cubicBezTo>
                    <a:pt x="56988" y="48330"/>
                    <a:pt x="56988" y="33203"/>
                    <a:pt x="51143" y="19914"/>
                  </a:cubicBezTo>
                  <a:cubicBezTo>
                    <a:pt x="48002" y="15117"/>
                    <a:pt x="42490" y="12413"/>
                    <a:pt x="36769" y="12870"/>
                  </a:cubicBezTo>
                  <a:cubicBezTo>
                    <a:pt x="24489" y="12870"/>
                    <a:pt x="18301" y="21437"/>
                    <a:pt x="18301" y="38382"/>
                  </a:cubicBezTo>
                  <a:cubicBezTo>
                    <a:pt x="17920" y="58563"/>
                    <a:pt x="24584" y="68654"/>
                    <a:pt x="36959" y="68654"/>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55906123-3DF2-484F-87B1-FF9F662F898F}"/>
                </a:ext>
              </a:extLst>
            </p:cNvPr>
            <p:cNvSpPr/>
            <p:nvPr/>
          </p:nvSpPr>
          <p:spPr>
            <a:xfrm>
              <a:off x="8250502" y="5071521"/>
              <a:ext cx="85140" cy="116211"/>
            </a:xfrm>
            <a:custGeom>
              <a:avLst/>
              <a:gdLst>
                <a:gd name="connsiteX0" fmla="*/ 11161 w 85140"/>
                <a:gd name="connsiteY0" fmla="*/ 103337 h 116211"/>
                <a:gd name="connsiteX1" fmla="*/ 11161 w 85140"/>
                <a:gd name="connsiteY1" fmla="*/ 14616 h 116211"/>
                <a:gd name="connsiteX2" fmla="*/ 2403 w 85140"/>
                <a:gd name="connsiteY2" fmla="*/ 14616 h 116211"/>
                <a:gd name="connsiteX3" fmla="*/ 23 w 85140"/>
                <a:gd name="connsiteY3" fmla="*/ 12636 h 116211"/>
                <a:gd name="connsiteX4" fmla="*/ 23 w 85140"/>
                <a:gd name="connsiteY4" fmla="*/ 12236 h 116211"/>
                <a:gd name="connsiteX5" fmla="*/ 23 w 85140"/>
                <a:gd name="connsiteY5" fmla="*/ 4049 h 116211"/>
                <a:gd name="connsiteX6" fmla="*/ 1785 w 85140"/>
                <a:gd name="connsiteY6" fmla="*/ 1670 h 116211"/>
                <a:gd name="connsiteX7" fmla="*/ 2403 w 85140"/>
                <a:gd name="connsiteY7" fmla="*/ 1670 h 116211"/>
                <a:gd name="connsiteX8" fmla="*/ 24298 w 85140"/>
                <a:gd name="connsiteY8" fmla="*/ 1670 h 116211"/>
                <a:gd name="connsiteX9" fmla="*/ 26678 w 85140"/>
                <a:gd name="connsiteY9" fmla="*/ 4049 h 116211"/>
                <a:gd name="connsiteX10" fmla="*/ 28296 w 85140"/>
                <a:gd name="connsiteY10" fmla="*/ 13569 h 116211"/>
                <a:gd name="connsiteX11" fmla="*/ 53523 w 85140"/>
                <a:gd name="connsiteY11" fmla="*/ 51 h 116211"/>
                <a:gd name="connsiteX12" fmla="*/ 76559 w 85140"/>
                <a:gd name="connsiteY12" fmla="*/ 9571 h 116211"/>
                <a:gd name="connsiteX13" fmla="*/ 84936 w 85140"/>
                <a:gd name="connsiteY13" fmla="*/ 37653 h 116211"/>
                <a:gd name="connsiteX14" fmla="*/ 75417 w 85140"/>
                <a:gd name="connsiteY14" fmla="*/ 70876 h 116211"/>
                <a:gd name="connsiteX15" fmla="*/ 29343 w 85140"/>
                <a:gd name="connsiteY15" fmla="*/ 74969 h 116211"/>
                <a:gd name="connsiteX16" fmla="*/ 29343 w 85140"/>
                <a:gd name="connsiteY16" fmla="*/ 103527 h 116211"/>
                <a:gd name="connsiteX17" fmla="*/ 46383 w 85140"/>
                <a:gd name="connsiteY17" fmla="*/ 103527 h 116211"/>
                <a:gd name="connsiteX18" fmla="*/ 48763 w 85140"/>
                <a:gd name="connsiteY18" fmla="*/ 105288 h 116211"/>
                <a:gd name="connsiteX19" fmla="*/ 48763 w 85140"/>
                <a:gd name="connsiteY19" fmla="*/ 105907 h 116211"/>
                <a:gd name="connsiteX20" fmla="*/ 48763 w 85140"/>
                <a:gd name="connsiteY20" fmla="*/ 113808 h 116211"/>
                <a:gd name="connsiteX21" fmla="*/ 47002 w 85140"/>
                <a:gd name="connsiteY21" fmla="*/ 116188 h 116211"/>
                <a:gd name="connsiteX22" fmla="*/ 46383 w 85140"/>
                <a:gd name="connsiteY22" fmla="*/ 116188 h 116211"/>
                <a:gd name="connsiteX23" fmla="*/ 2879 w 85140"/>
                <a:gd name="connsiteY23" fmla="*/ 116188 h 116211"/>
                <a:gd name="connsiteX24" fmla="*/ 499 w 85140"/>
                <a:gd name="connsiteY24" fmla="*/ 114427 h 116211"/>
                <a:gd name="connsiteX25" fmla="*/ 499 w 85140"/>
                <a:gd name="connsiteY25" fmla="*/ 113808 h 116211"/>
                <a:gd name="connsiteX26" fmla="*/ 499 w 85140"/>
                <a:gd name="connsiteY26" fmla="*/ 106097 h 116211"/>
                <a:gd name="connsiteX27" fmla="*/ 2261 w 85140"/>
                <a:gd name="connsiteY27" fmla="*/ 103718 h 116211"/>
                <a:gd name="connsiteX28" fmla="*/ 2879 w 85140"/>
                <a:gd name="connsiteY28" fmla="*/ 103718 h 116211"/>
                <a:gd name="connsiteX29" fmla="*/ 29058 w 85140"/>
                <a:gd name="connsiteY29" fmla="*/ 31751 h 116211"/>
                <a:gd name="connsiteX30" fmla="*/ 29058 w 85140"/>
                <a:gd name="connsiteY30" fmla="*/ 61832 h 116211"/>
                <a:gd name="connsiteX31" fmla="*/ 36959 w 85140"/>
                <a:gd name="connsiteY31" fmla="*/ 66401 h 116211"/>
                <a:gd name="connsiteX32" fmla="*/ 47430 w 85140"/>
                <a:gd name="connsiteY32" fmla="*/ 68401 h 116211"/>
                <a:gd name="connsiteX33" fmla="*/ 61804 w 85140"/>
                <a:gd name="connsiteY33" fmla="*/ 62213 h 116211"/>
                <a:gd name="connsiteX34" fmla="*/ 66849 w 85140"/>
                <a:gd name="connsiteY34" fmla="*/ 41175 h 116211"/>
                <a:gd name="connsiteX35" fmla="*/ 57330 w 85140"/>
                <a:gd name="connsiteY35" fmla="*/ 16425 h 116211"/>
                <a:gd name="connsiteX36" fmla="*/ 46764 w 85140"/>
                <a:gd name="connsiteY36" fmla="*/ 14426 h 116211"/>
                <a:gd name="connsiteX37" fmla="*/ 34293 w 85140"/>
                <a:gd name="connsiteY37" fmla="*/ 19090 h 116211"/>
                <a:gd name="connsiteX38" fmla="*/ 29248 w 85140"/>
                <a:gd name="connsiteY38" fmla="*/ 31751 h 11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140" h="116211">
                  <a:moveTo>
                    <a:pt x="11161" y="103337"/>
                  </a:moveTo>
                  <a:lnTo>
                    <a:pt x="11161" y="14616"/>
                  </a:lnTo>
                  <a:lnTo>
                    <a:pt x="2403" y="14616"/>
                  </a:lnTo>
                  <a:cubicBezTo>
                    <a:pt x="1194" y="14730"/>
                    <a:pt x="138" y="13835"/>
                    <a:pt x="23" y="12636"/>
                  </a:cubicBezTo>
                  <a:cubicBezTo>
                    <a:pt x="14" y="12503"/>
                    <a:pt x="14" y="12369"/>
                    <a:pt x="23" y="12236"/>
                  </a:cubicBezTo>
                  <a:lnTo>
                    <a:pt x="23" y="4049"/>
                  </a:lnTo>
                  <a:cubicBezTo>
                    <a:pt x="-148" y="2907"/>
                    <a:pt x="642" y="1841"/>
                    <a:pt x="1785" y="1670"/>
                  </a:cubicBezTo>
                  <a:cubicBezTo>
                    <a:pt x="1994" y="1641"/>
                    <a:pt x="2203" y="1641"/>
                    <a:pt x="2403" y="1670"/>
                  </a:cubicBezTo>
                  <a:lnTo>
                    <a:pt x="24298" y="1670"/>
                  </a:lnTo>
                  <a:cubicBezTo>
                    <a:pt x="25536" y="1670"/>
                    <a:pt x="26392" y="2431"/>
                    <a:pt x="26678" y="4049"/>
                  </a:cubicBezTo>
                  <a:lnTo>
                    <a:pt x="28296" y="13569"/>
                  </a:lnTo>
                  <a:cubicBezTo>
                    <a:pt x="33484" y="4668"/>
                    <a:pt x="43241" y="-558"/>
                    <a:pt x="53523" y="51"/>
                  </a:cubicBezTo>
                  <a:cubicBezTo>
                    <a:pt x="62252" y="-472"/>
                    <a:pt x="70743" y="3041"/>
                    <a:pt x="76559" y="9571"/>
                  </a:cubicBezTo>
                  <a:cubicBezTo>
                    <a:pt x="82700" y="17586"/>
                    <a:pt x="85679" y="27581"/>
                    <a:pt x="84936" y="37653"/>
                  </a:cubicBezTo>
                  <a:cubicBezTo>
                    <a:pt x="86041" y="49533"/>
                    <a:pt x="82642" y="61385"/>
                    <a:pt x="75417" y="70876"/>
                  </a:cubicBezTo>
                  <a:cubicBezTo>
                    <a:pt x="63194" y="83470"/>
                    <a:pt x="43594" y="85212"/>
                    <a:pt x="29343" y="74969"/>
                  </a:cubicBezTo>
                  <a:lnTo>
                    <a:pt x="29343" y="103527"/>
                  </a:lnTo>
                  <a:lnTo>
                    <a:pt x="46383" y="103527"/>
                  </a:lnTo>
                  <a:cubicBezTo>
                    <a:pt x="47525" y="103356"/>
                    <a:pt x="48591" y="104146"/>
                    <a:pt x="48763" y="105288"/>
                  </a:cubicBezTo>
                  <a:cubicBezTo>
                    <a:pt x="48791" y="105498"/>
                    <a:pt x="48791" y="105707"/>
                    <a:pt x="48763" y="105907"/>
                  </a:cubicBezTo>
                  <a:lnTo>
                    <a:pt x="48763" y="113808"/>
                  </a:lnTo>
                  <a:cubicBezTo>
                    <a:pt x="48934" y="114950"/>
                    <a:pt x="48144" y="116017"/>
                    <a:pt x="47002" y="116188"/>
                  </a:cubicBezTo>
                  <a:cubicBezTo>
                    <a:pt x="46792" y="116216"/>
                    <a:pt x="46583" y="116216"/>
                    <a:pt x="46383" y="116188"/>
                  </a:cubicBezTo>
                  <a:lnTo>
                    <a:pt x="2879" y="116188"/>
                  </a:lnTo>
                  <a:cubicBezTo>
                    <a:pt x="1737" y="116359"/>
                    <a:pt x="671" y="115569"/>
                    <a:pt x="499" y="114427"/>
                  </a:cubicBezTo>
                  <a:cubicBezTo>
                    <a:pt x="471" y="114217"/>
                    <a:pt x="471" y="114008"/>
                    <a:pt x="499" y="113808"/>
                  </a:cubicBezTo>
                  <a:lnTo>
                    <a:pt x="499" y="106097"/>
                  </a:lnTo>
                  <a:cubicBezTo>
                    <a:pt x="328" y="104955"/>
                    <a:pt x="1118" y="103889"/>
                    <a:pt x="2261" y="103718"/>
                  </a:cubicBezTo>
                  <a:cubicBezTo>
                    <a:pt x="2470" y="103689"/>
                    <a:pt x="2679" y="103689"/>
                    <a:pt x="2879" y="103718"/>
                  </a:cubicBezTo>
                  <a:close/>
                  <a:moveTo>
                    <a:pt x="29058" y="31751"/>
                  </a:moveTo>
                  <a:lnTo>
                    <a:pt x="29058" y="61832"/>
                  </a:lnTo>
                  <a:cubicBezTo>
                    <a:pt x="31399" y="63812"/>
                    <a:pt x="34074" y="65364"/>
                    <a:pt x="36959" y="66401"/>
                  </a:cubicBezTo>
                  <a:cubicBezTo>
                    <a:pt x="40300" y="67696"/>
                    <a:pt x="43851" y="68372"/>
                    <a:pt x="47430" y="68401"/>
                  </a:cubicBezTo>
                  <a:cubicBezTo>
                    <a:pt x="52932" y="68724"/>
                    <a:pt x="58263" y="66430"/>
                    <a:pt x="61804" y="62213"/>
                  </a:cubicBezTo>
                  <a:cubicBezTo>
                    <a:pt x="65726" y="55930"/>
                    <a:pt x="67497" y="48553"/>
                    <a:pt x="66849" y="41175"/>
                  </a:cubicBezTo>
                  <a:cubicBezTo>
                    <a:pt x="66849" y="27753"/>
                    <a:pt x="63804" y="19471"/>
                    <a:pt x="57330" y="16425"/>
                  </a:cubicBezTo>
                  <a:cubicBezTo>
                    <a:pt x="54018" y="14940"/>
                    <a:pt x="50390" y="14254"/>
                    <a:pt x="46764" y="14426"/>
                  </a:cubicBezTo>
                  <a:cubicBezTo>
                    <a:pt x="42185" y="14426"/>
                    <a:pt x="37749" y="16082"/>
                    <a:pt x="34293" y="19090"/>
                  </a:cubicBezTo>
                  <a:cubicBezTo>
                    <a:pt x="30733" y="22298"/>
                    <a:pt x="28877" y="26972"/>
                    <a:pt x="29248" y="31751"/>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2C9AC43C-5129-6D42-813E-F1C09A83879A}"/>
                </a:ext>
              </a:extLst>
            </p:cNvPr>
            <p:cNvSpPr/>
            <p:nvPr/>
          </p:nvSpPr>
          <p:spPr>
            <a:xfrm>
              <a:off x="7957042" y="4816071"/>
              <a:ext cx="292626" cy="291769"/>
            </a:xfrm>
            <a:custGeom>
              <a:avLst/>
              <a:gdLst>
                <a:gd name="connsiteX0" fmla="*/ 231226 w 292626"/>
                <a:gd name="connsiteY0" fmla="*/ 230370 h 291769"/>
                <a:gd name="connsiteX1" fmla="*/ 51500 w 292626"/>
                <a:gd name="connsiteY1" fmla="*/ 230370 h 291769"/>
                <a:gd name="connsiteX2" fmla="*/ 0 w 292626"/>
                <a:gd name="connsiteY2" fmla="*/ 291770 h 291769"/>
                <a:gd name="connsiteX3" fmla="*/ 0 w 292626"/>
                <a:gd name="connsiteY3" fmla="*/ 67969 h 291769"/>
                <a:gd name="connsiteX4" fmla="*/ 60924 w 292626"/>
                <a:gd name="connsiteY4" fmla="*/ 0 h 291769"/>
                <a:gd name="connsiteX5" fmla="*/ 231702 w 292626"/>
                <a:gd name="connsiteY5" fmla="*/ 0 h 291769"/>
                <a:gd name="connsiteX6" fmla="*/ 292626 w 292626"/>
                <a:gd name="connsiteY6" fmla="*/ 67969 h 291769"/>
                <a:gd name="connsiteX7" fmla="*/ 292626 w 292626"/>
                <a:gd name="connsiteY7" fmla="*/ 162401 h 291769"/>
                <a:gd name="connsiteX8" fmla="*/ 231226 w 292626"/>
                <a:gd name="connsiteY8" fmla="*/ 230370 h 29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26" h="291769">
                  <a:moveTo>
                    <a:pt x="231226" y="230370"/>
                  </a:moveTo>
                  <a:lnTo>
                    <a:pt x="51500" y="230370"/>
                  </a:lnTo>
                  <a:lnTo>
                    <a:pt x="0" y="291770"/>
                  </a:lnTo>
                  <a:lnTo>
                    <a:pt x="0" y="67969"/>
                  </a:lnTo>
                  <a:cubicBezTo>
                    <a:pt x="0" y="30462"/>
                    <a:pt x="27225" y="0"/>
                    <a:pt x="60924" y="0"/>
                  </a:cubicBezTo>
                  <a:lnTo>
                    <a:pt x="231702" y="0"/>
                  </a:lnTo>
                  <a:cubicBezTo>
                    <a:pt x="265401" y="0"/>
                    <a:pt x="292626" y="30462"/>
                    <a:pt x="292626" y="67969"/>
                  </a:cubicBezTo>
                  <a:lnTo>
                    <a:pt x="292626" y="162401"/>
                  </a:lnTo>
                  <a:cubicBezTo>
                    <a:pt x="292150" y="200003"/>
                    <a:pt x="264925" y="230370"/>
                    <a:pt x="231226" y="230370"/>
                  </a:cubicBezTo>
                  <a:close/>
                </a:path>
              </a:pathLst>
            </a:custGeom>
            <a:solidFill>
              <a:srgbClr val="EB995D"/>
            </a:solidFill>
            <a:ln w="9223" cap="flat">
              <a:solidFill>
                <a:srgbClr val="FFFFFF"/>
              </a:solid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164BDDCA-9A9F-B645-87F1-AA4EDB413076}"/>
                </a:ext>
              </a:extLst>
            </p:cNvPr>
            <p:cNvSpPr/>
            <p:nvPr/>
          </p:nvSpPr>
          <p:spPr>
            <a:xfrm>
              <a:off x="8000427" y="4864882"/>
              <a:ext cx="55278" cy="104236"/>
            </a:xfrm>
            <a:custGeom>
              <a:avLst/>
              <a:gdLst>
                <a:gd name="connsiteX0" fmla="*/ 30295 w 55278"/>
                <a:gd name="connsiteY0" fmla="*/ 37054 h 104236"/>
                <a:gd name="connsiteX1" fmla="*/ 30295 w 55278"/>
                <a:gd name="connsiteY1" fmla="*/ 76750 h 104236"/>
                <a:gd name="connsiteX2" fmla="*/ 32199 w 55278"/>
                <a:gd name="connsiteY2" fmla="*/ 87411 h 104236"/>
                <a:gd name="connsiteX3" fmla="*/ 39434 w 55278"/>
                <a:gd name="connsiteY3" fmla="*/ 90743 h 104236"/>
                <a:gd name="connsiteX4" fmla="*/ 49715 w 55278"/>
                <a:gd name="connsiteY4" fmla="*/ 88554 h 104236"/>
                <a:gd name="connsiteX5" fmla="*/ 52142 w 55278"/>
                <a:gd name="connsiteY5" fmla="*/ 89373 h 104236"/>
                <a:gd name="connsiteX6" fmla="*/ 52285 w 55278"/>
                <a:gd name="connsiteY6" fmla="*/ 89791 h 104236"/>
                <a:gd name="connsiteX7" fmla="*/ 55236 w 55278"/>
                <a:gd name="connsiteY7" fmla="*/ 97026 h 104236"/>
                <a:gd name="connsiteX8" fmla="*/ 55236 w 55278"/>
                <a:gd name="connsiteY8" fmla="*/ 98359 h 104236"/>
                <a:gd name="connsiteX9" fmla="*/ 53618 w 55278"/>
                <a:gd name="connsiteY9" fmla="*/ 100167 h 104236"/>
                <a:gd name="connsiteX10" fmla="*/ 35340 w 55278"/>
                <a:gd name="connsiteY10" fmla="*/ 103975 h 104236"/>
                <a:gd name="connsiteX11" fmla="*/ 16301 w 55278"/>
                <a:gd name="connsiteY11" fmla="*/ 96741 h 104236"/>
                <a:gd name="connsiteX12" fmla="*/ 12589 w 55278"/>
                <a:gd name="connsiteY12" fmla="*/ 87221 h 104236"/>
                <a:gd name="connsiteX13" fmla="*/ 11923 w 55278"/>
                <a:gd name="connsiteY13" fmla="*/ 74655 h 104236"/>
                <a:gd name="connsiteX14" fmla="*/ 11923 w 55278"/>
                <a:gd name="connsiteY14" fmla="*/ 36578 h 104236"/>
                <a:gd name="connsiteX15" fmla="*/ 2403 w 55278"/>
                <a:gd name="connsiteY15" fmla="*/ 36578 h 104236"/>
                <a:gd name="connsiteX16" fmla="*/ 23 w 55278"/>
                <a:gd name="connsiteY16" fmla="*/ 34817 h 104236"/>
                <a:gd name="connsiteX17" fmla="*/ 23 w 55278"/>
                <a:gd name="connsiteY17" fmla="*/ 34198 h 104236"/>
                <a:gd name="connsiteX18" fmla="*/ 23 w 55278"/>
                <a:gd name="connsiteY18" fmla="*/ 26011 h 104236"/>
                <a:gd name="connsiteX19" fmla="*/ 1784 w 55278"/>
                <a:gd name="connsiteY19" fmla="*/ 23632 h 104236"/>
                <a:gd name="connsiteX20" fmla="*/ 2403 w 55278"/>
                <a:gd name="connsiteY20" fmla="*/ 23632 h 104236"/>
                <a:gd name="connsiteX21" fmla="*/ 11923 w 55278"/>
                <a:gd name="connsiteY21" fmla="*/ 23632 h 104236"/>
                <a:gd name="connsiteX22" fmla="*/ 11923 w 55278"/>
                <a:gd name="connsiteY22" fmla="*/ 2403 h 104236"/>
                <a:gd name="connsiteX23" fmla="*/ 14398 w 55278"/>
                <a:gd name="connsiteY23" fmla="*/ 23 h 104236"/>
                <a:gd name="connsiteX24" fmla="*/ 27535 w 55278"/>
                <a:gd name="connsiteY24" fmla="*/ 23 h 104236"/>
                <a:gd name="connsiteX25" fmla="*/ 29914 w 55278"/>
                <a:gd name="connsiteY25" fmla="*/ 1784 h 104236"/>
                <a:gd name="connsiteX26" fmla="*/ 29914 w 55278"/>
                <a:gd name="connsiteY26" fmla="*/ 2403 h 104236"/>
                <a:gd name="connsiteX27" fmla="*/ 29914 w 55278"/>
                <a:gd name="connsiteY27" fmla="*/ 23632 h 104236"/>
                <a:gd name="connsiteX28" fmla="*/ 46097 w 55278"/>
                <a:gd name="connsiteY28" fmla="*/ 23632 h 104236"/>
                <a:gd name="connsiteX29" fmla="*/ 48563 w 55278"/>
                <a:gd name="connsiteY29" fmla="*/ 25507 h 104236"/>
                <a:gd name="connsiteX30" fmla="*/ 48572 w 55278"/>
                <a:gd name="connsiteY30" fmla="*/ 26011 h 104236"/>
                <a:gd name="connsiteX31" fmla="*/ 48572 w 55278"/>
                <a:gd name="connsiteY31" fmla="*/ 34864 h 104236"/>
                <a:gd name="connsiteX32" fmla="*/ 46097 w 55278"/>
                <a:gd name="connsiteY32" fmla="*/ 37244 h 10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278" h="104236">
                  <a:moveTo>
                    <a:pt x="30295" y="37054"/>
                  </a:moveTo>
                  <a:lnTo>
                    <a:pt x="30295" y="76750"/>
                  </a:lnTo>
                  <a:cubicBezTo>
                    <a:pt x="30057" y="80405"/>
                    <a:pt x="30704" y="84061"/>
                    <a:pt x="32199" y="87411"/>
                  </a:cubicBezTo>
                  <a:cubicBezTo>
                    <a:pt x="33817" y="89763"/>
                    <a:pt x="36597" y="91038"/>
                    <a:pt x="39434" y="90743"/>
                  </a:cubicBezTo>
                  <a:cubicBezTo>
                    <a:pt x="42975" y="90724"/>
                    <a:pt x="46478" y="89982"/>
                    <a:pt x="49715" y="88554"/>
                  </a:cubicBezTo>
                  <a:cubicBezTo>
                    <a:pt x="50609" y="88106"/>
                    <a:pt x="51695" y="88478"/>
                    <a:pt x="52142" y="89373"/>
                  </a:cubicBezTo>
                  <a:cubicBezTo>
                    <a:pt x="52209" y="89506"/>
                    <a:pt x="52256" y="89649"/>
                    <a:pt x="52285" y="89791"/>
                  </a:cubicBezTo>
                  <a:lnTo>
                    <a:pt x="55236" y="97026"/>
                  </a:lnTo>
                  <a:cubicBezTo>
                    <a:pt x="55293" y="97464"/>
                    <a:pt x="55293" y="97921"/>
                    <a:pt x="55236" y="98359"/>
                  </a:cubicBezTo>
                  <a:cubicBezTo>
                    <a:pt x="55236" y="98930"/>
                    <a:pt x="54760" y="99596"/>
                    <a:pt x="53618" y="100167"/>
                  </a:cubicBezTo>
                  <a:cubicBezTo>
                    <a:pt x="47906" y="102842"/>
                    <a:pt x="41642" y="104147"/>
                    <a:pt x="35340" y="103975"/>
                  </a:cubicBezTo>
                  <a:cubicBezTo>
                    <a:pt x="28153" y="105137"/>
                    <a:pt x="20899" y="102376"/>
                    <a:pt x="16301" y="96741"/>
                  </a:cubicBezTo>
                  <a:cubicBezTo>
                    <a:pt x="14217" y="93961"/>
                    <a:pt x="12932" y="90677"/>
                    <a:pt x="12589" y="87221"/>
                  </a:cubicBezTo>
                  <a:cubicBezTo>
                    <a:pt x="12589" y="83223"/>
                    <a:pt x="11923" y="79035"/>
                    <a:pt x="11923" y="74655"/>
                  </a:cubicBezTo>
                  <a:lnTo>
                    <a:pt x="11923" y="36578"/>
                  </a:lnTo>
                  <a:lnTo>
                    <a:pt x="2403" y="36578"/>
                  </a:lnTo>
                  <a:cubicBezTo>
                    <a:pt x="1261" y="36749"/>
                    <a:pt x="195" y="35959"/>
                    <a:pt x="23" y="34817"/>
                  </a:cubicBezTo>
                  <a:cubicBezTo>
                    <a:pt x="-5" y="34607"/>
                    <a:pt x="-5" y="34398"/>
                    <a:pt x="23" y="34198"/>
                  </a:cubicBezTo>
                  <a:lnTo>
                    <a:pt x="23" y="26011"/>
                  </a:lnTo>
                  <a:cubicBezTo>
                    <a:pt x="-148" y="24869"/>
                    <a:pt x="642" y="23803"/>
                    <a:pt x="1784" y="23632"/>
                  </a:cubicBezTo>
                  <a:cubicBezTo>
                    <a:pt x="1994" y="23603"/>
                    <a:pt x="2203" y="23603"/>
                    <a:pt x="2403" y="23632"/>
                  </a:cubicBezTo>
                  <a:lnTo>
                    <a:pt x="11923" y="23632"/>
                  </a:lnTo>
                  <a:lnTo>
                    <a:pt x="11923" y="2403"/>
                  </a:lnTo>
                  <a:cubicBezTo>
                    <a:pt x="11923" y="785"/>
                    <a:pt x="12779" y="23"/>
                    <a:pt x="14398" y="23"/>
                  </a:cubicBezTo>
                  <a:lnTo>
                    <a:pt x="27535" y="23"/>
                  </a:lnTo>
                  <a:cubicBezTo>
                    <a:pt x="28677" y="-148"/>
                    <a:pt x="29743" y="642"/>
                    <a:pt x="29914" y="1784"/>
                  </a:cubicBezTo>
                  <a:cubicBezTo>
                    <a:pt x="29943" y="1994"/>
                    <a:pt x="29943" y="2203"/>
                    <a:pt x="29914" y="2403"/>
                  </a:cubicBezTo>
                  <a:lnTo>
                    <a:pt x="29914" y="23632"/>
                  </a:lnTo>
                  <a:lnTo>
                    <a:pt x="46097" y="23632"/>
                  </a:lnTo>
                  <a:cubicBezTo>
                    <a:pt x="47297" y="23470"/>
                    <a:pt x="48401" y="24307"/>
                    <a:pt x="48563" y="25507"/>
                  </a:cubicBezTo>
                  <a:cubicBezTo>
                    <a:pt x="48582" y="25669"/>
                    <a:pt x="48591" y="25840"/>
                    <a:pt x="48572" y="26011"/>
                  </a:cubicBezTo>
                  <a:lnTo>
                    <a:pt x="48572" y="34864"/>
                  </a:lnTo>
                  <a:cubicBezTo>
                    <a:pt x="48572" y="36483"/>
                    <a:pt x="47716" y="37244"/>
                    <a:pt x="46097" y="37244"/>
                  </a:cubicBezTo>
                  <a:close/>
                </a:path>
              </a:pathLst>
            </a:custGeom>
            <a:solidFill>
              <a:srgbClr val="FFFFFF"/>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E11DE494-3AAD-0346-87AD-D7E06FC266D7}"/>
                </a:ext>
              </a:extLst>
            </p:cNvPr>
            <p:cNvSpPr/>
            <p:nvPr/>
          </p:nvSpPr>
          <p:spPr>
            <a:xfrm>
              <a:off x="8060685" y="4855472"/>
              <a:ext cx="42966" cy="111505"/>
            </a:xfrm>
            <a:custGeom>
              <a:avLst/>
              <a:gdLst>
                <a:gd name="connsiteX0" fmla="*/ 30390 w 42966"/>
                <a:gd name="connsiteY0" fmla="*/ 99011 h 111505"/>
                <a:gd name="connsiteX1" fmla="*/ 40481 w 42966"/>
                <a:gd name="connsiteY1" fmla="*/ 99011 h 111505"/>
                <a:gd name="connsiteX2" fmla="*/ 42946 w 42966"/>
                <a:gd name="connsiteY2" fmla="*/ 100887 h 111505"/>
                <a:gd name="connsiteX3" fmla="*/ 42956 w 42966"/>
                <a:gd name="connsiteY3" fmla="*/ 101391 h 111505"/>
                <a:gd name="connsiteX4" fmla="*/ 42956 w 42966"/>
                <a:gd name="connsiteY4" fmla="*/ 109102 h 111505"/>
                <a:gd name="connsiteX5" fmla="*/ 40481 w 42966"/>
                <a:gd name="connsiteY5" fmla="*/ 111482 h 111505"/>
                <a:gd name="connsiteX6" fmla="*/ 2403 w 42966"/>
                <a:gd name="connsiteY6" fmla="*/ 111482 h 111505"/>
                <a:gd name="connsiteX7" fmla="*/ 23 w 42966"/>
                <a:gd name="connsiteY7" fmla="*/ 109721 h 111505"/>
                <a:gd name="connsiteX8" fmla="*/ 23 w 42966"/>
                <a:gd name="connsiteY8" fmla="*/ 109102 h 111505"/>
                <a:gd name="connsiteX9" fmla="*/ 23 w 42966"/>
                <a:gd name="connsiteY9" fmla="*/ 101391 h 111505"/>
                <a:gd name="connsiteX10" fmla="*/ 1784 w 42966"/>
                <a:gd name="connsiteY10" fmla="*/ 99011 h 111505"/>
                <a:gd name="connsiteX11" fmla="*/ 2403 w 42966"/>
                <a:gd name="connsiteY11" fmla="*/ 99011 h 111505"/>
                <a:gd name="connsiteX12" fmla="*/ 12494 w 42966"/>
                <a:gd name="connsiteY12" fmla="*/ 99011 h 111505"/>
                <a:gd name="connsiteX13" fmla="*/ 12494 w 42966"/>
                <a:gd name="connsiteY13" fmla="*/ 46464 h 111505"/>
                <a:gd name="connsiteX14" fmla="*/ 3831 w 42966"/>
                <a:gd name="connsiteY14" fmla="*/ 46464 h 111505"/>
                <a:gd name="connsiteX15" fmla="*/ 1175 w 42966"/>
                <a:gd name="connsiteY15" fmla="*/ 45160 h 111505"/>
                <a:gd name="connsiteX16" fmla="*/ 1070 w 42966"/>
                <a:gd name="connsiteY16" fmla="*/ 44275 h 111505"/>
                <a:gd name="connsiteX17" fmla="*/ 1070 w 42966"/>
                <a:gd name="connsiteY17" fmla="*/ 36088 h 111505"/>
                <a:gd name="connsiteX18" fmla="*/ 2831 w 42966"/>
                <a:gd name="connsiteY18" fmla="*/ 33708 h 111505"/>
                <a:gd name="connsiteX19" fmla="*/ 3450 w 42966"/>
                <a:gd name="connsiteY19" fmla="*/ 33708 h 111505"/>
                <a:gd name="connsiteX20" fmla="*/ 27725 w 42966"/>
                <a:gd name="connsiteY20" fmla="*/ 33708 h 111505"/>
                <a:gd name="connsiteX21" fmla="*/ 30104 w 42966"/>
                <a:gd name="connsiteY21" fmla="*/ 35469 h 111505"/>
                <a:gd name="connsiteX22" fmla="*/ 30104 w 42966"/>
                <a:gd name="connsiteY22" fmla="*/ 36088 h 111505"/>
                <a:gd name="connsiteX23" fmla="*/ 11351 w 42966"/>
                <a:gd name="connsiteY23" fmla="*/ 19524 h 111505"/>
                <a:gd name="connsiteX24" fmla="*/ 8305 w 42966"/>
                <a:gd name="connsiteY24" fmla="*/ 11528 h 111505"/>
                <a:gd name="connsiteX25" fmla="*/ 19814 w 42966"/>
                <a:gd name="connsiteY25" fmla="*/ 0 h 111505"/>
                <a:gd name="connsiteX26" fmla="*/ 31342 w 42966"/>
                <a:gd name="connsiteY26" fmla="*/ 11509 h 111505"/>
                <a:gd name="connsiteX27" fmla="*/ 28105 w 42966"/>
                <a:gd name="connsiteY27" fmla="*/ 19524 h 111505"/>
                <a:gd name="connsiteX28" fmla="*/ 19633 w 42966"/>
                <a:gd name="connsiteY28" fmla="*/ 22666 h 111505"/>
                <a:gd name="connsiteX29" fmla="*/ 10590 w 42966"/>
                <a:gd name="connsiteY29" fmla="*/ 19524 h 11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966" h="111505">
                  <a:moveTo>
                    <a:pt x="30390" y="99011"/>
                  </a:moveTo>
                  <a:lnTo>
                    <a:pt x="40481" y="99011"/>
                  </a:lnTo>
                  <a:cubicBezTo>
                    <a:pt x="41680" y="98849"/>
                    <a:pt x="42784" y="99687"/>
                    <a:pt x="42946" y="100887"/>
                  </a:cubicBezTo>
                  <a:cubicBezTo>
                    <a:pt x="42965" y="101048"/>
                    <a:pt x="42975" y="101220"/>
                    <a:pt x="42956" y="101391"/>
                  </a:cubicBezTo>
                  <a:lnTo>
                    <a:pt x="42956" y="109102"/>
                  </a:lnTo>
                  <a:cubicBezTo>
                    <a:pt x="42956" y="110720"/>
                    <a:pt x="42099" y="111482"/>
                    <a:pt x="40481" y="111482"/>
                  </a:cubicBezTo>
                  <a:lnTo>
                    <a:pt x="2403" y="111482"/>
                  </a:lnTo>
                  <a:cubicBezTo>
                    <a:pt x="1261" y="111653"/>
                    <a:pt x="194" y="110863"/>
                    <a:pt x="23" y="109721"/>
                  </a:cubicBezTo>
                  <a:cubicBezTo>
                    <a:pt x="-5" y="109511"/>
                    <a:pt x="-5" y="109302"/>
                    <a:pt x="23" y="109102"/>
                  </a:cubicBezTo>
                  <a:lnTo>
                    <a:pt x="23" y="101391"/>
                  </a:lnTo>
                  <a:cubicBezTo>
                    <a:pt x="-148" y="100249"/>
                    <a:pt x="642" y="99183"/>
                    <a:pt x="1784" y="99011"/>
                  </a:cubicBezTo>
                  <a:cubicBezTo>
                    <a:pt x="1994" y="98983"/>
                    <a:pt x="2203" y="98983"/>
                    <a:pt x="2403" y="99011"/>
                  </a:cubicBezTo>
                  <a:lnTo>
                    <a:pt x="12494" y="99011"/>
                  </a:lnTo>
                  <a:lnTo>
                    <a:pt x="12494" y="46464"/>
                  </a:lnTo>
                  <a:lnTo>
                    <a:pt x="3831" y="46464"/>
                  </a:lnTo>
                  <a:cubicBezTo>
                    <a:pt x="2736" y="46836"/>
                    <a:pt x="1546" y="46255"/>
                    <a:pt x="1175" y="45160"/>
                  </a:cubicBezTo>
                  <a:cubicBezTo>
                    <a:pt x="1080" y="44874"/>
                    <a:pt x="1042" y="44570"/>
                    <a:pt x="1070" y="44275"/>
                  </a:cubicBezTo>
                  <a:lnTo>
                    <a:pt x="1070" y="36088"/>
                  </a:lnTo>
                  <a:cubicBezTo>
                    <a:pt x="899" y="34946"/>
                    <a:pt x="1689" y="33879"/>
                    <a:pt x="2831" y="33708"/>
                  </a:cubicBezTo>
                  <a:cubicBezTo>
                    <a:pt x="3041" y="33680"/>
                    <a:pt x="3250" y="33680"/>
                    <a:pt x="3450" y="33708"/>
                  </a:cubicBezTo>
                  <a:lnTo>
                    <a:pt x="27725" y="33708"/>
                  </a:lnTo>
                  <a:cubicBezTo>
                    <a:pt x="28867" y="33537"/>
                    <a:pt x="29933" y="34327"/>
                    <a:pt x="30104" y="35469"/>
                  </a:cubicBezTo>
                  <a:cubicBezTo>
                    <a:pt x="30133" y="35679"/>
                    <a:pt x="30133" y="35888"/>
                    <a:pt x="30104" y="36088"/>
                  </a:cubicBezTo>
                  <a:close/>
                  <a:moveTo>
                    <a:pt x="11351" y="19524"/>
                  </a:moveTo>
                  <a:cubicBezTo>
                    <a:pt x="9314" y="17373"/>
                    <a:pt x="8220" y="14489"/>
                    <a:pt x="8305" y="11528"/>
                  </a:cubicBezTo>
                  <a:cubicBezTo>
                    <a:pt x="8296" y="5169"/>
                    <a:pt x="13455" y="10"/>
                    <a:pt x="19814" y="0"/>
                  </a:cubicBezTo>
                  <a:cubicBezTo>
                    <a:pt x="26173" y="0"/>
                    <a:pt x="31332" y="5150"/>
                    <a:pt x="31342" y="11509"/>
                  </a:cubicBezTo>
                  <a:cubicBezTo>
                    <a:pt x="31342" y="14498"/>
                    <a:pt x="30181" y="17373"/>
                    <a:pt x="28105" y="19524"/>
                  </a:cubicBezTo>
                  <a:cubicBezTo>
                    <a:pt x="25821" y="21676"/>
                    <a:pt x="22765" y="22808"/>
                    <a:pt x="19633" y="22666"/>
                  </a:cubicBezTo>
                  <a:cubicBezTo>
                    <a:pt x="16292" y="23066"/>
                    <a:pt x="12960" y="21904"/>
                    <a:pt x="10590" y="19524"/>
                  </a:cubicBezTo>
                  <a:close/>
                </a:path>
              </a:pathLst>
            </a:custGeom>
            <a:solidFill>
              <a:srgbClr val="FFFFFF"/>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DA48CAB7-01F1-5847-9A5B-49D657A0D7D7}"/>
                </a:ext>
              </a:extLst>
            </p:cNvPr>
            <p:cNvSpPr/>
            <p:nvPr/>
          </p:nvSpPr>
          <p:spPr>
            <a:xfrm>
              <a:off x="8108391" y="4887332"/>
              <a:ext cx="85127" cy="116294"/>
            </a:xfrm>
            <a:custGeom>
              <a:avLst/>
              <a:gdLst>
                <a:gd name="connsiteX0" fmla="*/ 11148 w 85127"/>
                <a:gd name="connsiteY0" fmla="*/ 103420 h 116294"/>
                <a:gd name="connsiteX1" fmla="*/ 11148 w 85127"/>
                <a:gd name="connsiteY1" fmla="*/ 14605 h 116294"/>
                <a:gd name="connsiteX2" fmla="*/ 2485 w 85127"/>
                <a:gd name="connsiteY2" fmla="*/ 14605 h 116294"/>
                <a:gd name="connsiteX3" fmla="*/ 10 w 85127"/>
                <a:gd name="connsiteY3" fmla="*/ 12225 h 116294"/>
                <a:gd name="connsiteX4" fmla="*/ 10 w 85127"/>
                <a:gd name="connsiteY4" fmla="*/ 4038 h 116294"/>
                <a:gd name="connsiteX5" fmla="*/ 1981 w 85127"/>
                <a:gd name="connsiteY5" fmla="*/ 1648 h 116294"/>
                <a:gd name="connsiteX6" fmla="*/ 2485 w 85127"/>
                <a:gd name="connsiteY6" fmla="*/ 1658 h 116294"/>
                <a:gd name="connsiteX7" fmla="*/ 24285 w 85127"/>
                <a:gd name="connsiteY7" fmla="*/ 1658 h 116294"/>
                <a:gd name="connsiteX8" fmla="*/ 26665 w 85127"/>
                <a:gd name="connsiteY8" fmla="*/ 4038 h 116294"/>
                <a:gd name="connsiteX9" fmla="*/ 28283 w 85127"/>
                <a:gd name="connsiteY9" fmla="*/ 13557 h 116294"/>
                <a:gd name="connsiteX10" fmla="*/ 53509 w 85127"/>
                <a:gd name="connsiteY10" fmla="*/ 40 h 116294"/>
                <a:gd name="connsiteX11" fmla="*/ 76641 w 85127"/>
                <a:gd name="connsiteY11" fmla="*/ 9559 h 116294"/>
                <a:gd name="connsiteX12" fmla="*/ 84923 w 85127"/>
                <a:gd name="connsiteY12" fmla="*/ 37641 h 116294"/>
                <a:gd name="connsiteX13" fmla="*/ 75404 w 85127"/>
                <a:gd name="connsiteY13" fmla="*/ 70864 h 116294"/>
                <a:gd name="connsiteX14" fmla="*/ 29425 w 85127"/>
                <a:gd name="connsiteY14" fmla="*/ 75052 h 116294"/>
                <a:gd name="connsiteX15" fmla="*/ 29425 w 85127"/>
                <a:gd name="connsiteY15" fmla="*/ 103611 h 116294"/>
                <a:gd name="connsiteX16" fmla="*/ 46369 w 85127"/>
                <a:gd name="connsiteY16" fmla="*/ 103611 h 116294"/>
                <a:gd name="connsiteX17" fmla="*/ 48835 w 85127"/>
                <a:gd name="connsiteY17" fmla="*/ 105486 h 116294"/>
                <a:gd name="connsiteX18" fmla="*/ 48845 w 85127"/>
                <a:gd name="connsiteY18" fmla="*/ 105991 h 116294"/>
                <a:gd name="connsiteX19" fmla="*/ 48845 w 85127"/>
                <a:gd name="connsiteY19" fmla="*/ 113892 h 116294"/>
                <a:gd name="connsiteX20" fmla="*/ 46874 w 85127"/>
                <a:gd name="connsiteY20" fmla="*/ 116281 h 116294"/>
                <a:gd name="connsiteX21" fmla="*/ 46369 w 85127"/>
                <a:gd name="connsiteY21" fmla="*/ 116272 h 116294"/>
                <a:gd name="connsiteX22" fmla="*/ 2866 w 85127"/>
                <a:gd name="connsiteY22" fmla="*/ 116272 h 116294"/>
                <a:gd name="connsiteX23" fmla="*/ 486 w 85127"/>
                <a:gd name="connsiteY23" fmla="*/ 114511 h 116294"/>
                <a:gd name="connsiteX24" fmla="*/ 486 w 85127"/>
                <a:gd name="connsiteY24" fmla="*/ 113892 h 116294"/>
                <a:gd name="connsiteX25" fmla="*/ 486 w 85127"/>
                <a:gd name="connsiteY25" fmla="*/ 106181 h 116294"/>
                <a:gd name="connsiteX26" fmla="*/ 2247 w 85127"/>
                <a:gd name="connsiteY26" fmla="*/ 103801 h 116294"/>
                <a:gd name="connsiteX27" fmla="*/ 2866 w 85127"/>
                <a:gd name="connsiteY27" fmla="*/ 103801 h 116294"/>
                <a:gd name="connsiteX28" fmla="*/ 29520 w 85127"/>
                <a:gd name="connsiteY28" fmla="*/ 31454 h 116294"/>
                <a:gd name="connsiteX29" fmla="*/ 29520 w 85127"/>
                <a:gd name="connsiteY29" fmla="*/ 61535 h 116294"/>
                <a:gd name="connsiteX30" fmla="*/ 37326 w 85127"/>
                <a:gd name="connsiteY30" fmla="*/ 66104 h 116294"/>
                <a:gd name="connsiteX31" fmla="*/ 47798 w 85127"/>
                <a:gd name="connsiteY31" fmla="*/ 68198 h 116294"/>
                <a:gd name="connsiteX32" fmla="*/ 62172 w 85127"/>
                <a:gd name="connsiteY32" fmla="*/ 61916 h 116294"/>
                <a:gd name="connsiteX33" fmla="*/ 67217 w 85127"/>
                <a:gd name="connsiteY33" fmla="*/ 40878 h 116294"/>
                <a:gd name="connsiteX34" fmla="*/ 58174 w 85127"/>
                <a:gd name="connsiteY34" fmla="*/ 16223 h 116294"/>
                <a:gd name="connsiteX35" fmla="*/ 47607 w 85127"/>
                <a:gd name="connsiteY35" fmla="*/ 14128 h 116294"/>
                <a:gd name="connsiteX36" fmla="*/ 35137 w 85127"/>
                <a:gd name="connsiteY36" fmla="*/ 18793 h 116294"/>
                <a:gd name="connsiteX37" fmla="*/ 29520 w 85127"/>
                <a:gd name="connsiteY37" fmla="*/ 31454 h 11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127" h="116294">
                  <a:moveTo>
                    <a:pt x="11148" y="103420"/>
                  </a:moveTo>
                  <a:lnTo>
                    <a:pt x="11148" y="14605"/>
                  </a:lnTo>
                  <a:lnTo>
                    <a:pt x="2485" y="14605"/>
                  </a:lnTo>
                  <a:cubicBezTo>
                    <a:pt x="867" y="14605"/>
                    <a:pt x="10" y="13843"/>
                    <a:pt x="10" y="12225"/>
                  </a:cubicBezTo>
                  <a:lnTo>
                    <a:pt x="10" y="4038"/>
                  </a:lnTo>
                  <a:cubicBezTo>
                    <a:pt x="-104" y="2838"/>
                    <a:pt x="772" y="1763"/>
                    <a:pt x="1981" y="1648"/>
                  </a:cubicBezTo>
                  <a:cubicBezTo>
                    <a:pt x="2152" y="1629"/>
                    <a:pt x="2314" y="1639"/>
                    <a:pt x="2485" y="1658"/>
                  </a:cubicBezTo>
                  <a:lnTo>
                    <a:pt x="24285" y="1658"/>
                  </a:lnTo>
                  <a:cubicBezTo>
                    <a:pt x="25522" y="1658"/>
                    <a:pt x="26379" y="2515"/>
                    <a:pt x="26665" y="4038"/>
                  </a:cubicBezTo>
                  <a:lnTo>
                    <a:pt x="28283" y="13557"/>
                  </a:lnTo>
                  <a:cubicBezTo>
                    <a:pt x="33518" y="4704"/>
                    <a:pt x="43238" y="-503"/>
                    <a:pt x="53509" y="40"/>
                  </a:cubicBezTo>
                  <a:cubicBezTo>
                    <a:pt x="62257" y="-417"/>
                    <a:pt x="70749" y="3077"/>
                    <a:pt x="76641" y="9559"/>
                  </a:cubicBezTo>
                  <a:cubicBezTo>
                    <a:pt x="82705" y="17612"/>
                    <a:pt x="85647" y="27589"/>
                    <a:pt x="84923" y="37641"/>
                  </a:cubicBezTo>
                  <a:cubicBezTo>
                    <a:pt x="86027" y="49522"/>
                    <a:pt x="82629" y="61373"/>
                    <a:pt x="75404" y="70864"/>
                  </a:cubicBezTo>
                  <a:cubicBezTo>
                    <a:pt x="63219" y="83430"/>
                    <a:pt x="43676" y="85210"/>
                    <a:pt x="29425" y="75052"/>
                  </a:cubicBezTo>
                  <a:lnTo>
                    <a:pt x="29425" y="103611"/>
                  </a:lnTo>
                  <a:lnTo>
                    <a:pt x="46369" y="103611"/>
                  </a:lnTo>
                  <a:cubicBezTo>
                    <a:pt x="47569" y="103449"/>
                    <a:pt x="48673" y="104287"/>
                    <a:pt x="48835" y="105486"/>
                  </a:cubicBezTo>
                  <a:cubicBezTo>
                    <a:pt x="48854" y="105648"/>
                    <a:pt x="48864" y="105819"/>
                    <a:pt x="48845" y="105991"/>
                  </a:cubicBezTo>
                  <a:lnTo>
                    <a:pt x="48845" y="113892"/>
                  </a:lnTo>
                  <a:cubicBezTo>
                    <a:pt x="48959" y="115091"/>
                    <a:pt x="48083" y="116167"/>
                    <a:pt x="46874" y="116281"/>
                  </a:cubicBezTo>
                  <a:cubicBezTo>
                    <a:pt x="46703" y="116300"/>
                    <a:pt x="46541" y="116291"/>
                    <a:pt x="46369" y="116272"/>
                  </a:cubicBezTo>
                  <a:lnTo>
                    <a:pt x="2866" y="116272"/>
                  </a:lnTo>
                  <a:cubicBezTo>
                    <a:pt x="1723" y="116443"/>
                    <a:pt x="657" y="115653"/>
                    <a:pt x="486" y="114511"/>
                  </a:cubicBezTo>
                  <a:cubicBezTo>
                    <a:pt x="457" y="114301"/>
                    <a:pt x="457" y="114092"/>
                    <a:pt x="486" y="113892"/>
                  </a:cubicBezTo>
                  <a:lnTo>
                    <a:pt x="486" y="106181"/>
                  </a:lnTo>
                  <a:cubicBezTo>
                    <a:pt x="315" y="105039"/>
                    <a:pt x="1105" y="103973"/>
                    <a:pt x="2247" y="103801"/>
                  </a:cubicBezTo>
                  <a:cubicBezTo>
                    <a:pt x="2457" y="103772"/>
                    <a:pt x="2666" y="103772"/>
                    <a:pt x="2866" y="103801"/>
                  </a:cubicBezTo>
                  <a:close/>
                  <a:moveTo>
                    <a:pt x="29520" y="31454"/>
                  </a:moveTo>
                  <a:lnTo>
                    <a:pt x="29520" y="61535"/>
                  </a:lnTo>
                  <a:cubicBezTo>
                    <a:pt x="31757" y="63610"/>
                    <a:pt x="34423" y="65162"/>
                    <a:pt x="37326" y="66104"/>
                  </a:cubicBezTo>
                  <a:cubicBezTo>
                    <a:pt x="40648" y="67475"/>
                    <a:pt x="44209" y="68180"/>
                    <a:pt x="47798" y="68198"/>
                  </a:cubicBezTo>
                  <a:cubicBezTo>
                    <a:pt x="53309" y="68484"/>
                    <a:pt x="58640" y="66161"/>
                    <a:pt x="62172" y="61916"/>
                  </a:cubicBezTo>
                  <a:cubicBezTo>
                    <a:pt x="66103" y="55642"/>
                    <a:pt x="67883" y="48256"/>
                    <a:pt x="67217" y="40878"/>
                  </a:cubicBezTo>
                  <a:cubicBezTo>
                    <a:pt x="67217" y="27455"/>
                    <a:pt x="64171" y="19269"/>
                    <a:pt x="58174" y="16223"/>
                  </a:cubicBezTo>
                  <a:cubicBezTo>
                    <a:pt x="54880" y="14652"/>
                    <a:pt x="51253" y="13938"/>
                    <a:pt x="47607" y="14128"/>
                  </a:cubicBezTo>
                  <a:cubicBezTo>
                    <a:pt x="43038" y="14186"/>
                    <a:pt x="38630" y="15842"/>
                    <a:pt x="35137" y="18793"/>
                  </a:cubicBezTo>
                  <a:cubicBezTo>
                    <a:pt x="31367" y="21887"/>
                    <a:pt x="29282" y="26580"/>
                    <a:pt x="29520" y="31454"/>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37997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718C8E-C4C8-3149-9B4D-6DC4766FF5E6}"/>
              </a:ext>
            </a:extLst>
          </p:cNvPr>
          <p:cNvSpPr>
            <a:spLocks noGrp="1"/>
          </p:cNvSpPr>
          <p:nvPr>
            <p:ph type="body" sz="quarter" idx="11"/>
          </p:nvPr>
        </p:nvSpPr>
        <p:spPr/>
        <p:txBody>
          <a:bodyPr/>
          <a:lstStyle/>
          <a:p>
            <a:r>
              <a:rPr lang="nl-NL" dirty="0"/>
              <a:t>Bespreek in de klas</a:t>
            </a:r>
          </a:p>
        </p:txBody>
      </p:sp>
      <p:sp>
        <p:nvSpPr>
          <p:cNvPr id="3" name="Tijdelijke aanduiding voor tekst 2">
            <a:extLst>
              <a:ext uri="{FF2B5EF4-FFF2-40B4-BE49-F238E27FC236}">
                <a16:creationId xmlns:a16="http://schemas.microsoft.com/office/drawing/2014/main" id="{D4847556-E055-4342-A8A9-C0BED267E746}"/>
              </a:ext>
            </a:extLst>
          </p:cNvPr>
          <p:cNvSpPr>
            <a:spLocks noGrp="1"/>
          </p:cNvSpPr>
          <p:nvPr>
            <p:ph type="body" sz="quarter" idx="12"/>
          </p:nvPr>
        </p:nvSpPr>
        <p:spPr/>
        <p:txBody>
          <a:bodyPr/>
          <a:lstStyle/>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Wie heeft er gekeken naar Max Verstappen?</a:t>
            </a:r>
          </a:p>
          <a:p>
            <a:endParaRPr lang="nl-NL" dirty="0"/>
          </a:p>
          <a:p>
            <a:pPr marL="342900" indent="-342900">
              <a:buFont typeface="Arial" panose="020B0604020202020204" pitchFamily="34" charset="0"/>
              <a:buChar char="•"/>
            </a:pPr>
            <a:r>
              <a:rPr lang="nl-NL" dirty="0"/>
              <a:t>Kun je beschrijven hoe je je voelde tijdens de overwinning?</a:t>
            </a:r>
          </a:p>
        </p:txBody>
      </p:sp>
    </p:spTree>
    <p:extLst>
      <p:ext uri="{BB962C8B-B14F-4D97-AF65-F5344CB8AC3E}">
        <p14:creationId xmlns:p14="http://schemas.microsoft.com/office/powerpoint/2010/main" val="1739978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7A790BF-2678-CF44-9EA9-6516A5342CE3}"/>
              </a:ext>
            </a:extLst>
          </p:cNvPr>
          <p:cNvSpPr>
            <a:spLocks noGrp="1"/>
          </p:cNvSpPr>
          <p:nvPr>
            <p:ph type="body" sz="quarter" idx="11"/>
          </p:nvPr>
        </p:nvSpPr>
        <p:spPr/>
        <p:txBody>
          <a:bodyPr>
            <a:normAutofit fontScale="25000" lnSpcReduction="20000"/>
          </a:bodyPr>
          <a:lstStyle/>
          <a:p>
            <a:r>
              <a:rPr lang="nl-NL" sz="9600" dirty="0" err="1"/>
              <a:t>Woordweb</a:t>
            </a:r>
            <a:endParaRPr lang="nl-NL" sz="9600" dirty="0"/>
          </a:p>
          <a:p>
            <a:pPr>
              <a:lnSpc>
                <a:spcPct val="170000"/>
              </a:lnSpc>
            </a:pPr>
            <a:r>
              <a:rPr lang="nl-NL" sz="6400" b="0" dirty="0"/>
              <a:t>Maak met de klas een </a:t>
            </a:r>
            <a:r>
              <a:rPr lang="nl-NL" sz="6400" b="0" dirty="0" err="1"/>
              <a:t>woordweb</a:t>
            </a:r>
            <a:r>
              <a:rPr lang="nl-NL" sz="6400" b="0" dirty="0"/>
              <a:t>. In het midden zet je Max Verstappen en daar omheen zet je woorden die bij je opkomen als je aan Max Verstappen denkt.</a:t>
            </a:r>
          </a:p>
          <a:p>
            <a:pPr>
              <a:lnSpc>
                <a:spcPct val="170000"/>
              </a:lnSpc>
            </a:pPr>
            <a:endParaRPr lang="nl-NL" sz="6400" b="0" dirty="0"/>
          </a:p>
          <a:p>
            <a:pPr marL="857250" indent="-857250">
              <a:lnSpc>
                <a:spcPct val="170000"/>
              </a:lnSpc>
              <a:buFont typeface="Arial" panose="020B0604020202020204" pitchFamily="34" charset="0"/>
              <a:buChar char="•"/>
            </a:pPr>
            <a:r>
              <a:rPr lang="nl-NL" sz="6400" b="0" dirty="0"/>
              <a:t>Wat valt op aan deze woorden?</a:t>
            </a:r>
          </a:p>
          <a:p>
            <a:endParaRPr lang="nl-NL" dirty="0"/>
          </a:p>
        </p:txBody>
      </p:sp>
      <p:pic>
        <p:nvPicPr>
          <p:cNvPr id="10" name="Tijdelijke aanduiding voor afbeelding 9" descr="Afbeelding met persoon, sport  Automatisch gegenereerde beschrijving">
            <a:extLst>
              <a:ext uri="{FF2B5EF4-FFF2-40B4-BE49-F238E27FC236}">
                <a16:creationId xmlns:a16="http://schemas.microsoft.com/office/drawing/2014/main" id="{AFE936DE-1BB4-594D-9603-1060CEBACEC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440" r="23440"/>
          <a:stretch>
            <a:fillRect/>
          </a:stretch>
        </p:blipFill>
        <p:spPr/>
      </p:pic>
      <p:grpSp>
        <p:nvGrpSpPr>
          <p:cNvPr id="11" name="Group 112">
            <a:extLst>
              <a:ext uri="{FF2B5EF4-FFF2-40B4-BE49-F238E27FC236}">
                <a16:creationId xmlns:a16="http://schemas.microsoft.com/office/drawing/2014/main" id="{A154E593-9A6E-6C4E-8CE7-8E231BA1D4D1}"/>
              </a:ext>
            </a:extLst>
          </p:cNvPr>
          <p:cNvGrpSpPr/>
          <p:nvPr/>
        </p:nvGrpSpPr>
        <p:grpSpPr>
          <a:xfrm>
            <a:off x="10047931" y="444245"/>
            <a:ext cx="1185526" cy="1330196"/>
            <a:chOff x="4467295" y="4681498"/>
            <a:chExt cx="654519" cy="734390"/>
          </a:xfrm>
        </p:grpSpPr>
        <p:sp>
          <p:nvSpPr>
            <p:cNvPr id="12" name="Graphic 2">
              <a:extLst>
                <a:ext uri="{FF2B5EF4-FFF2-40B4-BE49-F238E27FC236}">
                  <a16:creationId xmlns:a16="http://schemas.microsoft.com/office/drawing/2014/main" id="{E3B3A113-5AA4-AF44-BBC3-E782257CDF6A}"/>
                </a:ext>
              </a:extLst>
            </p:cNvPr>
            <p:cNvSpPr/>
            <p:nvPr/>
          </p:nvSpPr>
          <p:spPr>
            <a:xfrm>
              <a:off x="4467295" y="4681498"/>
              <a:ext cx="654519" cy="734390"/>
            </a:xfrm>
            <a:custGeom>
              <a:avLst/>
              <a:gdLst>
                <a:gd name="connsiteX0" fmla="*/ 631452 w 654519"/>
                <a:gd name="connsiteY0" fmla="*/ 191118 h 734390"/>
                <a:gd name="connsiteX1" fmla="*/ 574336 w 654519"/>
                <a:gd name="connsiteY1" fmla="*/ 89070 h 734390"/>
                <a:gd name="connsiteX2" fmla="*/ 481522 w 654519"/>
                <a:gd name="connsiteY2" fmla="*/ 26718 h 734390"/>
                <a:gd name="connsiteX3" fmla="*/ 117785 w 654519"/>
                <a:gd name="connsiteY3" fmla="*/ 75458 h 734390"/>
                <a:gd name="connsiteX4" fmla="*/ 32682 w 654519"/>
                <a:gd name="connsiteY4" fmla="*/ 193022 h 734390"/>
                <a:gd name="connsiteX5" fmla="*/ 126 w 654519"/>
                <a:gd name="connsiteY5" fmla="*/ 377318 h 734390"/>
                <a:gd name="connsiteX6" fmla="*/ 83040 w 654519"/>
                <a:gd name="connsiteY6" fmla="*/ 644432 h 734390"/>
                <a:gd name="connsiteX7" fmla="*/ 314742 w 654519"/>
                <a:gd name="connsiteY7" fmla="*/ 734391 h 734390"/>
                <a:gd name="connsiteX8" fmla="*/ 559200 w 654519"/>
                <a:gd name="connsiteY8" fmla="*/ 635960 h 734390"/>
                <a:gd name="connsiteX9" fmla="*/ 654394 w 654519"/>
                <a:gd name="connsiteY9" fmla="*/ 347522 h 734390"/>
                <a:gd name="connsiteX10" fmla="*/ 631452 w 654519"/>
                <a:gd name="connsiteY10" fmla="*/ 191118 h 7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19" h="734390">
                  <a:moveTo>
                    <a:pt x="631452" y="191118"/>
                  </a:moveTo>
                  <a:cubicBezTo>
                    <a:pt x="619620" y="153545"/>
                    <a:pt x="600181" y="118809"/>
                    <a:pt x="574336" y="89070"/>
                  </a:cubicBezTo>
                  <a:cubicBezTo>
                    <a:pt x="547739" y="62464"/>
                    <a:pt x="516210" y="41283"/>
                    <a:pt x="481522" y="26718"/>
                  </a:cubicBezTo>
                  <a:cubicBezTo>
                    <a:pt x="360111" y="-21859"/>
                    <a:pt x="222128" y="-3373"/>
                    <a:pt x="117785" y="75458"/>
                  </a:cubicBezTo>
                  <a:cubicBezTo>
                    <a:pt x="82754" y="101922"/>
                    <a:pt x="54386" y="141113"/>
                    <a:pt x="32682" y="193022"/>
                  </a:cubicBezTo>
                  <a:cubicBezTo>
                    <a:pt x="9740" y="251690"/>
                    <a:pt x="-1321" y="314337"/>
                    <a:pt x="126" y="377318"/>
                  </a:cubicBezTo>
                  <a:cubicBezTo>
                    <a:pt x="126" y="495358"/>
                    <a:pt x="27760" y="584394"/>
                    <a:pt x="83040" y="644432"/>
                  </a:cubicBezTo>
                  <a:cubicBezTo>
                    <a:pt x="138319" y="704471"/>
                    <a:pt x="215550" y="734457"/>
                    <a:pt x="314742" y="734391"/>
                  </a:cubicBezTo>
                  <a:cubicBezTo>
                    <a:pt x="413934" y="734391"/>
                    <a:pt x="495420" y="701577"/>
                    <a:pt x="559200" y="635960"/>
                  </a:cubicBezTo>
                  <a:cubicBezTo>
                    <a:pt x="622980" y="570343"/>
                    <a:pt x="654708" y="474197"/>
                    <a:pt x="654394" y="347522"/>
                  </a:cubicBezTo>
                  <a:cubicBezTo>
                    <a:pt x="655622" y="294470"/>
                    <a:pt x="647864" y="241590"/>
                    <a:pt x="631452" y="191118"/>
                  </a:cubicBezTo>
                  <a:close/>
                </a:path>
              </a:pathLst>
            </a:custGeom>
            <a:solidFill>
              <a:srgbClr val="44B87B"/>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A43F7E57-D5EE-FB47-975F-8ED4F33A28A9}"/>
                </a:ext>
              </a:extLst>
            </p:cNvPr>
            <p:cNvSpPr/>
            <p:nvPr/>
          </p:nvSpPr>
          <p:spPr>
            <a:xfrm>
              <a:off x="4660891" y="4821718"/>
              <a:ext cx="272979" cy="330329"/>
            </a:xfrm>
            <a:custGeom>
              <a:avLst/>
              <a:gdLst>
                <a:gd name="connsiteX0" fmla="*/ 207201 w 272979"/>
                <a:gd name="connsiteY0" fmla="*/ 298688 h 330329"/>
                <a:gd name="connsiteX1" fmla="*/ 244422 w 272979"/>
                <a:gd name="connsiteY1" fmla="*/ 200734 h 330329"/>
                <a:gd name="connsiteX2" fmla="*/ 272980 w 272979"/>
                <a:gd name="connsiteY2" fmla="*/ 124579 h 330329"/>
                <a:gd name="connsiteX3" fmla="*/ 127619 w 272979"/>
                <a:gd name="connsiteY3" fmla="*/ 255 h 330329"/>
                <a:gd name="connsiteX4" fmla="*/ 59 w 272979"/>
                <a:gd name="connsiteY4" fmla="*/ 120580 h 330329"/>
                <a:gd name="connsiteX5" fmla="*/ 28141 w 272979"/>
                <a:gd name="connsiteY5" fmla="*/ 200448 h 330329"/>
                <a:gd name="connsiteX6" fmla="*/ 64981 w 272979"/>
                <a:gd name="connsiteY6" fmla="*/ 296975 h 330329"/>
                <a:gd name="connsiteX7" fmla="*/ 207201 w 272979"/>
                <a:gd name="connsiteY7" fmla="*/ 298688 h 3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979" h="330329">
                  <a:moveTo>
                    <a:pt x="207201" y="298688"/>
                  </a:moveTo>
                  <a:cubicBezTo>
                    <a:pt x="207629" y="262667"/>
                    <a:pt x="220823" y="227959"/>
                    <a:pt x="244422" y="200734"/>
                  </a:cubicBezTo>
                  <a:cubicBezTo>
                    <a:pt x="262727" y="179572"/>
                    <a:pt x="272856" y="152556"/>
                    <a:pt x="272980" y="124579"/>
                  </a:cubicBezTo>
                  <a:cubicBezTo>
                    <a:pt x="272980" y="53088"/>
                    <a:pt x="207010" y="-4314"/>
                    <a:pt x="127619" y="255"/>
                  </a:cubicBezTo>
                  <a:cubicBezTo>
                    <a:pt x="58032" y="4253"/>
                    <a:pt x="2248" y="57372"/>
                    <a:pt x="59" y="120580"/>
                  </a:cubicBezTo>
                  <a:cubicBezTo>
                    <a:pt x="-865" y="149776"/>
                    <a:pt x="9150" y="178258"/>
                    <a:pt x="28141" y="200448"/>
                  </a:cubicBezTo>
                  <a:cubicBezTo>
                    <a:pt x="51473" y="227245"/>
                    <a:pt x="64524" y="261449"/>
                    <a:pt x="64981" y="296975"/>
                  </a:cubicBezTo>
                  <a:cubicBezTo>
                    <a:pt x="64981" y="340288"/>
                    <a:pt x="207201" y="342002"/>
                    <a:pt x="207201" y="298688"/>
                  </a:cubicBezTo>
                  <a:close/>
                </a:path>
              </a:pathLst>
            </a:custGeom>
            <a:noFill/>
            <a:ln w="9223" cap="rnd">
              <a:solidFill>
                <a:srgbClr val="FFFFFF"/>
              </a:solidFill>
              <a:prstDash val="solid"/>
              <a:round/>
            </a:ln>
          </p:spPr>
          <p:txBody>
            <a:bodyPr rtlCol="0" anchor="ctr"/>
            <a:lstStyle/>
            <a:p>
              <a:endParaRPr lang="en-US"/>
            </a:p>
          </p:txBody>
        </p:sp>
        <p:sp>
          <p:nvSpPr>
            <p:cNvPr id="14" name="Graphic 2">
              <a:extLst>
                <a:ext uri="{FF2B5EF4-FFF2-40B4-BE49-F238E27FC236}">
                  <a16:creationId xmlns:a16="http://schemas.microsoft.com/office/drawing/2014/main" id="{969B20A4-0D13-0B4D-92DA-DC0CD77F9436}"/>
                </a:ext>
              </a:extLst>
            </p:cNvPr>
            <p:cNvSpPr/>
            <p:nvPr/>
          </p:nvSpPr>
          <p:spPr>
            <a:xfrm>
              <a:off x="4737581" y="5168194"/>
              <a:ext cx="118802" cy="18562"/>
            </a:xfrm>
            <a:custGeom>
              <a:avLst/>
              <a:gdLst>
                <a:gd name="connsiteX0" fmla="*/ 112519 w 118802"/>
                <a:gd name="connsiteY0" fmla="*/ 0 h 18562"/>
                <a:gd name="connsiteX1" fmla="*/ 118802 w 118802"/>
                <a:gd name="connsiteY1" fmla="*/ 0 h 18562"/>
                <a:gd name="connsiteX2" fmla="*/ 118802 w 118802"/>
                <a:gd name="connsiteY2" fmla="*/ 18563 h 18562"/>
                <a:gd name="connsiteX3" fmla="*/ 112519 w 118802"/>
                <a:gd name="connsiteY3" fmla="*/ 18563 h 18562"/>
                <a:gd name="connsiteX4" fmla="*/ 6283 w 118802"/>
                <a:gd name="connsiteY4" fmla="*/ 18563 h 18562"/>
                <a:gd name="connsiteX5" fmla="*/ 0 w 118802"/>
                <a:gd name="connsiteY5" fmla="*/ 18563 h 18562"/>
                <a:gd name="connsiteX6" fmla="*/ 0 w 118802"/>
                <a:gd name="connsiteY6" fmla="*/ 0 h 18562"/>
                <a:gd name="connsiteX7" fmla="*/ 6283 w 118802"/>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02" h="18562">
                  <a:moveTo>
                    <a:pt x="112519" y="0"/>
                  </a:moveTo>
                  <a:cubicBezTo>
                    <a:pt x="115989" y="0"/>
                    <a:pt x="118802" y="0"/>
                    <a:pt x="118802" y="0"/>
                  </a:cubicBezTo>
                  <a:lnTo>
                    <a:pt x="118802" y="18563"/>
                  </a:lnTo>
                  <a:cubicBezTo>
                    <a:pt x="118802" y="18563"/>
                    <a:pt x="115989" y="18563"/>
                    <a:pt x="112519"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15" name="Graphic 2">
              <a:extLst>
                <a:ext uri="{FF2B5EF4-FFF2-40B4-BE49-F238E27FC236}">
                  <a16:creationId xmlns:a16="http://schemas.microsoft.com/office/drawing/2014/main" id="{017CA587-7BB7-7D4C-A4D3-14E25C952FE4}"/>
                </a:ext>
              </a:extLst>
            </p:cNvPr>
            <p:cNvSpPr/>
            <p:nvPr/>
          </p:nvSpPr>
          <p:spPr>
            <a:xfrm>
              <a:off x="4737581" y="5202845"/>
              <a:ext cx="118802" cy="18562"/>
            </a:xfrm>
            <a:custGeom>
              <a:avLst/>
              <a:gdLst>
                <a:gd name="connsiteX0" fmla="*/ 112519 w 118802"/>
                <a:gd name="connsiteY0" fmla="*/ 0 h 18562"/>
                <a:gd name="connsiteX1" fmla="*/ 118802 w 118802"/>
                <a:gd name="connsiteY1" fmla="*/ 0 h 18562"/>
                <a:gd name="connsiteX2" fmla="*/ 118802 w 118802"/>
                <a:gd name="connsiteY2" fmla="*/ 18563 h 18562"/>
                <a:gd name="connsiteX3" fmla="*/ 112519 w 118802"/>
                <a:gd name="connsiteY3" fmla="*/ 18563 h 18562"/>
                <a:gd name="connsiteX4" fmla="*/ 6283 w 118802"/>
                <a:gd name="connsiteY4" fmla="*/ 18563 h 18562"/>
                <a:gd name="connsiteX5" fmla="*/ 0 w 118802"/>
                <a:gd name="connsiteY5" fmla="*/ 18563 h 18562"/>
                <a:gd name="connsiteX6" fmla="*/ 0 w 118802"/>
                <a:gd name="connsiteY6" fmla="*/ 0 h 18562"/>
                <a:gd name="connsiteX7" fmla="*/ 6283 w 118802"/>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02" h="18562">
                  <a:moveTo>
                    <a:pt x="112519" y="0"/>
                  </a:moveTo>
                  <a:cubicBezTo>
                    <a:pt x="115989" y="0"/>
                    <a:pt x="118802" y="0"/>
                    <a:pt x="118802" y="0"/>
                  </a:cubicBezTo>
                  <a:lnTo>
                    <a:pt x="118802" y="18563"/>
                  </a:lnTo>
                  <a:cubicBezTo>
                    <a:pt x="118802" y="18563"/>
                    <a:pt x="115989" y="18563"/>
                    <a:pt x="112519"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16" name="Graphic 2">
              <a:extLst>
                <a:ext uri="{FF2B5EF4-FFF2-40B4-BE49-F238E27FC236}">
                  <a16:creationId xmlns:a16="http://schemas.microsoft.com/office/drawing/2014/main" id="{8656F587-AD3B-B940-995D-B41020767887}"/>
                </a:ext>
              </a:extLst>
            </p:cNvPr>
            <p:cNvSpPr/>
            <p:nvPr/>
          </p:nvSpPr>
          <p:spPr>
            <a:xfrm>
              <a:off x="4755763" y="5237590"/>
              <a:ext cx="82438" cy="18562"/>
            </a:xfrm>
            <a:custGeom>
              <a:avLst/>
              <a:gdLst>
                <a:gd name="connsiteX0" fmla="*/ 76155 w 82438"/>
                <a:gd name="connsiteY0" fmla="*/ 0 h 18562"/>
                <a:gd name="connsiteX1" fmla="*/ 82438 w 82438"/>
                <a:gd name="connsiteY1" fmla="*/ 0 h 18562"/>
                <a:gd name="connsiteX2" fmla="*/ 82438 w 82438"/>
                <a:gd name="connsiteY2" fmla="*/ 18563 h 18562"/>
                <a:gd name="connsiteX3" fmla="*/ 76155 w 82438"/>
                <a:gd name="connsiteY3" fmla="*/ 18563 h 18562"/>
                <a:gd name="connsiteX4" fmla="*/ 6283 w 82438"/>
                <a:gd name="connsiteY4" fmla="*/ 18563 h 18562"/>
                <a:gd name="connsiteX5" fmla="*/ 0 w 82438"/>
                <a:gd name="connsiteY5" fmla="*/ 18563 h 18562"/>
                <a:gd name="connsiteX6" fmla="*/ 0 w 82438"/>
                <a:gd name="connsiteY6" fmla="*/ 0 h 18562"/>
                <a:gd name="connsiteX7" fmla="*/ 6283 w 82438"/>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38" h="18562">
                  <a:moveTo>
                    <a:pt x="76155" y="0"/>
                  </a:moveTo>
                  <a:cubicBezTo>
                    <a:pt x="79625" y="0"/>
                    <a:pt x="82438" y="0"/>
                    <a:pt x="82438" y="0"/>
                  </a:cubicBezTo>
                  <a:lnTo>
                    <a:pt x="82438" y="18563"/>
                  </a:lnTo>
                  <a:cubicBezTo>
                    <a:pt x="82438" y="18563"/>
                    <a:pt x="79625" y="18563"/>
                    <a:pt x="76155"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17" name="Graphic 2">
              <a:extLst>
                <a:ext uri="{FF2B5EF4-FFF2-40B4-BE49-F238E27FC236}">
                  <a16:creationId xmlns:a16="http://schemas.microsoft.com/office/drawing/2014/main" id="{895E2735-D6B5-E741-AE72-28186FEA2959}"/>
                </a:ext>
              </a:extLst>
            </p:cNvPr>
            <p:cNvSpPr/>
            <p:nvPr/>
          </p:nvSpPr>
          <p:spPr>
            <a:xfrm>
              <a:off x="4725777" y="4984089"/>
              <a:ext cx="138126" cy="32371"/>
            </a:xfrm>
            <a:custGeom>
              <a:avLst/>
              <a:gdLst>
                <a:gd name="connsiteX0" fmla="*/ 138127 w 138126"/>
                <a:gd name="connsiteY0" fmla="*/ 0 h 32371"/>
                <a:gd name="connsiteX1" fmla="*/ 11566 w 138126"/>
                <a:gd name="connsiteY1" fmla="*/ 11566 h 32371"/>
                <a:gd name="connsiteX2" fmla="*/ 0 w 138126"/>
                <a:gd name="connsiteY2" fmla="*/ 0 h 32371"/>
              </a:gdLst>
              <a:ahLst/>
              <a:cxnLst>
                <a:cxn ang="0">
                  <a:pos x="connsiteX0" y="connsiteY0"/>
                </a:cxn>
                <a:cxn ang="0">
                  <a:pos x="connsiteX1" y="connsiteY1"/>
                </a:cxn>
                <a:cxn ang="0">
                  <a:pos x="connsiteX2" y="connsiteY2"/>
                </a:cxn>
              </a:cxnLst>
              <a:rect l="l" t="t" r="r" b="b"/>
              <a:pathLst>
                <a:path w="138126" h="32371">
                  <a:moveTo>
                    <a:pt x="138127" y="0"/>
                  </a:moveTo>
                  <a:cubicBezTo>
                    <a:pt x="106370" y="38144"/>
                    <a:pt x="49710" y="43323"/>
                    <a:pt x="11566" y="11566"/>
                  </a:cubicBezTo>
                  <a:cubicBezTo>
                    <a:pt x="7368" y="8073"/>
                    <a:pt x="3494" y="4198"/>
                    <a:pt x="0" y="0"/>
                  </a:cubicBezTo>
                </a:path>
              </a:pathLst>
            </a:custGeom>
            <a:noFill/>
            <a:ln w="9223" cap="rnd">
              <a:solidFill>
                <a:srgbClr val="FFFFFF"/>
              </a:solidFill>
              <a:prstDash val="solid"/>
              <a:round/>
            </a:ln>
          </p:spPr>
          <p:txBody>
            <a:bodyPr rtlCol="0" anchor="ctr"/>
            <a:lstStyle/>
            <a:p>
              <a:endParaRPr lang="en-US"/>
            </a:p>
          </p:txBody>
        </p:sp>
        <p:sp>
          <p:nvSpPr>
            <p:cNvPr id="18" name="Graphic 2">
              <a:extLst>
                <a:ext uri="{FF2B5EF4-FFF2-40B4-BE49-F238E27FC236}">
                  <a16:creationId xmlns:a16="http://schemas.microsoft.com/office/drawing/2014/main" id="{22C5C084-EBF2-B94D-8644-5FE5F2C529B9}"/>
                </a:ext>
              </a:extLst>
            </p:cNvPr>
            <p:cNvSpPr/>
            <p:nvPr/>
          </p:nvSpPr>
          <p:spPr>
            <a:xfrm>
              <a:off x="4738955" y="4902698"/>
              <a:ext cx="29860" cy="29888"/>
            </a:xfrm>
            <a:custGeom>
              <a:avLst/>
              <a:gdLst>
                <a:gd name="connsiteX0" fmla="*/ 29849 w 29860"/>
                <a:gd name="connsiteY0" fmla="*/ 16088 h 29888"/>
                <a:gd name="connsiteX1" fmla="*/ 13809 w 29860"/>
                <a:gd name="connsiteY1" fmla="*/ 29844 h 29888"/>
                <a:gd name="connsiteX2" fmla="*/ 44 w 29860"/>
                <a:gd name="connsiteY2" fmla="*/ 13803 h 29888"/>
                <a:gd name="connsiteX3" fmla="*/ 14999 w 29860"/>
                <a:gd name="connsiteY3" fmla="*/ 0 h 29888"/>
                <a:gd name="connsiteX4" fmla="*/ 29849 w 29860"/>
                <a:gd name="connsiteY4" fmla="*/ 16088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60" h="29888">
                  <a:moveTo>
                    <a:pt x="29849" y="16088"/>
                  </a:moveTo>
                  <a:cubicBezTo>
                    <a:pt x="29221" y="24322"/>
                    <a:pt x="22034" y="30481"/>
                    <a:pt x="13809" y="29844"/>
                  </a:cubicBezTo>
                  <a:cubicBezTo>
                    <a:pt x="5575" y="29215"/>
                    <a:pt x="-584" y="22038"/>
                    <a:pt x="44" y="13803"/>
                  </a:cubicBezTo>
                  <a:cubicBezTo>
                    <a:pt x="644" y="5997"/>
                    <a:pt x="7165" y="-28"/>
                    <a:pt x="14999" y="0"/>
                  </a:cubicBezTo>
                  <a:cubicBezTo>
                    <a:pt x="23538" y="362"/>
                    <a:pt x="30173" y="7549"/>
                    <a:pt x="29849" y="16088"/>
                  </a:cubicBezTo>
                  <a:close/>
                </a:path>
              </a:pathLst>
            </a:custGeom>
            <a:solidFill>
              <a:srgbClr val="FFFFFF"/>
            </a:solidFill>
            <a:ln w="9508" cap="flat">
              <a:no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CB28AA9A-7785-BE45-BD27-9FB10F4B62D2}"/>
                </a:ext>
              </a:extLst>
            </p:cNvPr>
            <p:cNvSpPr/>
            <p:nvPr/>
          </p:nvSpPr>
          <p:spPr>
            <a:xfrm>
              <a:off x="4823297" y="4902698"/>
              <a:ext cx="29859" cy="29888"/>
            </a:xfrm>
            <a:custGeom>
              <a:avLst/>
              <a:gdLst>
                <a:gd name="connsiteX0" fmla="*/ 29849 w 29859"/>
                <a:gd name="connsiteY0" fmla="*/ 16088 h 29888"/>
                <a:gd name="connsiteX1" fmla="*/ 13809 w 29859"/>
                <a:gd name="connsiteY1" fmla="*/ 29843 h 29888"/>
                <a:gd name="connsiteX2" fmla="*/ 44 w 29859"/>
                <a:gd name="connsiteY2" fmla="*/ 13803 h 29888"/>
                <a:gd name="connsiteX3" fmla="*/ 14904 w 29859"/>
                <a:gd name="connsiteY3" fmla="*/ 0 h 29888"/>
                <a:gd name="connsiteX4" fmla="*/ 29849 w 29859"/>
                <a:gd name="connsiteY4" fmla="*/ 16069 h 29888"/>
                <a:gd name="connsiteX5" fmla="*/ 29849 w 29859"/>
                <a:gd name="connsiteY5" fmla="*/ 16088 h 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59" h="29888">
                  <a:moveTo>
                    <a:pt x="29849" y="16088"/>
                  </a:moveTo>
                  <a:cubicBezTo>
                    <a:pt x="29221" y="24322"/>
                    <a:pt x="22034" y="30481"/>
                    <a:pt x="13809" y="29843"/>
                  </a:cubicBezTo>
                  <a:cubicBezTo>
                    <a:pt x="5575" y="29215"/>
                    <a:pt x="-584" y="22037"/>
                    <a:pt x="44" y="13803"/>
                  </a:cubicBezTo>
                  <a:cubicBezTo>
                    <a:pt x="644" y="6035"/>
                    <a:pt x="7107" y="19"/>
                    <a:pt x="14904" y="0"/>
                  </a:cubicBezTo>
                  <a:cubicBezTo>
                    <a:pt x="23471" y="305"/>
                    <a:pt x="30164" y="7501"/>
                    <a:pt x="29849" y="16069"/>
                  </a:cubicBezTo>
                  <a:cubicBezTo>
                    <a:pt x="29849" y="16078"/>
                    <a:pt x="29849" y="16078"/>
                    <a:pt x="29849" y="16088"/>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922076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333D6AA-F282-BB4A-B636-2B9FD2278AF7}"/>
              </a:ext>
            </a:extLst>
          </p:cNvPr>
          <p:cNvSpPr>
            <a:spLocks noGrp="1"/>
          </p:cNvSpPr>
          <p:nvPr>
            <p:ph type="body" sz="quarter" idx="11"/>
          </p:nvPr>
        </p:nvSpPr>
        <p:spPr>
          <a:xfrm>
            <a:off x="591060" y="495393"/>
            <a:ext cx="5352540" cy="1452562"/>
          </a:xfrm>
        </p:spPr>
        <p:txBody>
          <a:bodyPr>
            <a:normAutofit/>
          </a:bodyPr>
          <a:lstStyle/>
          <a:p>
            <a:r>
              <a:rPr lang="nl-NL" sz="2400" dirty="0"/>
              <a:t>Waar gaan we het over hebben? </a:t>
            </a:r>
          </a:p>
        </p:txBody>
      </p:sp>
      <p:sp>
        <p:nvSpPr>
          <p:cNvPr id="4" name="Tijdelijke aanduiding voor tekst 3">
            <a:extLst>
              <a:ext uri="{FF2B5EF4-FFF2-40B4-BE49-F238E27FC236}">
                <a16:creationId xmlns:a16="http://schemas.microsoft.com/office/drawing/2014/main" id="{CCDB1DAE-D2D6-C848-8B71-D45896799473}"/>
              </a:ext>
            </a:extLst>
          </p:cNvPr>
          <p:cNvSpPr>
            <a:spLocks noGrp="1"/>
          </p:cNvSpPr>
          <p:nvPr>
            <p:ph type="body" sz="quarter" idx="12"/>
          </p:nvPr>
        </p:nvSpPr>
        <p:spPr>
          <a:xfrm>
            <a:off x="591060" y="1659835"/>
            <a:ext cx="5504940" cy="4083740"/>
          </a:xfrm>
        </p:spPr>
        <p:txBody>
          <a:bodyPr>
            <a:noAutofit/>
          </a:bodyPr>
          <a:lstStyle/>
          <a:p>
            <a:r>
              <a:rPr lang="nl-NL" sz="1400" dirty="0"/>
              <a:t>Max is booming. Door het veroveren van de wereldtitel is zijn status te vergelijken met Johan </a:t>
            </a:r>
            <a:r>
              <a:rPr lang="nl-NL" sz="1400" dirty="0" err="1"/>
              <a:t>Cruijf</a:t>
            </a:r>
            <a:r>
              <a:rPr lang="nl-NL" sz="1400" dirty="0"/>
              <a:t> of Messi. Over de hele wereld wordt hij in de media geprezen. Hij is de beste, is loyaal naar familie én zijn team en is een prettig mens. Max is een winnaar. Geen enkele smet op zijn imago.</a:t>
            </a:r>
          </a:p>
          <a:p>
            <a:r>
              <a:rPr lang="nl-NL" sz="1400" dirty="0"/>
              <a:t>Maar als je aan de top staat, ben je kwetsbaar. Er hoeft maar een iemand nare dingen over je te vertellen en het duikt overal op in de media. Je verdedigen is lastig, want online worden geruchten snel verspreid.</a:t>
            </a:r>
          </a:p>
          <a:p>
            <a:r>
              <a:rPr lang="nl-NL" sz="1400" dirty="0"/>
              <a:t>In deze les kijken we naar online haat en bedreigingen. Wat doet het met je en wat kun je er tegen doen?</a:t>
            </a:r>
          </a:p>
        </p:txBody>
      </p:sp>
      <p:grpSp>
        <p:nvGrpSpPr>
          <p:cNvPr id="5" name="Group 213">
            <a:extLst>
              <a:ext uri="{FF2B5EF4-FFF2-40B4-BE49-F238E27FC236}">
                <a16:creationId xmlns:a16="http://schemas.microsoft.com/office/drawing/2014/main" id="{E9A0D809-AC81-9D48-B5C9-E240F5A5D63C}"/>
              </a:ext>
            </a:extLst>
          </p:cNvPr>
          <p:cNvGrpSpPr/>
          <p:nvPr/>
        </p:nvGrpSpPr>
        <p:grpSpPr>
          <a:xfrm>
            <a:off x="8373748" y="2050368"/>
            <a:ext cx="2688504" cy="2740293"/>
            <a:chOff x="5434401" y="1240109"/>
            <a:chExt cx="433799" cy="481872"/>
          </a:xfrm>
        </p:grpSpPr>
        <p:sp>
          <p:nvSpPr>
            <p:cNvPr id="6" name="Graphic 2">
              <a:extLst>
                <a:ext uri="{FF2B5EF4-FFF2-40B4-BE49-F238E27FC236}">
                  <a16:creationId xmlns:a16="http://schemas.microsoft.com/office/drawing/2014/main" id="{F38C962C-EDAF-3048-8506-666563839A21}"/>
                </a:ext>
              </a:extLst>
            </p:cNvPr>
            <p:cNvSpPr/>
            <p:nvPr/>
          </p:nvSpPr>
          <p:spPr>
            <a:xfrm>
              <a:off x="5528072" y="1313218"/>
              <a:ext cx="340128" cy="408763"/>
            </a:xfrm>
            <a:custGeom>
              <a:avLst/>
              <a:gdLst>
                <a:gd name="connsiteX0" fmla="*/ 340128 w 340128"/>
                <a:gd name="connsiteY0" fmla="*/ 408763 h 408763"/>
                <a:gd name="connsiteX1" fmla="*/ 0 w 340128"/>
                <a:gd name="connsiteY1" fmla="*/ 408763 h 408763"/>
                <a:gd name="connsiteX2" fmla="*/ 179441 w 340128"/>
                <a:gd name="connsiteY2" fmla="*/ 0 h 408763"/>
                <a:gd name="connsiteX3" fmla="*/ 18373 w 340128"/>
                <a:gd name="connsiteY3" fmla="*/ 396769 h 408763"/>
                <a:gd name="connsiteX4" fmla="*/ 322993 w 340128"/>
                <a:gd name="connsiteY4" fmla="*/ 396769 h 408763"/>
                <a:gd name="connsiteX5" fmla="*/ 179250 w 340128"/>
                <a:gd name="connsiteY5" fmla="*/ 31224 h 40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28" h="408763">
                  <a:moveTo>
                    <a:pt x="340128" y="408763"/>
                  </a:moveTo>
                  <a:lnTo>
                    <a:pt x="0" y="408763"/>
                  </a:lnTo>
                  <a:lnTo>
                    <a:pt x="179441" y="0"/>
                  </a:lnTo>
                  <a:close/>
                  <a:moveTo>
                    <a:pt x="18373" y="396769"/>
                  </a:moveTo>
                  <a:lnTo>
                    <a:pt x="322993" y="396769"/>
                  </a:lnTo>
                  <a:lnTo>
                    <a:pt x="179250" y="31224"/>
                  </a:lnTo>
                  <a:close/>
                </a:path>
              </a:pathLst>
            </a:custGeom>
            <a:solidFill>
              <a:srgbClr val="009DDA"/>
            </a:solidFill>
            <a:ln w="9508" cap="flat">
              <a:noFill/>
              <a:prstDash val="solid"/>
              <a:miter/>
            </a:ln>
          </p:spPr>
          <p:txBody>
            <a:bodyPr rtlCol="0" anchor="ctr"/>
            <a:lstStyle/>
            <a:p>
              <a:endParaRPr lang="en-US" dirty="0"/>
            </a:p>
          </p:txBody>
        </p:sp>
        <p:sp>
          <p:nvSpPr>
            <p:cNvPr id="7" name="Graphic 2">
              <a:extLst>
                <a:ext uri="{FF2B5EF4-FFF2-40B4-BE49-F238E27FC236}">
                  <a16:creationId xmlns:a16="http://schemas.microsoft.com/office/drawing/2014/main" id="{6AC24E88-6C89-FF4C-95C1-D5B79FC46893}"/>
                </a:ext>
              </a:extLst>
            </p:cNvPr>
            <p:cNvSpPr/>
            <p:nvPr/>
          </p:nvSpPr>
          <p:spPr>
            <a:xfrm>
              <a:off x="5711130" y="1241917"/>
              <a:ext cx="72823" cy="56259"/>
            </a:xfrm>
            <a:custGeom>
              <a:avLst/>
              <a:gdLst>
                <a:gd name="connsiteX0" fmla="*/ 0 w 72823"/>
                <a:gd name="connsiteY0" fmla="*/ 0 h 56259"/>
                <a:gd name="connsiteX1" fmla="*/ 72823 w 72823"/>
                <a:gd name="connsiteY1" fmla="*/ 23703 h 56259"/>
                <a:gd name="connsiteX2" fmla="*/ 0 w 72823"/>
                <a:gd name="connsiteY2" fmla="*/ 56260 h 56259"/>
                <a:gd name="connsiteX3" fmla="*/ 0 w 72823"/>
                <a:gd name="connsiteY3" fmla="*/ 0 h 56259"/>
              </a:gdLst>
              <a:ahLst/>
              <a:cxnLst>
                <a:cxn ang="0">
                  <a:pos x="connsiteX0" y="connsiteY0"/>
                </a:cxn>
                <a:cxn ang="0">
                  <a:pos x="connsiteX1" y="connsiteY1"/>
                </a:cxn>
                <a:cxn ang="0">
                  <a:pos x="connsiteX2" y="connsiteY2"/>
                </a:cxn>
                <a:cxn ang="0">
                  <a:pos x="connsiteX3" y="connsiteY3"/>
                </a:cxn>
              </a:cxnLst>
              <a:rect l="l" t="t" r="r" b="b"/>
              <a:pathLst>
                <a:path w="72823" h="56259">
                  <a:moveTo>
                    <a:pt x="0" y="0"/>
                  </a:moveTo>
                  <a:lnTo>
                    <a:pt x="72823" y="23703"/>
                  </a:lnTo>
                  <a:lnTo>
                    <a:pt x="0" y="56260"/>
                  </a:lnTo>
                  <a:lnTo>
                    <a:pt x="0" y="0"/>
                  </a:lnTo>
                  <a:close/>
                </a:path>
              </a:pathLst>
            </a:custGeom>
            <a:solidFill>
              <a:srgbClr val="009DDA"/>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B4B7F6B0-1FCE-F446-8026-0DD1916E448B}"/>
                </a:ext>
              </a:extLst>
            </p:cNvPr>
            <p:cNvSpPr/>
            <p:nvPr/>
          </p:nvSpPr>
          <p:spPr>
            <a:xfrm>
              <a:off x="5702658" y="1240109"/>
              <a:ext cx="9519" cy="103103"/>
            </a:xfrm>
            <a:custGeom>
              <a:avLst/>
              <a:gdLst>
                <a:gd name="connsiteX0" fmla="*/ 4569 w 9519"/>
                <a:gd name="connsiteY0" fmla="*/ 103095 h 103103"/>
                <a:gd name="connsiteX1" fmla="*/ 0 w 9519"/>
                <a:gd name="connsiteY1" fmla="*/ 98526 h 103103"/>
                <a:gd name="connsiteX2" fmla="*/ 0 w 9519"/>
                <a:gd name="connsiteY2" fmla="*/ 4760 h 103103"/>
                <a:gd name="connsiteX3" fmla="*/ 4760 w 9519"/>
                <a:gd name="connsiteY3" fmla="*/ 0 h 103103"/>
                <a:gd name="connsiteX4" fmla="*/ 9519 w 9519"/>
                <a:gd name="connsiteY4" fmla="*/ 4760 h 103103"/>
                <a:gd name="connsiteX5" fmla="*/ 9519 w 9519"/>
                <a:gd name="connsiteY5" fmla="*/ 98526 h 103103"/>
                <a:gd name="connsiteX6" fmla="*/ 4769 w 9519"/>
                <a:gd name="connsiteY6" fmla="*/ 103103 h 103103"/>
                <a:gd name="connsiteX7" fmla="*/ 4569 w 9519"/>
                <a:gd name="connsiteY7" fmla="*/ 103095 h 10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 h="103103">
                  <a:moveTo>
                    <a:pt x="4569" y="103095"/>
                  </a:moveTo>
                  <a:cubicBezTo>
                    <a:pt x="2066" y="103045"/>
                    <a:pt x="48" y="101028"/>
                    <a:pt x="0" y="98526"/>
                  </a:cubicBezTo>
                  <a:lnTo>
                    <a:pt x="0" y="4760"/>
                  </a:lnTo>
                  <a:cubicBezTo>
                    <a:pt x="0" y="2131"/>
                    <a:pt x="2132" y="0"/>
                    <a:pt x="4760" y="0"/>
                  </a:cubicBezTo>
                  <a:cubicBezTo>
                    <a:pt x="7387" y="0"/>
                    <a:pt x="9519" y="2131"/>
                    <a:pt x="9519" y="4760"/>
                  </a:cubicBezTo>
                  <a:lnTo>
                    <a:pt x="9519" y="98526"/>
                  </a:lnTo>
                  <a:cubicBezTo>
                    <a:pt x="9472" y="101102"/>
                    <a:pt x="7349" y="103151"/>
                    <a:pt x="4769" y="103103"/>
                  </a:cubicBezTo>
                  <a:cubicBezTo>
                    <a:pt x="4703" y="103102"/>
                    <a:pt x="4636" y="103099"/>
                    <a:pt x="4569" y="103095"/>
                  </a:cubicBezTo>
                  <a:close/>
                </a:path>
              </a:pathLst>
            </a:custGeom>
            <a:solidFill>
              <a:srgbClr val="009DDA"/>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6D413EBD-C04D-A94E-86CB-5BC74CB437C6}"/>
                </a:ext>
              </a:extLst>
            </p:cNvPr>
            <p:cNvSpPr/>
            <p:nvPr/>
          </p:nvSpPr>
          <p:spPr>
            <a:xfrm>
              <a:off x="5658012" y="1429259"/>
              <a:ext cx="100239" cy="42742"/>
            </a:xfrm>
            <a:custGeom>
              <a:avLst/>
              <a:gdLst>
                <a:gd name="connsiteX0" fmla="*/ 88054 w 100239"/>
                <a:gd name="connsiteY0" fmla="*/ 42742 h 42742"/>
                <a:gd name="connsiteX1" fmla="*/ 69396 w 100239"/>
                <a:gd name="connsiteY1" fmla="*/ 21895 h 42742"/>
                <a:gd name="connsiteX2" fmla="*/ 57688 w 100239"/>
                <a:gd name="connsiteY2" fmla="*/ 31224 h 42742"/>
                <a:gd name="connsiteX3" fmla="*/ 46074 w 100239"/>
                <a:gd name="connsiteY3" fmla="*/ 13803 h 42742"/>
                <a:gd name="connsiteX4" fmla="*/ 25036 w 100239"/>
                <a:gd name="connsiteY4" fmla="*/ 32461 h 42742"/>
                <a:gd name="connsiteX5" fmla="*/ 0 w 100239"/>
                <a:gd name="connsiteY5" fmla="*/ 19705 h 42742"/>
                <a:gd name="connsiteX6" fmla="*/ 4188 w 100239"/>
                <a:gd name="connsiteY6" fmla="*/ 11518 h 42742"/>
                <a:gd name="connsiteX7" fmla="*/ 23608 w 100239"/>
                <a:gd name="connsiteY7" fmla="*/ 21419 h 42742"/>
                <a:gd name="connsiteX8" fmla="*/ 47787 w 100239"/>
                <a:gd name="connsiteY8" fmla="*/ 0 h 42742"/>
                <a:gd name="connsiteX9" fmla="*/ 59782 w 100239"/>
                <a:gd name="connsiteY9" fmla="*/ 17801 h 42742"/>
                <a:gd name="connsiteX10" fmla="*/ 70444 w 100239"/>
                <a:gd name="connsiteY10" fmla="*/ 9329 h 42742"/>
                <a:gd name="connsiteX11" fmla="*/ 90910 w 100239"/>
                <a:gd name="connsiteY11" fmla="*/ 32176 h 42742"/>
                <a:gd name="connsiteX12" fmla="*/ 97383 w 100239"/>
                <a:gd name="connsiteY12" fmla="*/ 30081 h 42742"/>
                <a:gd name="connsiteX13" fmla="*/ 100239 w 100239"/>
                <a:gd name="connsiteY13" fmla="*/ 38839 h 42742"/>
                <a:gd name="connsiteX14" fmla="*/ 88054 w 100239"/>
                <a:gd name="connsiteY14" fmla="*/ 42742 h 4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239" h="42742">
                  <a:moveTo>
                    <a:pt x="88054" y="42742"/>
                  </a:moveTo>
                  <a:lnTo>
                    <a:pt x="69396" y="21895"/>
                  </a:lnTo>
                  <a:lnTo>
                    <a:pt x="57688" y="31224"/>
                  </a:lnTo>
                  <a:lnTo>
                    <a:pt x="46074" y="13803"/>
                  </a:lnTo>
                  <a:lnTo>
                    <a:pt x="25036" y="32461"/>
                  </a:lnTo>
                  <a:lnTo>
                    <a:pt x="0" y="19705"/>
                  </a:lnTo>
                  <a:lnTo>
                    <a:pt x="4188" y="11518"/>
                  </a:lnTo>
                  <a:lnTo>
                    <a:pt x="23608" y="21419"/>
                  </a:lnTo>
                  <a:lnTo>
                    <a:pt x="47787" y="0"/>
                  </a:lnTo>
                  <a:lnTo>
                    <a:pt x="59782" y="17801"/>
                  </a:lnTo>
                  <a:lnTo>
                    <a:pt x="70444" y="9329"/>
                  </a:lnTo>
                  <a:lnTo>
                    <a:pt x="90910" y="32176"/>
                  </a:lnTo>
                  <a:lnTo>
                    <a:pt x="97383" y="30081"/>
                  </a:lnTo>
                  <a:lnTo>
                    <a:pt x="100239" y="38839"/>
                  </a:lnTo>
                  <a:lnTo>
                    <a:pt x="88054" y="42742"/>
                  </a:lnTo>
                  <a:close/>
                </a:path>
              </a:pathLst>
            </a:custGeom>
            <a:solidFill>
              <a:srgbClr val="009DDA"/>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26A3F342-D4AC-E74B-B316-E67D9BB9DCD5}"/>
                </a:ext>
              </a:extLst>
            </p:cNvPr>
            <p:cNvSpPr/>
            <p:nvPr/>
          </p:nvSpPr>
          <p:spPr>
            <a:xfrm>
              <a:off x="5434401" y="1420596"/>
              <a:ext cx="181820" cy="301384"/>
            </a:xfrm>
            <a:custGeom>
              <a:avLst/>
              <a:gdLst>
                <a:gd name="connsiteX0" fmla="*/ 18372 w 181820"/>
                <a:gd name="connsiteY0" fmla="*/ 289390 h 301384"/>
                <a:gd name="connsiteX1" fmla="*/ 131748 w 181820"/>
                <a:gd name="connsiteY1" fmla="*/ 31128 h 301384"/>
                <a:gd name="connsiteX2" fmla="*/ 172301 w 181820"/>
                <a:gd name="connsiteY2" fmla="*/ 134414 h 301384"/>
                <a:gd name="connsiteX3" fmla="*/ 181821 w 181820"/>
                <a:gd name="connsiteY3" fmla="*/ 124895 h 301384"/>
                <a:gd name="connsiteX4" fmla="*/ 132320 w 181820"/>
                <a:gd name="connsiteY4" fmla="*/ 0 h 301384"/>
                <a:gd name="connsiteX5" fmla="*/ 0 w 181820"/>
                <a:gd name="connsiteY5" fmla="*/ 301384 h 301384"/>
                <a:gd name="connsiteX6" fmla="*/ 156309 w 181820"/>
                <a:gd name="connsiteY6" fmla="*/ 301384 h 301384"/>
                <a:gd name="connsiteX7" fmla="*/ 154690 w 181820"/>
                <a:gd name="connsiteY7" fmla="*/ 289390 h 30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820" h="301384">
                  <a:moveTo>
                    <a:pt x="18372" y="289390"/>
                  </a:moveTo>
                  <a:lnTo>
                    <a:pt x="131748" y="31128"/>
                  </a:lnTo>
                  <a:lnTo>
                    <a:pt x="172301" y="134414"/>
                  </a:lnTo>
                  <a:cubicBezTo>
                    <a:pt x="175243" y="131017"/>
                    <a:pt x="178422" y="127836"/>
                    <a:pt x="181821" y="124895"/>
                  </a:cubicBezTo>
                  <a:lnTo>
                    <a:pt x="132320" y="0"/>
                  </a:lnTo>
                  <a:lnTo>
                    <a:pt x="0" y="301384"/>
                  </a:lnTo>
                  <a:lnTo>
                    <a:pt x="156309" y="301384"/>
                  </a:lnTo>
                  <a:cubicBezTo>
                    <a:pt x="155299" y="297462"/>
                    <a:pt x="154757" y="293436"/>
                    <a:pt x="154690" y="289390"/>
                  </a:cubicBezTo>
                  <a:close/>
                </a:path>
              </a:pathLst>
            </a:custGeom>
            <a:solidFill>
              <a:srgbClr val="009DDA"/>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B4F77CF5-409D-C840-A1D0-806A3691F563}"/>
                </a:ext>
              </a:extLst>
            </p:cNvPr>
            <p:cNvSpPr/>
            <p:nvPr/>
          </p:nvSpPr>
          <p:spPr>
            <a:xfrm>
              <a:off x="5523883" y="1512173"/>
              <a:ext cx="83390" cy="35031"/>
            </a:xfrm>
            <a:custGeom>
              <a:avLst/>
              <a:gdLst>
                <a:gd name="connsiteX0" fmla="*/ 65779 w 83390"/>
                <a:gd name="connsiteY0" fmla="*/ 35031 h 35031"/>
                <a:gd name="connsiteX1" fmla="*/ 57212 w 83390"/>
                <a:gd name="connsiteY1" fmla="*/ 23418 h 35031"/>
                <a:gd name="connsiteX2" fmla="*/ 48644 w 83390"/>
                <a:gd name="connsiteY2" fmla="*/ 31795 h 35031"/>
                <a:gd name="connsiteX3" fmla="*/ 32652 w 83390"/>
                <a:gd name="connsiteY3" fmla="*/ 15326 h 35031"/>
                <a:gd name="connsiteX4" fmla="*/ 22276 w 83390"/>
                <a:gd name="connsiteY4" fmla="*/ 34175 h 35031"/>
                <a:gd name="connsiteX5" fmla="*/ 0 w 83390"/>
                <a:gd name="connsiteY5" fmla="*/ 20372 h 35031"/>
                <a:gd name="connsiteX6" fmla="*/ 4855 w 83390"/>
                <a:gd name="connsiteY6" fmla="*/ 12566 h 35031"/>
                <a:gd name="connsiteX7" fmla="*/ 18849 w 83390"/>
                <a:gd name="connsiteY7" fmla="*/ 21323 h 35031"/>
                <a:gd name="connsiteX8" fmla="*/ 30557 w 83390"/>
                <a:gd name="connsiteY8" fmla="*/ 0 h 35031"/>
                <a:gd name="connsiteX9" fmla="*/ 48835 w 83390"/>
                <a:gd name="connsiteY9" fmla="*/ 18753 h 35031"/>
                <a:gd name="connsiteX10" fmla="*/ 58449 w 83390"/>
                <a:gd name="connsiteY10" fmla="*/ 9424 h 35031"/>
                <a:gd name="connsiteX11" fmla="*/ 68825 w 83390"/>
                <a:gd name="connsiteY11" fmla="*/ 23608 h 35031"/>
                <a:gd name="connsiteX12" fmla="*/ 79582 w 83390"/>
                <a:gd name="connsiteY12" fmla="*/ 18753 h 35031"/>
                <a:gd name="connsiteX13" fmla="*/ 83390 w 83390"/>
                <a:gd name="connsiteY13" fmla="*/ 27225 h 35031"/>
                <a:gd name="connsiteX14" fmla="*/ 65779 w 83390"/>
                <a:gd name="connsiteY14" fmla="*/ 35031 h 3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390" h="35031">
                  <a:moveTo>
                    <a:pt x="65779" y="35031"/>
                  </a:moveTo>
                  <a:lnTo>
                    <a:pt x="57212" y="23418"/>
                  </a:lnTo>
                  <a:lnTo>
                    <a:pt x="48644" y="31795"/>
                  </a:lnTo>
                  <a:lnTo>
                    <a:pt x="32652" y="15326"/>
                  </a:lnTo>
                  <a:lnTo>
                    <a:pt x="22276" y="34175"/>
                  </a:lnTo>
                  <a:lnTo>
                    <a:pt x="0" y="20372"/>
                  </a:lnTo>
                  <a:lnTo>
                    <a:pt x="4855" y="12566"/>
                  </a:lnTo>
                  <a:lnTo>
                    <a:pt x="18849" y="21323"/>
                  </a:lnTo>
                  <a:lnTo>
                    <a:pt x="30557" y="0"/>
                  </a:lnTo>
                  <a:lnTo>
                    <a:pt x="48835" y="18753"/>
                  </a:lnTo>
                  <a:lnTo>
                    <a:pt x="58449" y="9424"/>
                  </a:lnTo>
                  <a:lnTo>
                    <a:pt x="68825" y="23608"/>
                  </a:lnTo>
                  <a:lnTo>
                    <a:pt x="79582" y="18753"/>
                  </a:lnTo>
                  <a:lnTo>
                    <a:pt x="83390" y="27225"/>
                  </a:lnTo>
                  <a:lnTo>
                    <a:pt x="65779" y="35031"/>
                  </a:lnTo>
                  <a:close/>
                </a:path>
              </a:pathLst>
            </a:custGeom>
            <a:solidFill>
              <a:srgbClr val="009DDA"/>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254840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62069F3-18F8-CB49-B852-3149626ADFC2}"/>
              </a:ext>
            </a:extLst>
          </p:cNvPr>
          <p:cNvSpPr>
            <a:spLocks noGrp="1"/>
          </p:cNvSpPr>
          <p:nvPr>
            <p:ph type="body" sz="quarter" idx="11"/>
          </p:nvPr>
        </p:nvSpPr>
        <p:spPr>
          <a:xfrm>
            <a:off x="7060946" y="665922"/>
            <a:ext cx="4449834" cy="5029199"/>
          </a:xfrm>
        </p:spPr>
        <p:txBody>
          <a:bodyPr>
            <a:normAutofit fontScale="32500" lnSpcReduction="20000"/>
          </a:bodyPr>
          <a:lstStyle/>
          <a:p>
            <a:r>
              <a:rPr lang="nl-NL" sz="8000" dirty="0"/>
              <a:t>Van megaster naar misdadiger</a:t>
            </a:r>
          </a:p>
          <a:p>
            <a:pPr>
              <a:lnSpc>
                <a:spcPct val="170000"/>
              </a:lnSpc>
            </a:pPr>
            <a:endParaRPr lang="nl-NL" sz="4900" b="0" dirty="0"/>
          </a:p>
          <a:p>
            <a:pPr>
              <a:lnSpc>
                <a:spcPct val="170000"/>
              </a:lnSpc>
            </a:pPr>
            <a:r>
              <a:rPr lang="nl-NL" sz="4900" b="0" dirty="0"/>
              <a:t>Roddels zijn populair en hardnekkig. Waar rook is is vuur, wordt vaak gezegd. </a:t>
            </a:r>
          </a:p>
          <a:p>
            <a:pPr>
              <a:lnSpc>
                <a:spcPct val="170000"/>
              </a:lnSpc>
            </a:pPr>
            <a:r>
              <a:rPr lang="nl-NL" sz="4900" b="0" dirty="0"/>
              <a:t>Marco Borsato is een van de populairste zangers van Nederland. Vorige week brachten </a:t>
            </a:r>
            <a:r>
              <a:rPr lang="nl-NL" sz="4900" b="0" dirty="0" err="1"/>
              <a:t>juice</a:t>
            </a:r>
            <a:r>
              <a:rPr lang="nl-NL" sz="4900" b="0" dirty="0"/>
              <a:t> </a:t>
            </a:r>
            <a:r>
              <a:rPr lang="nl-NL" sz="4900" b="0" dirty="0" err="1"/>
              <a:t>channels</a:t>
            </a:r>
            <a:r>
              <a:rPr lang="nl-NL" sz="4900" b="0" dirty="0"/>
              <a:t> naar buiten dat Marco grensoverschrijdend gedrag had vertoond bij </a:t>
            </a:r>
            <a:r>
              <a:rPr lang="nl-NL" sz="4900" b="0"/>
              <a:t>jonge meisjes.</a:t>
            </a:r>
            <a:endParaRPr lang="nl-NL" sz="4900" b="0" dirty="0"/>
          </a:p>
        </p:txBody>
      </p:sp>
      <p:pic>
        <p:nvPicPr>
          <p:cNvPr id="10" name="Tijdelijke aanduiding voor afbeelding 9">
            <a:extLst>
              <a:ext uri="{FF2B5EF4-FFF2-40B4-BE49-F238E27FC236}">
                <a16:creationId xmlns:a16="http://schemas.microsoft.com/office/drawing/2014/main" id="{3C5CA046-4717-4124-8642-A3147460BE7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888" r="19888"/>
          <a:stretch>
            <a:fillRect/>
          </a:stretch>
        </p:blipFill>
        <p:spPr/>
      </p:pic>
    </p:spTree>
    <p:extLst>
      <p:ext uri="{BB962C8B-B14F-4D97-AF65-F5344CB8AC3E}">
        <p14:creationId xmlns:p14="http://schemas.microsoft.com/office/powerpoint/2010/main" val="56510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F50EE33-A49E-9B4F-AC5C-4C026D60D707}"/>
              </a:ext>
            </a:extLst>
          </p:cNvPr>
          <p:cNvSpPr>
            <a:spLocks noGrp="1"/>
          </p:cNvSpPr>
          <p:nvPr>
            <p:ph type="body" sz="quarter" idx="11"/>
          </p:nvPr>
        </p:nvSpPr>
        <p:spPr>
          <a:xfrm>
            <a:off x="611405" y="1911991"/>
            <a:ext cx="4089253" cy="3404475"/>
          </a:xfrm>
        </p:spPr>
        <p:txBody>
          <a:bodyPr>
            <a:normAutofit fontScale="55000" lnSpcReduction="20000"/>
          </a:bodyPr>
          <a:lstStyle/>
          <a:p>
            <a:pPr>
              <a:lnSpc>
                <a:spcPct val="160000"/>
              </a:lnSpc>
            </a:pPr>
            <a:r>
              <a:rPr lang="nl-NL" sz="2100" b="0" dirty="0">
                <a:latin typeface="+mn-lt"/>
              </a:rPr>
              <a:t>Roddels hebben altijd bestaan. Vroeger lazen mensen ze vooral in ‘roddelbladen’ als Story of Privé. Later kwamen er televisieprogramma’s als Shownieuws en RTL Boulevard. Sinds kort zijn er </a:t>
            </a:r>
            <a:r>
              <a:rPr lang="nl-NL" sz="2100" b="0" dirty="0" err="1">
                <a:latin typeface="+mn-lt"/>
              </a:rPr>
              <a:t>juice</a:t>
            </a:r>
            <a:r>
              <a:rPr lang="nl-NL" sz="2100" b="0" dirty="0">
                <a:latin typeface="+mn-lt"/>
              </a:rPr>
              <a:t> </a:t>
            </a:r>
            <a:r>
              <a:rPr lang="nl-NL" sz="2100" b="0" dirty="0" err="1">
                <a:latin typeface="+mn-lt"/>
              </a:rPr>
              <a:t>channels</a:t>
            </a:r>
            <a:r>
              <a:rPr lang="nl-NL" sz="2100" b="0" dirty="0">
                <a:latin typeface="+mn-lt"/>
              </a:rPr>
              <a:t>. </a:t>
            </a:r>
          </a:p>
          <a:p>
            <a:pPr>
              <a:lnSpc>
                <a:spcPct val="160000"/>
              </a:lnSpc>
            </a:pPr>
            <a:r>
              <a:rPr lang="nl-NL" sz="2100" b="0" dirty="0" err="1"/>
              <a:t>Juice</a:t>
            </a:r>
            <a:r>
              <a:rPr lang="nl-NL" sz="2100" b="0" dirty="0"/>
              <a:t> </a:t>
            </a:r>
            <a:r>
              <a:rPr lang="nl-NL" sz="2100" b="0" dirty="0" err="1"/>
              <a:t>channels</a:t>
            </a:r>
            <a:r>
              <a:rPr lang="nl-NL" sz="2100" b="0" dirty="0"/>
              <a:t> brengen hun nieuwtjes zo snel mogelijk naar buiten. Zonder de feiten te checken. </a:t>
            </a:r>
          </a:p>
          <a:p>
            <a:pPr>
              <a:lnSpc>
                <a:spcPct val="160000"/>
              </a:lnSpc>
            </a:pPr>
            <a:r>
              <a:rPr lang="nl-NL" sz="2100" b="0" dirty="0">
                <a:latin typeface="+mn-lt"/>
              </a:rPr>
              <a:t>Misschien volg jij ze wel op Instagram of </a:t>
            </a:r>
            <a:r>
              <a:rPr lang="nl-NL" sz="2100" b="0" dirty="0" err="1">
                <a:latin typeface="+mn-lt"/>
              </a:rPr>
              <a:t>TikTok</a:t>
            </a:r>
            <a:r>
              <a:rPr lang="nl-NL" sz="2100" b="0" dirty="0">
                <a:latin typeface="+mn-lt"/>
              </a:rPr>
              <a:t>: Popcornshow van </a:t>
            </a:r>
            <a:r>
              <a:rPr lang="nl-NL" sz="2100" b="0" dirty="0"/>
              <a:t>Yvonne </a:t>
            </a:r>
            <a:r>
              <a:rPr lang="nl-NL" sz="2100" b="0" dirty="0" err="1"/>
              <a:t>Coldeweijer</a:t>
            </a:r>
            <a:r>
              <a:rPr lang="nl-NL" sz="2100" b="0" dirty="0"/>
              <a:t> of </a:t>
            </a:r>
            <a:r>
              <a:rPr lang="nl-NL" sz="2100" b="0" dirty="0" err="1"/>
              <a:t>Fawry</a:t>
            </a:r>
            <a:r>
              <a:rPr lang="nl-NL" sz="2100" b="0" dirty="0"/>
              <a:t> </a:t>
            </a:r>
            <a:r>
              <a:rPr lang="nl-NL" sz="2100" b="0" dirty="0" err="1"/>
              <a:t>not</a:t>
            </a:r>
            <a:r>
              <a:rPr lang="nl-NL" sz="2100" b="0" dirty="0"/>
              <a:t> </a:t>
            </a:r>
            <a:r>
              <a:rPr lang="nl-NL" sz="2100" b="0" dirty="0" err="1"/>
              <a:t>Sawry</a:t>
            </a:r>
            <a:r>
              <a:rPr lang="nl-NL" sz="2100" b="0" dirty="0"/>
              <a:t> of Roddelpraat. Deze laatste bracht het gerucht rond Marco Borsato naar buiten.</a:t>
            </a:r>
          </a:p>
          <a:p>
            <a:endParaRPr lang="nl-NL" sz="1700" b="0" dirty="0">
              <a:latin typeface="+mn-lt"/>
            </a:endParaRPr>
          </a:p>
          <a:p>
            <a:endParaRPr lang="nl-NL" sz="1700" b="0" dirty="0">
              <a:latin typeface="+mn-lt"/>
            </a:endParaRPr>
          </a:p>
        </p:txBody>
      </p:sp>
      <p:grpSp>
        <p:nvGrpSpPr>
          <p:cNvPr id="6" name="Group 82">
            <a:extLst>
              <a:ext uri="{FF2B5EF4-FFF2-40B4-BE49-F238E27FC236}">
                <a16:creationId xmlns:a16="http://schemas.microsoft.com/office/drawing/2014/main" id="{486E8FA4-24F0-C348-82BF-70E15AE0708B}"/>
              </a:ext>
            </a:extLst>
          </p:cNvPr>
          <p:cNvGrpSpPr/>
          <p:nvPr/>
        </p:nvGrpSpPr>
        <p:grpSpPr>
          <a:xfrm>
            <a:off x="611405" y="403822"/>
            <a:ext cx="1186319" cy="1330000"/>
            <a:chOff x="6153371" y="4681130"/>
            <a:chExt cx="654957" cy="734282"/>
          </a:xfrm>
        </p:grpSpPr>
        <p:sp>
          <p:nvSpPr>
            <p:cNvPr id="7" name="Graphic 2">
              <a:extLst>
                <a:ext uri="{FF2B5EF4-FFF2-40B4-BE49-F238E27FC236}">
                  <a16:creationId xmlns:a16="http://schemas.microsoft.com/office/drawing/2014/main" id="{8345ACF5-97CC-C841-B82E-23F43FDDD1EC}"/>
                </a:ext>
              </a:extLst>
            </p:cNvPr>
            <p:cNvSpPr/>
            <p:nvPr/>
          </p:nvSpPr>
          <p:spPr>
            <a:xfrm>
              <a:off x="6153371" y="4681130"/>
              <a:ext cx="654957" cy="734282"/>
            </a:xfrm>
            <a:custGeom>
              <a:avLst/>
              <a:gdLst>
                <a:gd name="connsiteX0" fmla="*/ 631452 w 654957"/>
                <a:gd name="connsiteY0" fmla="*/ 191486 h 734282"/>
                <a:gd name="connsiteX1" fmla="*/ 574812 w 654957"/>
                <a:gd name="connsiteY1" fmla="*/ 89438 h 734282"/>
                <a:gd name="connsiteX2" fmla="*/ 481902 w 654957"/>
                <a:gd name="connsiteY2" fmla="*/ 27086 h 734282"/>
                <a:gd name="connsiteX3" fmla="*/ 335970 w 654957"/>
                <a:gd name="connsiteY3" fmla="*/ 146 h 734282"/>
                <a:gd name="connsiteX4" fmla="*/ 117690 w 654957"/>
                <a:gd name="connsiteY4" fmla="*/ 75350 h 734282"/>
                <a:gd name="connsiteX5" fmla="*/ 32682 w 654957"/>
                <a:gd name="connsiteY5" fmla="*/ 192914 h 734282"/>
                <a:gd name="connsiteX6" fmla="*/ 126 w 654957"/>
                <a:gd name="connsiteY6" fmla="*/ 377210 h 734282"/>
                <a:gd name="connsiteX7" fmla="*/ 82944 w 654957"/>
                <a:gd name="connsiteY7" fmla="*/ 644324 h 734282"/>
                <a:gd name="connsiteX8" fmla="*/ 314742 w 654957"/>
                <a:gd name="connsiteY8" fmla="*/ 734282 h 734282"/>
                <a:gd name="connsiteX9" fmla="*/ 559200 w 654957"/>
                <a:gd name="connsiteY9" fmla="*/ 635852 h 734282"/>
                <a:gd name="connsiteX10" fmla="*/ 654870 w 654957"/>
                <a:gd name="connsiteY10" fmla="*/ 347414 h 734282"/>
                <a:gd name="connsiteX11" fmla="*/ 631452 w 654957"/>
                <a:gd name="connsiteY11" fmla="*/ 191486 h 73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957" h="734282">
                  <a:moveTo>
                    <a:pt x="631452" y="191486"/>
                  </a:moveTo>
                  <a:cubicBezTo>
                    <a:pt x="619724" y="153961"/>
                    <a:pt x="600448" y="119234"/>
                    <a:pt x="574812" y="89438"/>
                  </a:cubicBezTo>
                  <a:cubicBezTo>
                    <a:pt x="548157" y="62850"/>
                    <a:pt x="516610" y="41679"/>
                    <a:pt x="481902" y="27086"/>
                  </a:cubicBezTo>
                  <a:cubicBezTo>
                    <a:pt x="435705" y="7895"/>
                    <a:pt x="385975" y="-1291"/>
                    <a:pt x="335970" y="146"/>
                  </a:cubicBezTo>
                  <a:cubicBezTo>
                    <a:pt x="256892" y="394"/>
                    <a:pt x="180138" y="26839"/>
                    <a:pt x="117690" y="75350"/>
                  </a:cubicBezTo>
                  <a:cubicBezTo>
                    <a:pt x="82782" y="101813"/>
                    <a:pt x="54453" y="141005"/>
                    <a:pt x="32682" y="192914"/>
                  </a:cubicBezTo>
                  <a:cubicBezTo>
                    <a:pt x="9740" y="251582"/>
                    <a:pt x="-1321" y="314229"/>
                    <a:pt x="126" y="377210"/>
                  </a:cubicBezTo>
                  <a:cubicBezTo>
                    <a:pt x="126" y="495250"/>
                    <a:pt x="27732" y="584285"/>
                    <a:pt x="82944" y="644324"/>
                  </a:cubicBezTo>
                  <a:cubicBezTo>
                    <a:pt x="138157" y="704363"/>
                    <a:pt x="215426" y="734349"/>
                    <a:pt x="314742" y="734282"/>
                  </a:cubicBezTo>
                  <a:cubicBezTo>
                    <a:pt x="413934" y="734282"/>
                    <a:pt x="495420" y="701469"/>
                    <a:pt x="559200" y="635852"/>
                  </a:cubicBezTo>
                  <a:cubicBezTo>
                    <a:pt x="622980" y="570235"/>
                    <a:pt x="654870" y="474089"/>
                    <a:pt x="654870" y="347414"/>
                  </a:cubicBezTo>
                  <a:cubicBezTo>
                    <a:pt x="655889" y="294496"/>
                    <a:pt x="647968" y="241777"/>
                    <a:pt x="631452" y="191486"/>
                  </a:cubicBezTo>
                  <a:close/>
                </a:path>
              </a:pathLst>
            </a:custGeom>
            <a:solidFill>
              <a:srgbClr val="9AA6B9"/>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4DC64146-7F9C-D242-8259-02019E53B024}"/>
                </a:ext>
              </a:extLst>
            </p:cNvPr>
            <p:cNvSpPr/>
            <p:nvPr/>
          </p:nvSpPr>
          <p:spPr>
            <a:xfrm>
              <a:off x="6306569" y="5051201"/>
              <a:ext cx="370114" cy="286057"/>
            </a:xfrm>
            <a:custGeom>
              <a:avLst/>
              <a:gdLst>
                <a:gd name="connsiteX0" fmla="*/ 156594 w 370114"/>
                <a:gd name="connsiteY0" fmla="*/ 136889 h 286057"/>
                <a:gd name="connsiteX1" fmla="*/ 72633 w 370114"/>
                <a:gd name="connsiteY1" fmla="*/ 52928 h 286057"/>
                <a:gd name="connsiteX2" fmla="*/ 0 w 370114"/>
                <a:gd name="connsiteY2" fmla="*/ 125561 h 286057"/>
                <a:gd name="connsiteX3" fmla="*/ 160592 w 370114"/>
                <a:gd name="connsiteY3" fmla="*/ 286058 h 286057"/>
                <a:gd name="connsiteX4" fmla="*/ 370114 w 370114"/>
                <a:gd name="connsiteY4" fmla="*/ 76536 h 286057"/>
                <a:gd name="connsiteX5" fmla="*/ 293483 w 370114"/>
                <a:gd name="connsiteY5" fmla="*/ 0 h 286057"/>
                <a:gd name="connsiteX6" fmla="*/ 156594 w 370114"/>
                <a:gd name="connsiteY6" fmla="*/ 136889 h 28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14" h="286057">
                  <a:moveTo>
                    <a:pt x="156594" y="136889"/>
                  </a:moveTo>
                  <a:lnTo>
                    <a:pt x="72633" y="52928"/>
                  </a:lnTo>
                  <a:lnTo>
                    <a:pt x="0" y="125561"/>
                  </a:lnTo>
                  <a:lnTo>
                    <a:pt x="160592" y="286058"/>
                  </a:lnTo>
                  <a:lnTo>
                    <a:pt x="370114" y="76536"/>
                  </a:lnTo>
                  <a:lnTo>
                    <a:pt x="293483" y="0"/>
                  </a:lnTo>
                  <a:lnTo>
                    <a:pt x="156594" y="136889"/>
                  </a:lnTo>
                  <a:close/>
                </a:path>
              </a:pathLst>
            </a:custGeom>
            <a:noFill/>
            <a:ln w="9223" cap="rnd">
              <a:solidFill>
                <a:srgbClr val="FFFFFF"/>
              </a:solidFill>
              <a:prstDash val="solid"/>
              <a:round/>
            </a:ln>
          </p:spPr>
          <p:txBody>
            <a:bodyPr rtlCol="0" anchor="ctr"/>
            <a:lstStyle/>
            <a:p>
              <a:endParaRPr lang="en-US"/>
            </a:p>
          </p:txBody>
        </p:sp>
        <p:sp>
          <p:nvSpPr>
            <p:cNvPr id="9" name="Graphic 2">
              <a:extLst>
                <a:ext uri="{FF2B5EF4-FFF2-40B4-BE49-F238E27FC236}">
                  <a16:creationId xmlns:a16="http://schemas.microsoft.com/office/drawing/2014/main" id="{04BB7AC2-3357-2B42-99A7-81848A90C08F}"/>
                </a:ext>
              </a:extLst>
            </p:cNvPr>
            <p:cNvSpPr/>
            <p:nvPr/>
          </p:nvSpPr>
          <p:spPr>
            <a:xfrm>
              <a:off x="6583107" y="4840546"/>
              <a:ext cx="31230" cy="95499"/>
            </a:xfrm>
            <a:custGeom>
              <a:avLst/>
              <a:gdLst>
                <a:gd name="connsiteX0" fmla="*/ 30843 w 31230"/>
                <a:gd name="connsiteY0" fmla="*/ 22837 h 95499"/>
                <a:gd name="connsiteX1" fmla="*/ 30843 w 31230"/>
                <a:gd name="connsiteY1" fmla="*/ 75384 h 95499"/>
                <a:gd name="connsiteX2" fmla="*/ 13042 w 31230"/>
                <a:gd name="connsiteY2" fmla="*/ 95470 h 95499"/>
                <a:gd name="connsiteX3" fmla="*/ 952 w 31230"/>
                <a:gd name="connsiteY3" fmla="*/ 93376 h 95499"/>
                <a:gd name="connsiteX4" fmla="*/ 0 w 31230"/>
                <a:gd name="connsiteY4" fmla="*/ 92329 h 95499"/>
                <a:gd name="connsiteX5" fmla="*/ 0 w 31230"/>
                <a:gd name="connsiteY5" fmla="*/ 91377 h 95499"/>
                <a:gd name="connsiteX6" fmla="*/ 1999 w 31230"/>
                <a:gd name="connsiteY6" fmla="*/ 85855 h 95499"/>
                <a:gd name="connsiteX7" fmla="*/ 3789 w 31230"/>
                <a:gd name="connsiteY7" fmla="*/ 84913 h 95499"/>
                <a:gd name="connsiteX8" fmla="*/ 3998 w 31230"/>
                <a:gd name="connsiteY8" fmla="*/ 84999 h 95499"/>
                <a:gd name="connsiteX9" fmla="*/ 11042 w 31230"/>
                <a:gd name="connsiteY9" fmla="*/ 86236 h 95499"/>
                <a:gd name="connsiteX10" fmla="*/ 19515 w 31230"/>
                <a:gd name="connsiteY10" fmla="*/ 74432 h 95499"/>
                <a:gd name="connsiteX11" fmla="*/ 19515 w 31230"/>
                <a:gd name="connsiteY11" fmla="*/ 29596 h 95499"/>
                <a:gd name="connsiteX12" fmla="*/ 14089 w 31230"/>
                <a:gd name="connsiteY12" fmla="*/ 29596 h 95499"/>
                <a:gd name="connsiteX13" fmla="*/ 12565 w 31230"/>
                <a:gd name="connsiteY13" fmla="*/ 28168 h 95499"/>
                <a:gd name="connsiteX14" fmla="*/ 12565 w 31230"/>
                <a:gd name="connsiteY14" fmla="*/ 22837 h 95499"/>
                <a:gd name="connsiteX15" fmla="*/ 14089 w 31230"/>
                <a:gd name="connsiteY15" fmla="*/ 21409 h 95499"/>
                <a:gd name="connsiteX16" fmla="*/ 29320 w 31230"/>
                <a:gd name="connsiteY16" fmla="*/ 21409 h 95499"/>
                <a:gd name="connsiteX17" fmla="*/ 30824 w 31230"/>
                <a:gd name="connsiteY17" fmla="*/ 22304 h 95499"/>
                <a:gd name="connsiteX18" fmla="*/ 30843 w 31230"/>
                <a:gd name="connsiteY18" fmla="*/ 22837 h 95499"/>
                <a:gd name="connsiteX19" fmla="*/ 18658 w 31230"/>
                <a:gd name="connsiteY19" fmla="*/ 12366 h 95499"/>
                <a:gd name="connsiteX20" fmla="*/ 16754 w 31230"/>
                <a:gd name="connsiteY20" fmla="*/ 7225 h 95499"/>
                <a:gd name="connsiteX21" fmla="*/ 18753 w 31230"/>
                <a:gd name="connsiteY21" fmla="*/ 2085 h 95499"/>
                <a:gd name="connsiteX22" fmla="*/ 29224 w 31230"/>
                <a:gd name="connsiteY22" fmla="*/ 2085 h 95499"/>
                <a:gd name="connsiteX23" fmla="*/ 31224 w 31230"/>
                <a:gd name="connsiteY23" fmla="*/ 7225 h 95499"/>
                <a:gd name="connsiteX24" fmla="*/ 29129 w 31230"/>
                <a:gd name="connsiteY24" fmla="*/ 12366 h 95499"/>
                <a:gd name="connsiteX25" fmla="*/ 18658 w 31230"/>
                <a:gd name="connsiteY25" fmla="*/ 12366 h 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30" h="95499">
                  <a:moveTo>
                    <a:pt x="30843" y="22837"/>
                  </a:moveTo>
                  <a:lnTo>
                    <a:pt x="30843" y="75384"/>
                  </a:lnTo>
                  <a:cubicBezTo>
                    <a:pt x="30843" y="88806"/>
                    <a:pt x="24941" y="95470"/>
                    <a:pt x="13042" y="95470"/>
                  </a:cubicBezTo>
                  <a:cubicBezTo>
                    <a:pt x="8910" y="95660"/>
                    <a:pt x="4779" y="94937"/>
                    <a:pt x="952" y="93376"/>
                  </a:cubicBezTo>
                  <a:cubicBezTo>
                    <a:pt x="286" y="93376"/>
                    <a:pt x="0" y="92709"/>
                    <a:pt x="0" y="92329"/>
                  </a:cubicBezTo>
                  <a:cubicBezTo>
                    <a:pt x="0" y="91948"/>
                    <a:pt x="0" y="91662"/>
                    <a:pt x="0" y="91377"/>
                  </a:cubicBezTo>
                  <a:lnTo>
                    <a:pt x="1999" y="85855"/>
                  </a:lnTo>
                  <a:cubicBezTo>
                    <a:pt x="2237" y="85103"/>
                    <a:pt x="3037" y="84685"/>
                    <a:pt x="3789" y="84913"/>
                  </a:cubicBezTo>
                  <a:cubicBezTo>
                    <a:pt x="3855" y="84932"/>
                    <a:pt x="3931" y="84961"/>
                    <a:pt x="3998" y="84999"/>
                  </a:cubicBezTo>
                  <a:cubicBezTo>
                    <a:pt x="6244" y="85855"/>
                    <a:pt x="8634" y="86274"/>
                    <a:pt x="11042" y="86236"/>
                  </a:cubicBezTo>
                  <a:cubicBezTo>
                    <a:pt x="16659" y="86236"/>
                    <a:pt x="19515" y="82238"/>
                    <a:pt x="19515" y="74432"/>
                  </a:cubicBezTo>
                  <a:lnTo>
                    <a:pt x="19515" y="29596"/>
                  </a:lnTo>
                  <a:lnTo>
                    <a:pt x="14089" y="29596"/>
                  </a:lnTo>
                  <a:cubicBezTo>
                    <a:pt x="13042" y="29596"/>
                    <a:pt x="12565" y="29120"/>
                    <a:pt x="12565" y="28168"/>
                  </a:cubicBezTo>
                  <a:lnTo>
                    <a:pt x="12565" y="22837"/>
                  </a:lnTo>
                  <a:cubicBezTo>
                    <a:pt x="12565" y="21885"/>
                    <a:pt x="13042" y="21409"/>
                    <a:pt x="14089" y="21409"/>
                  </a:cubicBezTo>
                  <a:lnTo>
                    <a:pt x="29320" y="21409"/>
                  </a:lnTo>
                  <a:cubicBezTo>
                    <a:pt x="29986" y="21238"/>
                    <a:pt x="30652" y="21637"/>
                    <a:pt x="30824" y="22304"/>
                  </a:cubicBezTo>
                  <a:cubicBezTo>
                    <a:pt x="30871" y="22475"/>
                    <a:pt x="30881" y="22656"/>
                    <a:pt x="30843" y="22837"/>
                  </a:cubicBezTo>
                  <a:close/>
                  <a:moveTo>
                    <a:pt x="18658" y="12366"/>
                  </a:moveTo>
                  <a:cubicBezTo>
                    <a:pt x="17382" y="10966"/>
                    <a:pt x="16697" y="9120"/>
                    <a:pt x="16754" y="7225"/>
                  </a:cubicBezTo>
                  <a:cubicBezTo>
                    <a:pt x="16687" y="5312"/>
                    <a:pt x="17411" y="3446"/>
                    <a:pt x="18753" y="2085"/>
                  </a:cubicBezTo>
                  <a:cubicBezTo>
                    <a:pt x="21685" y="-695"/>
                    <a:pt x="26283" y="-695"/>
                    <a:pt x="29224" y="2085"/>
                  </a:cubicBezTo>
                  <a:cubicBezTo>
                    <a:pt x="30567" y="3446"/>
                    <a:pt x="31290" y="5312"/>
                    <a:pt x="31224" y="7225"/>
                  </a:cubicBezTo>
                  <a:cubicBezTo>
                    <a:pt x="31309" y="9158"/>
                    <a:pt x="30538" y="11043"/>
                    <a:pt x="29129" y="12366"/>
                  </a:cubicBezTo>
                  <a:cubicBezTo>
                    <a:pt x="26188" y="15145"/>
                    <a:pt x="21590" y="15145"/>
                    <a:pt x="18658" y="12366"/>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0F13F131-D86D-5A45-A2C2-18A33BD4EB5B}"/>
                </a:ext>
              </a:extLst>
            </p:cNvPr>
            <p:cNvSpPr/>
            <p:nvPr/>
          </p:nvSpPr>
          <p:spPr>
            <a:xfrm>
              <a:off x="6625783" y="4860396"/>
              <a:ext cx="42964" cy="52751"/>
            </a:xfrm>
            <a:custGeom>
              <a:avLst/>
              <a:gdLst>
                <a:gd name="connsiteX0" fmla="*/ 23294 w 42964"/>
                <a:gd name="connsiteY0" fmla="*/ 52678 h 52751"/>
                <a:gd name="connsiteX1" fmla="*/ 5683 w 42964"/>
                <a:gd name="connsiteY1" fmla="*/ 45634 h 52751"/>
                <a:gd name="connsiteX2" fmla="*/ 67 w 42964"/>
                <a:gd name="connsiteY2" fmla="*/ 26595 h 52751"/>
                <a:gd name="connsiteX3" fmla="*/ 6064 w 42964"/>
                <a:gd name="connsiteY3" fmla="*/ 7556 h 52751"/>
                <a:gd name="connsiteX4" fmla="*/ 23199 w 42964"/>
                <a:gd name="connsiteY4" fmla="*/ 36 h 52751"/>
                <a:gd name="connsiteX5" fmla="*/ 32718 w 42964"/>
                <a:gd name="connsiteY5" fmla="*/ 2130 h 52751"/>
                <a:gd name="connsiteX6" fmla="*/ 38811 w 42964"/>
                <a:gd name="connsiteY6" fmla="*/ 7652 h 52751"/>
                <a:gd name="connsiteX7" fmla="*/ 42904 w 42964"/>
                <a:gd name="connsiteY7" fmla="*/ 23549 h 52751"/>
                <a:gd name="connsiteX8" fmla="*/ 42428 w 42964"/>
                <a:gd name="connsiteY8" fmla="*/ 28213 h 52751"/>
                <a:gd name="connsiteX9" fmla="*/ 40905 w 42964"/>
                <a:gd name="connsiteY9" fmla="*/ 28213 h 52751"/>
                <a:gd name="connsiteX10" fmla="*/ 11299 w 42964"/>
                <a:gd name="connsiteY10" fmla="*/ 28213 h 52751"/>
                <a:gd name="connsiteX11" fmla="*/ 14917 w 42964"/>
                <a:gd name="connsiteY11" fmla="*/ 39446 h 52751"/>
                <a:gd name="connsiteX12" fmla="*/ 25483 w 42964"/>
                <a:gd name="connsiteY12" fmla="*/ 43444 h 52751"/>
                <a:gd name="connsiteX13" fmla="*/ 36907 w 42964"/>
                <a:gd name="connsiteY13" fmla="*/ 40779 h 52751"/>
                <a:gd name="connsiteX14" fmla="*/ 38906 w 42964"/>
                <a:gd name="connsiteY14" fmla="*/ 41636 h 52751"/>
                <a:gd name="connsiteX15" fmla="*/ 40810 w 42964"/>
                <a:gd name="connsiteY15" fmla="*/ 46205 h 52751"/>
                <a:gd name="connsiteX16" fmla="*/ 39953 w 42964"/>
                <a:gd name="connsiteY16" fmla="*/ 48299 h 52751"/>
                <a:gd name="connsiteX17" fmla="*/ 23294 w 42964"/>
                <a:gd name="connsiteY17" fmla="*/ 52678 h 52751"/>
                <a:gd name="connsiteX18" fmla="*/ 11299 w 42964"/>
                <a:gd name="connsiteY18" fmla="*/ 21455 h 52751"/>
                <a:gd name="connsiteX19" fmla="*/ 32242 w 42964"/>
                <a:gd name="connsiteY19" fmla="*/ 21455 h 52751"/>
                <a:gd name="connsiteX20" fmla="*/ 22723 w 42964"/>
                <a:gd name="connsiteY20" fmla="*/ 8889 h 52751"/>
                <a:gd name="connsiteX21" fmla="*/ 14250 w 42964"/>
                <a:gd name="connsiteY21" fmla="*/ 12697 h 52751"/>
                <a:gd name="connsiteX22" fmla="*/ 11299 w 42964"/>
                <a:gd name="connsiteY22" fmla="*/ 21455 h 5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64" h="52751">
                  <a:moveTo>
                    <a:pt x="23294" y="52678"/>
                  </a:moveTo>
                  <a:cubicBezTo>
                    <a:pt x="16640" y="53231"/>
                    <a:pt x="10119" y="50622"/>
                    <a:pt x="5683" y="45634"/>
                  </a:cubicBezTo>
                  <a:cubicBezTo>
                    <a:pt x="1599" y="40160"/>
                    <a:pt x="-400" y="33411"/>
                    <a:pt x="67" y="26595"/>
                  </a:cubicBezTo>
                  <a:cubicBezTo>
                    <a:pt x="-171" y="19751"/>
                    <a:pt x="1942" y="13030"/>
                    <a:pt x="6064" y="7556"/>
                  </a:cubicBezTo>
                  <a:cubicBezTo>
                    <a:pt x="10233" y="2444"/>
                    <a:pt x="16611" y="-354"/>
                    <a:pt x="23199" y="36"/>
                  </a:cubicBezTo>
                  <a:cubicBezTo>
                    <a:pt x="26492" y="-69"/>
                    <a:pt x="29767" y="645"/>
                    <a:pt x="32718" y="2130"/>
                  </a:cubicBezTo>
                  <a:cubicBezTo>
                    <a:pt x="35222" y="3368"/>
                    <a:pt x="37335" y="5281"/>
                    <a:pt x="38811" y="7652"/>
                  </a:cubicBezTo>
                  <a:cubicBezTo>
                    <a:pt x="41562" y="12497"/>
                    <a:pt x="42980" y="17980"/>
                    <a:pt x="42904" y="23549"/>
                  </a:cubicBezTo>
                  <a:cubicBezTo>
                    <a:pt x="43066" y="25120"/>
                    <a:pt x="42904" y="26709"/>
                    <a:pt x="42428" y="28213"/>
                  </a:cubicBezTo>
                  <a:cubicBezTo>
                    <a:pt x="41933" y="28375"/>
                    <a:pt x="41400" y="28375"/>
                    <a:pt x="40905" y="28213"/>
                  </a:cubicBezTo>
                  <a:lnTo>
                    <a:pt x="11299" y="28213"/>
                  </a:lnTo>
                  <a:cubicBezTo>
                    <a:pt x="11366" y="32231"/>
                    <a:pt x="12632" y="36143"/>
                    <a:pt x="14917" y="39446"/>
                  </a:cubicBezTo>
                  <a:cubicBezTo>
                    <a:pt x="17592" y="42407"/>
                    <a:pt x="21523" y="43892"/>
                    <a:pt x="25483" y="43444"/>
                  </a:cubicBezTo>
                  <a:cubicBezTo>
                    <a:pt x="29443" y="43406"/>
                    <a:pt x="33337" y="42492"/>
                    <a:pt x="36907" y="40779"/>
                  </a:cubicBezTo>
                  <a:cubicBezTo>
                    <a:pt x="37859" y="40274"/>
                    <a:pt x="38525" y="40560"/>
                    <a:pt x="38906" y="41636"/>
                  </a:cubicBezTo>
                  <a:lnTo>
                    <a:pt x="40810" y="46205"/>
                  </a:lnTo>
                  <a:cubicBezTo>
                    <a:pt x="40810" y="47062"/>
                    <a:pt x="40810" y="47728"/>
                    <a:pt x="39953" y="48299"/>
                  </a:cubicBezTo>
                  <a:cubicBezTo>
                    <a:pt x="34850" y="51127"/>
                    <a:pt x="29129" y="52631"/>
                    <a:pt x="23294" y="52678"/>
                  </a:cubicBezTo>
                  <a:close/>
                  <a:moveTo>
                    <a:pt x="11299" y="21455"/>
                  </a:moveTo>
                  <a:lnTo>
                    <a:pt x="32242" y="21455"/>
                  </a:lnTo>
                  <a:cubicBezTo>
                    <a:pt x="32242" y="13078"/>
                    <a:pt x="29101" y="8889"/>
                    <a:pt x="22723" y="8889"/>
                  </a:cubicBezTo>
                  <a:cubicBezTo>
                    <a:pt x="19429" y="8603"/>
                    <a:pt x="16221" y="10041"/>
                    <a:pt x="14250" y="12697"/>
                  </a:cubicBezTo>
                  <a:cubicBezTo>
                    <a:pt x="12461" y="15277"/>
                    <a:pt x="11433" y="18313"/>
                    <a:pt x="11299" y="21455"/>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0215F7C9-80CF-F449-B6AC-5CF9167E7757}"/>
                </a:ext>
              </a:extLst>
            </p:cNvPr>
            <p:cNvSpPr/>
            <p:nvPr/>
          </p:nvSpPr>
          <p:spPr>
            <a:xfrm>
              <a:off x="6355490" y="4918295"/>
              <a:ext cx="62660" cy="91347"/>
            </a:xfrm>
            <a:custGeom>
              <a:avLst/>
              <a:gdLst>
                <a:gd name="connsiteX0" fmla="*/ 55601 w 62660"/>
                <a:gd name="connsiteY0" fmla="*/ 80263 h 91347"/>
                <a:gd name="connsiteX1" fmla="*/ 60837 w 62660"/>
                <a:gd name="connsiteY1" fmla="*/ 80263 h 91347"/>
                <a:gd name="connsiteX2" fmla="*/ 62646 w 62660"/>
                <a:gd name="connsiteY2" fmla="*/ 81662 h 91347"/>
                <a:gd name="connsiteX3" fmla="*/ 62646 w 62660"/>
                <a:gd name="connsiteY3" fmla="*/ 82072 h 91347"/>
                <a:gd name="connsiteX4" fmla="*/ 62646 w 62660"/>
                <a:gd name="connsiteY4" fmla="*/ 87974 h 91347"/>
                <a:gd name="connsiteX5" fmla="*/ 61246 w 62660"/>
                <a:gd name="connsiteY5" fmla="*/ 89782 h 91347"/>
                <a:gd name="connsiteX6" fmla="*/ 60837 w 62660"/>
                <a:gd name="connsiteY6" fmla="*/ 89782 h 91347"/>
                <a:gd name="connsiteX7" fmla="*/ 47129 w 62660"/>
                <a:gd name="connsiteY7" fmla="*/ 89782 h 91347"/>
                <a:gd name="connsiteX8" fmla="*/ 45320 w 62660"/>
                <a:gd name="connsiteY8" fmla="*/ 87974 h 91347"/>
                <a:gd name="connsiteX9" fmla="*/ 44369 w 62660"/>
                <a:gd name="connsiteY9" fmla="*/ 80929 h 91347"/>
                <a:gd name="connsiteX10" fmla="*/ 24758 w 62660"/>
                <a:gd name="connsiteY10" fmla="*/ 91305 h 91347"/>
                <a:gd name="connsiteX11" fmla="*/ 6481 w 62660"/>
                <a:gd name="connsiteY11" fmla="*/ 83880 h 91347"/>
                <a:gd name="connsiteX12" fmla="*/ 103 w 62660"/>
                <a:gd name="connsiteY12" fmla="*/ 60843 h 91347"/>
                <a:gd name="connsiteX13" fmla="*/ 7528 w 62660"/>
                <a:gd name="connsiteY13" fmla="*/ 36949 h 91347"/>
                <a:gd name="connsiteX14" fmla="*/ 26567 w 62660"/>
                <a:gd name="connsiteY14" fmla="*/ 28763 h 91347"/>
                <a:gd name="connsiteX15" fmla="*/ 36086 w 62660"/>
                <a:gd name="connsiteY15" fmla="*/ 30762 h 91347"/>
                <a:gd name="connsiteX16" fmla="*/ 42084 w 62660"/>
                <a:gd name="connsiteY16" fmla="*/ 35522 h 91347"/>
                <a:gd name="connsiteX17" fmla="*/ 42084 w 62660"/>
                <a:gd name="connsiteY17" fmla="*/ 10010 h 91347"/>
                <a:gd name="connsiteX18" fmla="*/ 35706 w 62660"/>
                <a:gd name="connsiteY18" fmla="*/ 10010 h 91347"/>
                <a:gd name="connsiteX19" fmla="*/ 33897 w 62660"/>
                <a:gd name="connsiteY19" fmla="*/ 8610 h 91347"/>
                <a:gd name="connsiteX20" fmla="*/ 33897 w 62660"/>
                <a:gd name="connsiteY20" fmla="*/ 8201 h 91347"/>
                <a:gd name="connsiteX21" fmla="*/ 33897 w 62660"/>
                <a:gd name="connsiteY21" fmla="*/ 1823 h 91347"/>
                <a:gd name="connsiteX22" fmla="*/ 35297 w 62660"/>
                <a:gd name="connsiteY22" fmla="*/ 14 h 91347"/>
                <a:gd name="connsiteX23" fmla="*/ 35706 w 62660"/>
                <a:gd name="connsiteY23" fmla="*/ 14 h 91347"/>
                <a:gd name="connsiteX24" fmla="*/ 53793 w 62660"/>
                <a:gd name="connsiteY24" fmla="*/ 14 h 91347"/>
                <a:gd name="connsiteX25" fmla="*/ 55601 w 62660"/>
                <a:gd name="connsiteY25" fmla="*/ 1413 h 91347"/>
                <a:gd name="connsiteX26" fmla="*/ 55601 w 62660"/>
                <a:gd name="connsiteY26" fmla="*/ 1823 h 91347"/>
                <a:gd name="connsiteX27" fmla="*/ 42084 w 62660"/>
                <a:gd name="connsiteY27" fmla="*/ 67126 h 91347"/>
                <a:gd name="connsiteX28" fmla="*/ 42084 w 62660"/>
                <a:gd name="connsiteY28" fmla="*/ 45898 h 91347"/>
                <a:gd name="connsiteX29" fmla="*/ 36658 w 62660"/>
                <a:gd name="connsiteY29" fmla="*/ 41424 h 91347"/>
                <a:gd name="connsiteX30" fmla="*/ 28757 w 62660"/>
                <a:gd name="connsiteY30" fmla="*/ 39425 h 91347"/>
                <a:gd name="connsiteX31" fmla="*/ 13716 w 62660"/>
                <a:gd name="connsiteY31" fmla="*/ 59701 h 91347"/>
                <a:gd name="connsiteX32" fmla="*/ 20475 w 62660"/>
                <a:gd name="connsiteY32" fmla="*/ 78740 h 91347"/>
                <a:gd name="connsiteX33" fmla="*/ 28471 w 62660"/>
                <a:gd name="connsiteY33" fmla="*/ 80358 h 91347"/>
                <a:gd name="connsiteX34" fmla="*/ 37990 w 62660"/>
                <a:gd name="connsiteY34" fmla="*/ 76645 h 91347"/>
                <a:gd name="connsiteX35" fmla="*/ 42084 w 62660"/>
                <a:gd name="connsiteY35" fmla="*/ 67126 h 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660" h="91347">
                  <a:moveTo>
                    <a:pt x="55601" y="80263"/>
                  </a:moveTo>
                  <a:lnTo>
                    <a:pt x="60837" y="80263"/>
                  </a:lnTo>
                  <a:cubicBezTo>
                    <a:pt x="61722" y="80149"/>
                    <a:pt x="62531" y="80777"/>
                    <a:pt x="62646" y="81662"/>
                  </a:cubicBezTo>
                  <a:cubicBezTo>
                    <a:pt x="62665" y="81795"/>
                    <a:pt x="62665" y="81938"/>
                    <a:pt x="62646" y="82072"/>
                  </a:cubicBezTo>
                  <a:lnTo>
                    <a:pt x="62646" y="87974"/>
                  </a:lnTo>
                  <a:cubicBezTo>
                    <a:pt x="62760" y="88859"/>
                    <a:pt x="62132" y="89668"/>
                    <a:pt x="61246" y="89782"/>
                  </a:cubicBezTo>
                  <a:cubicBezTo>
                    <a:pt x="61113" y="89801"/>
                    <a:pt x="60970" y="89801"/>
                    <a:pt x="60837" y="89782"/>
                  </a:cubicBezTo>
                  <a:lnTo>
                    <a:pt x="47129" y="89782"/>
                  </a:lnTo>
                  <a:cubicBezTo>
                    <a:pt x="46082" y="89782"/>
                    <a:pt x="45511" y="89211"/>
                    <a:pt x="45320" y="87974"/>
                  </a:cubicBezTo>
                  <a:lnTo>
                    <a:pt x="44369" y="80929"/>
                  </a:lnTo>
                  <a:cubicBezTo>
                    <a:pt x="40304" y="87802"/>
                    <a:pt x="32726" y="91810"/>
                    <a:pt x="24758" y="91305"/>
                  </a:cubicBezTo>
                  <a:cubicBezTo>
                    <a:pt x="17857" y="91724"/>
                    <a:pt x="11136" y="88992"/>
                    <a:pt x="6481" y="83880"/>
                  </a:cubicBezTo>
                  <a:cubicBezTo>
                    <a:pt x="1731" y="77179"/>
                    <a:pt x="-525" y="69030"/>
                    <a:pt x="103" y="60843"/>
                  </a:cubicBezTo>
                  <a:cubicBezTo>
                    <a:pt x="-497" y="52228"/>
                    <a:pt x="2159" y="43708"/>
                    <a:pt x="7528" y="36949"/>
                  </a:cubicBezTo>
                  <a:cubicBezTo>
                    <a:pt x="12374" y="31571"/>
                    <a:pt x="19332" y="28573"/>
                    <a:pt x="26567" y="28763"/>
                  </a:cubicBezTo>
                  <a:cubicBezTo>
                    <a:pt x="29851" y="28687"/>
                    <a:pt x="33107" y="29372"/>
                    <a:pt x="36086" y="30762"/>
                  </a:cubicBezTo>
                  <a:cubicBezTo>
                    <a:pt x="38447" y="31828"/>
                    <a:pt x="40513" y="33465"/>
                    <a:pt x="42084" y="35522"/>
                  </a:cubicBezTo>
                  <a:lnTo>
                    <a:pt x="42084" y="10010"/>
                  </a:lnTo>
                  <a:lnTo>
                    <a:pt x="35706" y="10010"/>
                  </a:lnTo>
                  <a:cubicBezTo>
                    <a:pt x="34820" y="10124"/>
                    <a:pt x="34011" y="9496"/>
                    <a:pt x="33897" y="8610"/>
                  </a:cubicBezTo>
                  <a:cubicBezTo>
                    <a:pt x="33878" y="8477"/>
                    <a:pt x="33878" y="8334"/>
                    <a:pt x="33897" y="8201"/>
                  </a:cubicBezTo>
                  <a:lnTo>
                    <a:pt x="33897" y="1823"/>
                  </a:lnTo>
                  <a:cubicBezTo>
                    <a:pt x="33783" y="938"/>
                    <a:pt x="34411" y="129"/>
                    <a:pt x="35297" y="14"/>
                  </a:cubicBezTo>
                  <a:cubicBezTo>
                    <a:pt x="35430" y="-5"/>
                    <a:pt x="35573" y="-5"/>
                    <a:pt x="35706" y="14"/>
                  </a:cubicBezTo>
                  <a:lnTo>
                    <a:pt x="53793" y="14"/>
                  </a:lnTo>
                  <a:cubicBezTo>
                    <a:pt x="54678" y="-100"/>
                    <a:pt x="55487" y="528"/>
                    <a:pt x="55601" y="1413"/>
                  </a:cubicBezTo>
                  <a:cubicBezTo>
                    <a:pt x="55620" y="1547"/>
                    <a:pt x="55620" y="1690"/>
                    <a:pt x="55601" y="1823"/>
                  </a:cubicBezTo>
                  <a:close/>
                  <a:moveTo>
                    <a:pt x="42084" y="67126"/>
                  </a:moveTo>
                  <a:lnTo>
                    <a:pt x="42084" y="45898"/>
                  </a:lnTo>
                  <a:cubicBezTo>
                    <a:pt x="40665" y="43994"/>
                    <a:pt x="38799" y="42452"/>
                    <a:pt x="36658" y="41424"/>
                  </a:cubicBezTo>
                  <a:cubicBezTo>
                    <a:pt x="34211" y="40148"/>
                    <a:pt x="31508" y="39463"/>
                    <a:pt x="28757" y="39425"/>
                  </a:cubicBezTo>
                  <a:cubicBezTo>
                    <a:pt x="19237" y="39425"/>
                    <a:pt x="13716" y="46183"/>
                    <a:pt x="13716" y="59701"/>
                  </a:cubicBezTo>
                  <a:cubicBezTo>
                    <a:pt x="13716" y="70077"/>
                    <a:pt x="16001" y="76550"/>
                    <a:pt x="20475" y="78740"/>
                  </a:cubicBezTo>
                  <a:cubicBezTo>
                    <a:pt x="22969" y="79920"/>
                    <a:pt x="25710" y="80482"/>
                    <a:pt x="28471" y="80358"/>
                  </a:cubicBezTo>
                  <a:cubicBezTo>
                    <a:pt x="32003" y="80367"/>
                    <a:pt x="35401" y="79035"/>
                    <a:pt x="37990" y="76645"/>
                  </a:cubicBezTo>
                  <a:cubicBezTo>
                    <a:pt x="40675" y="74218"/>
                    <a:pt x="42169" y="70743"/>
                    <a:pt x="42084" y="67126"/>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F35C3A33-3752-B042-992E-C6B545889496}"/>
                </a:ext>
              </a:extLst>
            </p:cNvPr>
            <p:cNvSpPr/>
            <p:nvPr/>
          </p:nvSpPr>
          <p:spPr>
            <a:xfrm>
              <a:off x="6425882" y="4947310"/>
              <a:ext cx="55762" cy="62626"/>
            </a:xfrm>
            <a:custGeom>
              <a:avLst/>
              <a:gdLst>
                <a:gd name="connsiteX0" fmla="*/ 35377 w 55762"/>
                <a:gd name="connsiteY0" fmla="*/ 24975 h 62626"/>
                <a:gd name="connsiteX1" fmla="*/ 35377 w 55762"/>
                <a:gd name="connsiteY1" fmla="*/ 20786 h 62626"/>
                <a:gd name="connsiteX2" fmla="*/ 30617 w 55762"/>
                <a:gd name="connsiteY2" fmla="*/ 10029 h 62626"/>
                <a:gd name="connsiteX3" fmla="*/ 23954 w 55762"/>
                <a:gd name="connsiteY3" fmla="*/ 9077 h 62626"/>
                <a:gd name="connsiteX4" fmla="*/ 14434 w 55762"/>
                <a:gd name="connsiteY4" fmla="*/ 16788 h 62626"/>
                <a:gd name="connsiteX5" fmla="*/ 12625 w 55762"/>
                <a:gd name="connsiteY5" fmla="*/ 18597 h 62626"/>
                <a:gd name="connsiteX6" fmla="*/ 4915 w 55762"/>
                <a:gd name="connsiteY6" fmla="*/ 18597 h 62626"/>
                <a:gd name="connsiteX7" fmla="*/ 3201 w 55762"/>
                <a:gd name="connsiteY7" fmla="*/ 16788 h 62626"/>
                <a:gd name="connsiteX8" fmla="*/ 10341 w 55762"/>
                <a:gd name="connsiteY8" fmla="*/ 3842 h 62626"/>
                <a:gd name="connsiteX9" fmla="*/ 27095 w 55762"/>
                <a:gd name="connsiteY9" fmla="*/ 34 h 62626"/>
                <a:gd name="connsiteX10" fmla="*/ 48704 w 55762"/>
                <a:gd name="connsiteY10" fmla="*/ 19834 h 62626"/>
                <a:gd name="connsiteX11" fmla="*/ 48704 w 55762"/>
                <a:gd name="connsiteY11" fmla="*/ 51534 h 62626"/>
                <a:gd name="connsiteX12" fmla="*/ 53940 w 55762"/>
                <a:gd name="connsiteY12" fmla="*/ 51534 h 62626"/>
                <a:gd name="connsiteX13" fmla="*/ 55748 w 55762"/>
                <a:gd name="connsiteY13" fmla="*/ 52933 h 62626"/>
                <a:gd name="connsiteX14" fmla="*/ 55748 w 55762"/>
                <a:gd name="connsiteY14" fmla="*/ 53343 h 62626"/>
                <a:gd name="connsiteX15" fmla="*/ 55748 w 55762"/>
                <a:gd name="connsiteY15" fmla="*/ 59245 h 62626"/>
                <a:gd name="connsiteX16" fmla="*/ 54349 w 55762"/>
                <a:gd name="connsiteY16" fmla="*/ 61053 h 62626"/>
                <a:gd name="connsiteX17" fmla="*/ 53940 w 55762"/>
                <a:gd name="connsiteY17" fmla="*/ 61053 h 62626"/>
                <a:gd name="connsiteX18" fmla="*/ 39661 w 55762"/>
                <a:gd name="connsiteY18" fmla="*/ 61053 h 62626"/>
                <a:gd name="connsiteX19" fmla="*/ 37852 w 55762"/>
                <a:gd name="connsiteY19" fmla="*/ 59245 h 62626"/>
                <a:gd name="connsiteX20" fmla="*/ 36995 w 55762"/>
                <a:gd name="connsiteY20" fmla="*/ 53723 h 62626"/>
                <a:gd name="connsiteX21" fmla="*/ 17956 w 55762"/>
                <a:gd name="connsiteY21" fmla="*/ 62576 h 62626"/>
                <a:gd name="connsiteX22" fmla="*/ 5105 w 55762"/>
                <a:gd name="connsiteY22" fmla="*/ 58483 h 62626"/>
                <a:gd name="connsiteX23" fmla="*/ 60 w 55762"/>
                <a:gd name="connsiteY23" fmla="*/ 45537 h 62626"/>
                <a:gd name="connsiteX24" fmla="*/ 9579 w 55762"/>
                <a:gd name="connsiteY24" fmla="*/ 29449 h 62626"/>
                <a:gd name="connsiteX25" fmla="*/ 28618 w 55762"/>
                <a:gd name="connsiteY25" fmla="*/ 25355 h 62626"/>
                <a:gd name="connsiteX26" fmla="*/ 35377 w 55762"/>
                <a:gd name="connsiteY26" fmla="*/ 42586 h 62626"/>
                <a:gd name="connsiteX27" fmla="*/ 35377 w 55762"/>
                <a:gd name="connsiteY27" fmla="*/ 33066 h 62626"/>
                <a:gd name="connsiteX28" fmla="*/ 21098 w 55762"/>
                <a:gd name="connsiteY28" fmla="*/ 34113 h 62626"/>
                <a:gd name="connsiteX29" fmla="*/ 16433 w 55762"/>
                <a:gd name="connsiteY29" fmla="*/ 36303 h 62626"/>
                <a:gd name="connsiteX30" fmla="*/ 12530 w 55762"/>
                <a:gd name="connsiteY30" fmla="*/ 43728 h 62626"/>
                <a:gd name="connsiteX31" fmla="*/ 22050 w 55762"/>
                <a:gd name="connsiteY31" fmla="*/ 52105 h 62626"/>
                <a:gd name="connsiteX32" fmla="*/ 31569 w 55762"/>
                <a:gd name="connsiteY32" fmla="*/ 49154 h 62626"/>
                <a:gd name="connsiteX33" fmla="*/ 35662 w 55762"/>
                <a:gd name="connsiteY33" fmla="*/ 42586 h 6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62" h="62626">
                  <a:moveTo>
                    <a:pt x="35377" y="24975"/>
                  </a:moveTo>
                  <a:lnTo>
                    <a:pt x="35377" y="20786"/>
                  </a:lnTo>
                  <a:cubicBezTo>
                    <a:pt x="35377" y="15074"/>
                    <a:pt x="33759" y="11267"/>
                    <a:pt x="30617" y="10029"/>
                  </a:cubicBezTo>
                  <a:cubicBezTo>
                    <a:pt x="28475" y="9287"/>
                    <a:pt x="26219" y="8963"/>
                    <a:pt x="23954" y="9077"/>
                  </a:cubicBezTo>
                  <a:cubicBezTo>
                    <a:pt x="19327" y="8992"/>
                    <a:pt x="15310" y="12247"/>
                    <a:pt x="14434" y="16788"/>
                  </a:cubicBezTo>
                  <a:cubicBezTo>
                    <a:pt x="14434" y="18026"/>
                    <a:pt x="13577" y="18597"/>
                    <a:pt x="12625" y="18597"/>
                  </a:cubicBezTo>
                  <a:lnTo>
                    <a:pt x="4915" y="18597"/>
                  </a:lnTo>
                  <a:cubicBezTo>
                    <a:pt x="3582" y="18597"/>
                    <a:pt x="3011" y="18026"/>
                    <a:pt x="3201" y="16788"/>
                  </a:cubicBezTo>
                  <a:cubicBezTo>
                    <a:pt x="3153" y="11524"/>
                    <a:pt x="5857" y="6612"/>
                    <a:pt x="10341" y="3842"/>
                  </a:cubicBezTo>
                  <a:cubicBezTo>
                    <a:pt x="15481" y="1081"/>
                    <a:pt x="21269" y="-233"/>
                    <a:pt x="27095" y="34"/>
                  </a:cubicBezTo>
                  <a:cubicBezTo>
                    <a:pt x="41564" y="34"/>
                    <a:pt x="48704" y="6602"/>
                    <a:pt x="48704" y="19834"/>
                  </a:cubicBezTo>
                  <a:lnTo>
                    <a:pt x="48704" y="51534"/>
                  </a:lnTo>
                  <a:lnTo>
                    <a:pt x="53940" y="51534"/>
                  </a:lnTo>
                  <a:cubicBezTo>
                    <a:pt x="54825" y="51420"/>
                    <a:pt x="55634" y="52048"/>
                    <a:pt x="55748" y="52933"/>
                  </a:cubicBezTo>
                  <a:cubicBezTo>
                    <a:pt x="55767" y="53067"/>
                    <a:pt x="55767" y="53209"/>
                    <a:pt x="55748" y="53343"/>
                  </a:cubicBezTo>
                  <a:lnTo>
                    <a:pt x="55748" y="59245"/>
                  </a:lnTo>
                  <a:cubicBezTo>
                    <a:pt x="55862" y="60130"/>
                    <a:pt x="55234" y="60939"/>
                    <a:pt x="54349" y="61053"/>
                  </a:cubicBezTo>
                  <a:cubicBezTo>
                    <a:pt x="54216" y="61072"/>
                    <a:pt x="54073" y="61072"/>
                    <a:pt x="53940" y="61053"/>
                  </a:cubicBezTo>
                  <a:lnTo>
                    <a:pt x="39661" y="61053"/>
                  </a:lnTo>
                  <a:cubicBezTo>
                    <a:pt x="38613" y="61053"/>
                    <a:pt x="38042" y="60482"/>
                    <a:pt x="37852" y="59245"/>
                  </a:cubicBezTo>
                  <a:lnTo>
                    <a:pt x="36995" y="53723"/>
                  </a:lnTo>
                  <a:cubicBezTo>
                    <a:pt x="32578" y="59740"/>
                    <a:pt x="25400" y="63081"/>
                    <a:pt x="17956" y="62576"/>
                  </a:cubicBezTo>
                  <a:cubicBezTo>
                    <a:pt x="13330" y="62729"/>
                    <a:pt x="8789" y="61282"/>
                    <a:pt x="5105" y="58483"/>
                  </a:cubicBezTo>
                  <a:cubicBezTo>
                    <a:pt x="1507" y="55189"/>
                    <a:pt x="-359" y="50401"/>
                    <a:pt x="60" y="45537"/>
                  </a:cubicBezTo>
                  <a:cubicBezTo>
                    <a:pt x="-531" y="38692"/>
                    <a:pt x="3296" y="32228"/>
                    <a:pt x="9579" y="29449"/>
                  </a:cubicBezTo>
                  <a:cubicBezTo>
                    <a:pt x="15595" y="26859"/>
                    <a:pt x="22068" y="25470"/>
                    <a:pt x="28618" y="25355"/>
                  </a:cubicBezTo>
                  <a:close/>
                  <a:moveTo>
                    <a:pt x="35377" y="42586"/>
                  </a:moveTo>
                  <a:lnTo>
                    <a:pt x="35377" y="33066"/>
                  </a:lnTo>
                  <a:cubicBezTo>
                    <a:pt x="30588" y="32761"/>
                    <a:pt x="25791" y="33114"/>
                    <a:pt x="21098" y="34113"/>
                  </a:cubicBezTo>
                  <a:cubicBezTo>
                    <a:pt x="19489" y="34732"/>
                    <a:pt x="17937" y="35465"/>
                    <a:pt x="16433" y="36303"/>
                  </a:cubicBezTo>
                  <a:cubicBezTo>
                    <a:pt x="13768" y="37778"/>
                    <a:pt x="12225" y="40691"/>
                    <a:pt x="12530" y="43728"/>
                  </a:cubicBezTo>
                  <a:cubicBezTo>
                    <a:pt x="12530" y="49344"/>
                    <a:pt x="15767" y="52105"/>
                    <a:pt x="22050" y="52105"/>
                  </a:cubicBezTo>
                  <a:cubicBezTo>
                    <a:pt x="25467" y="52229"/>
                    <a:pt x="28827" y="51191"/>
                    <a:pt x="31569" y="49154"/>
                  </a:cubicBezTo>
                  <a:cubicBezTo>
                    <a:pt x="33882" y="47717"/>
                    <a:pt x="35396" y="45289"/>
                    <a:pt x="35662" y="42586"/>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13314D33-FC49-7C49-AA6E-52DD11247A8F}"/>
                </a:ext>
              </a:extLst>
            </p:cNvPr>
            <p:cNvSpPr/>
            <p:nvPr/>
          </p:nvSpPr>
          <p:spPr>
            <a:xfrm>
              <a:off x="6484186" y="4930290"/>
              <a:ext cx="41092" cy="79463"/>
            </a:xfrm>
            <a:custGeom>
              <a:avLst/>
              <a:gdLst>
                <a:gd name="connsiteX0" fmla="*/ 22385 w 41092"/>
                <a:gd name="connsiteY0" fmla="*/ 28001 h 79463"/>
                <a:gd name="connsiteX1" fmla="*/ 22385 w 41092"/>
                <a:gd name="connsiteY1" fmla="*/ 58368 h 79463"/>
                <a:gd name="connsiteX2" fmla="*/ 23813 w 41092"/>
                <a:gd name="connsiteY2" fmla="*/ 66650 h 79463"/>
                <a:gd name="connsiteX3" fmla="*/ 29239 w 41092"/>
                <a:gd name="connsiteY3" fmla="*/ 69125 h 79463"/>
                <a:gd name="connsiteX4" fmla="*/ 36949 w 41092"/>
                <a:gd name="connsiteY4" fmla="*/ 67412 h 79463"/>
                <a:gd name="connsiteX5" fmla="*/ 38853 w 41092"/>
                <a:gd name="connsiteY5" fmla="*/ 68459 h 79463"/>
                <a:gd name="connsiteX6" fmla="*/ 41043 w 41092"/>
                <a:gd name="connsiteY6" fmla="*/ 73980 h 79463"/>
                <a:gd name="connsiteX7" fmla="*/ 41043 w 41092"/>
                <a:gd name="connsiteY7" fmla="*/ 75027 h 79463"/>
                <a:gd name="connsiteX8" fmla="*/ 39900 w 41092"/>
                <a:gd name="connsiteY8" fmla="*/ 76360 h 79463"/>
                <a:gd name="connsiteX9" fmla="*/ 26097 w 41092"/>
                <a:gd name="connsiteY9" fmla="*/ 79311 h 79463"/>
                <a:gd name="connsiteX10" fmla="*/ 12009 w 41092"/>
                <a:gd name="connsiteY10" fmla="*/ 73695 h 79463"/>
                <a:gd name="connsiteX11" fmla="*/ 9248 w 41092"/>
                <a:gd name="connsiteY11" fmla="*/ 66745 h 79463"/>
                <a:gd name="connsiteX12" fmla="*/ 8772 w 41092"/>
                <a:gd name="connsiteY12" fmla="*/ 57226 h 79463"/>
                <a:gd name="connsiteX13" fmla="*/ 8772 w 41092"/>
                <a:gd name="connsiteY13" fmla="*/ 28192 h 79463"/>
                <a:gd name="connsiteX14" fmla="*/ 1823 w 41092"/>
                <a:gd name="connsiteY14" fmla="*/ 28192 h 79463"/>
                <a:gd name="connsiteX15" fmla="*/ 14 w 41092"/>
                <a:gd name="connsiteY15" fmla="*/ 26792 h 79463"/>
                <a:gd name="connsiteX16" fmla="*/ 14 w 41092"/>
                <a:gd name="connsiteY16" fmla="*/ 26383 h 79463"/>
                <a:gd name="connsiteX17" fmla="*/ 14 w 41092"/>
                <a:gd name="connsiteY17" fmla="*/ 20100 h 79463"/>
                <a:gd name="connsiteX18" fmla="*/ 1414 w 41092"/>
                <a:gd name="connsiteY18" fmla="*/ 18292 h 79463"/>
                <a:gd name="connsiteX19" fmla="*/ 1823 w 41092"/>
                <a:gd name="connsiteY19" fmla="*/ 18292 h 79463"/>
                <a:gd name="connsiteX20" fmla="*/ 8772 w 41092"/>
                <a:gd name="connsiteY20" fmla="*/ 18292 h 79463"/>
                <a:gd name="connsiteX21" fmla="*/ 8772 w 41092"/>
                <a:gd name="connsiteY21" fmla="*/ 1823 h 79463"/>
                <a:gd name="connsiteX22" fmla="*/ 10171 w 41092"/>
                <a:gd name="connsiteY22" fmla="*/ 14 h 79463"/>
                <a:gd name="connsiteX23" fmla="*/ 10581 w 41092"/>
                <a:gd name="connsiteY23" fmla="*/ 14 h 79463"/>
                <a:gd name="connsiteX24" fmla="*/ 20100 w 41092"/>
                <a:gd name="connsiteY24" fmla="*/ 14 h 79463"/>
                <a:gd name="connsiteX25" fmla="*/ 21909 w 41092"/>
                <a:gd name="connsiteY25" fmla="*/ 1414 h 79463"/>
                <a:gd name="connsiteX26" fmla="*/ 21909 w 41092"/>
                <a:gd name="connsiteY26" fmla="*/ 1823 h 79463"/>
                <a:gd name="connsiteX27" fmla="*/ 21909 w 41092"/>
                <a:gd name="connsiteY27" fmla="*/ 18101 h 79463"/>
                <a:gd name="connsiteX28" fmla="*/ 34093 w 41092"/>
                <a:gd name="connsiteY28" fmla="*/ 18101 h 79463"/>
                <a:gd name="connsiteX29" fmla="*/ 35902 w 41092"/>
                <a:gd name="connsiteY29" fmla="*/ 19500 h 79463"/>
                <a:gd name="connsiteX30" fmla="*/ 35902 w 41092"/>
                <a:gd name="connsiteY30" fmla="*/ 19910 h 79463"/>
                <a:gd name="connsiteX31" fmla="*/ 35902 w 41092"/>
                <a:gd name="connsiteY31" fmla="*/ 26573 h 79463"/>
                <a:gd name="connsiteX32" fmla="*/ 34503 w 41092"/>
                <a:gd name="connsiteY32" fmla="*/ 28382 h 79463"/>
                <a:gd name="connsiteX33" fmla="*/ 34093 w 41092"/>
                <a:gd name="connsiteY33" fmla="*/ 28382 h 7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092" h="79463">
                  <a:moveTo>
                    <a:pt x="22385" y="28001"/>
                  </a:moveTo>
                  <a:lnTo>
                    <a:pt x="22385" y="58368"/>
                  </a:lnTo>
                  <a:cubicBezTo>
                    <a:pt x="22194" y="61205"/>
                    <a:pt x="22689" y="64042"/>
                    <a:pt x="23813" y="66650"/>
                  </a:cubicBezTo>
                  <a:cubicBezTo>
                    <a:pt x="25031" y="68411"/>
                    <a:pt x="27116" y="69363"/>
                    <a:pt x="29239" y="69125"/>
                  </a:cubicBezTo>
                  <a:cubicBezTo>
                    <a:pt x="31904" y="69125"/>
                    <a:pt x="34532" y="68544"/>
                    <a:pt x="36949" y="67412"/>
                  </a:cubicBezTo>
                  <a:cubicBezTo>
                    <a:pt x="37806" y="67412"/>
                    <a:pt x="38473" y="67412"/>
                    <a:pt x="38853" y="68459"/>
                  </a:cubicBezTo>
                  <a:lnTo>
                    <a:pt x="41043" y="73980"/>
                  </a:lnTo>
                  <a:cubicBezTo>
                    <a:pt x="41109" y="74323"/>
                    <a:pt x="41109" y="74684"/>
                    <a:pt x="41043" y="75027"/>
                  </a:cubicBezTo>
                  <a:cubicBezTo>
                    <a:pt x="41043" y="75027"/>
                    <a:pt x="41043" y="75884"/>
                    <a:pt x="39900" y="76360"/>
                  </a:cubicBezTo>
                  <a:cubicBezTo>
                    <a:pt x="35598" y="78435"/>
                    <a:pt x="30867" y="79444"/>
                    <a:pt x="26097" y="79311"/>
                  </a:cubicBezTo>
                  <a:cubicBezTo>
                    <a:pt x="20738" y="80072"/>
                    <a:pt x="15369" y="77940"/>
                    <a:pt x="12009" y="73695"/>
                  </a:cubicBezTo>
                  <a:cubicBezTo>
                    <a:pt x="10504" y="71657"/>
                    <a:pt x="9553" y="69258"/>
                    <a:pt x="9248" y="66745"/>
                  </a:cubicBezTo>
                  <a:cubicBezTo>
                    <a:pt x="8896" y="63585"/>
                    <a:pt x="8743" y="60405"/>
                    <a:pt x="8772" y="57226"/>
                  </a:cubicBezTo>
                  <a:lnTo>
                    <a:pt x="8772" y="28192"/>
                  </a:lnTo>
                  <a:lnTo>
                    <a:pt x="1823" y="28192"/>
                  </a:lnTo>
                  <a:cubicBezTo>
                    <a:pt x="938" y="28306"/>
                    <a:pt x="128" y="27678"/>
                    <a:pt x="14" y="26792"/>
                  </a:cubicBezTo>
                  <a:cubicBezTo>
                    <a:pt x="-5" y="26659"/>
                    <a:pt x="-5" y="26516"/>
                    <a:pt x="14" y="26383"/>
                  </a:cubicBezTo>
                  <a:lnTo>
                    <a:pt x="14" y="20100"/>
                  </a:lnTo>
                  <a:cubicBezTo>
                    <a:pt x="-100" y="19215"/>
                    <a:pt x="528" y="18406"/>
                    <a:pt x="1414" y="18292"/>
                  </a:cubicBezTo>
                  <a:cubicBezTo>
                    <a:pt x="1547" y="18272"/>
                    <a:pt x="1690" y="18272"/>
                    <a:pt x="1823" y="18292"/>
                  </a:cubicBezTo>
                  <a:lnTo>
                    <a:pt x="8772" y="18292"/>
                  </a:lnTo>
                  <a:lnTo>
                    <a:pt x="8772" y="1823"/>
                  </a:lnTo>
                  <a:cubicBezTo>
                    <a:pt x="8658" y="938"/>
                    <a:pt x="9286" y="128"/>
                    <a:pt x="10171" y="14"/>
                  </a:cubicBezTo>
                  <a:cubicBezTo>
                    <a:pt x="10305" y="-5"/>
                    <a:pt x="10448" y="-5"/>
                    <a:pt x="10581" y="14"/>
                  </a:cubicBezTo>
                  <a:lnTo>
                    <a:pt x="20100" y="14"/>
                  </a:lnTo>
                  <a:cubicBezTo>
                    <a:pt x="20985" y="-100"/>
                    <a:pt x="21794" y="528"/>
                    <a:pt x="21909" y="1414"/>
                  </a:cubicBezTo>
                  <a:cubicBezTo>
                    <a:pt x="21928" y="1547"/>
                    <a:pt x="21928" y="1690"/>
                    <a:pt x="21909" y="1823"/>
                  </a:cubicBezTo>
                  <a:lnTo>
                    <a:pt x="21909" y="18101"/>
                  </a:lnTo>
                  <a:lnTo>
                    <a:pt x="34093" y="18101"/>
                  </a:lnTo>
                  <a:cubicBezTo>
                    <a:pt x="34979" y="17987"/>
                    <a:pt x="35788" y="18615"/>
                    <a:pt x="35902" y="19500"/>
                  </a:cubicBezTo>
                  <a:cubicBezTo>
                    <a:pt x="35921" y="19634"/>
                    <a:pt x="35921" y="19777"/>
                    <a:pt x="35902" y="19910"/>
                  </a:cubicBezTo>
                  <a:lnTo>
                    <a:pt x="35902" y="26573"/>
                  </a:lnTo>
                  <a:cubicBezTo>
                    <a:pt x="36017" y="27459"/>
                    <a:pt x="35388" y="28268"/>
                    <a:pt x="34503" y="28382"/>
                  </a:cubicBezTo>
                  <a:cubicBezTo>
                    <a:pt x="34370" y="28401"/>
                    <a:pt x="34227" y="28401"/>
                    <a:pt x="34093" y="28382"/>
                  </a:cubicBezTo>
                  <a:close/>
                </a:path>
              </a:pathLst>
            </a:custGeom>
            <a:solidFill>
              <a:srgbClr val="FFFFFF"/>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17C6442B-D280-6F45-9DD4-980B7ECB9265}"/>
                </a:ext>
              </a:extLst>
            </p:cNvPr>
            <p:cNvSpPr/>
            <p:nvPr/>
          </p:nvSpPr>
          <p:spPr>
            <a:xfrm>
              <a:off x="6533164" y="4993795"/>
              <a:ext cx="18058" cy="16671"/>
            </a:xfrm>
            <a:custGeom>
              <a:avLst/>
              <a:gdLst>
                <a:gd name="connsiteX0" fmla="*/ 15674 w 18058"/>
                <a:gd name="connsiteY0" fmla="*/ 14188 h 16671"/>
                <a:gd name="connsiteX1" fmla="*/ 9105 w 18058"/>
                <a:gd name="connsiteY1" fmla="*/ 16663 h 16671"/>
                <a:gd name="connsiteX2" fmla="*/ 2442 w 18058"/>
                <a:gd name="connsiteY2" fmla="*/ 14283 h 16671"/>
                <a:gd name="connsiteX3" fmla="*/ 2442 w 18058"/>
                <a:gd name="connsiteY3" fmla="*/ 2384 h 16671"/>
                <a:gd name="connsiteX4" fmla="*/ 9010 w 18058"/>
                <a:gd name="connsiteY4" fmla="*/ 4 h 16671"/>
                <a:gd name="connsiteX5" fmla="*/ 15483 w 18058"/>
                <a:gd name="connsiteY5" fmla="*/ 2288 h 16671"/>
                <a:gd name="connsiteX6" fmla="*/ 18054 w 18058"/>
                <a:gd name="connsiteY6" fmla="*/ 8190 h 16671"/>
                <a:gd name="connsiteX7" fmla="*/ 15674 w 18058"/>
                <a:gd name="connsiteY7" fmla="*/ 14188 h 1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58" h="16671">
                  <a:moveTo>
                    <a:pt x="15674" y="14188"/>
                  </a:moveTo>
                  <a:cubicBezTo>
                    <a:pt x="13913" y="15873"/>
                    <a:pt x="11542" y="16767"/>
                    <a:pt x="9105" y="16663"/>
                  </a:cubicBezTo>
                  <a:cubicBezTo>
                    <a:pt x="6659" y="16758"/>
                    <a:pt x="4279" y="15901"/>
                    <a:pt x="2442" y="14283"/>
                  </a:cubicBezTo>
                  <a:cubicBezTo>
                    <a:pt x="-814" y="10980"/>
                    <a:pt x="-814" y="5687"/>
                    <a:pt x="2442" y="2384"/>
                  </a:cubicBezTo>
                  <a:cubicBezTo>
                    <a:pt x="4250" y="784"/>
                    <a:pt x="6602" y="-63"/>
                    <a:pt x="9010" y="4"/>
                  </a:cubicBezTo>
                  <a:cubicBezTo>
                    <a:pt x="11380" y="-63"/>
                    <a:pt x="13684" y="746"/>
                    <a:pt x="15483" y="2288"/>
                  </a:cubicBezTo>
                  <a:cubicBezTo>
                    <a:pt x="17197" y="3764"/>
                    <a:pt x="18139" y="5934"/>
                    <a:pt x="18054" y="8190"/>
                  </a:cubicBezTo>
                  <a:cubicBezTo>
                    <a:pt x="18110" y="10428"/>
                    <a:pt x="17254" y="12598"/>
                    <a:pt x="15674" y="14188"/>
                  </a:cubicBezTo>
                  <a:close/>
                </a:path>
              </a:pathLst>
            </a:custGeom>
            <a:solidFill>
              <a:srgbClr val="FFFFFF"/>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0A09356E-A0A7-154B-81AB-5D9D60200A8F}"/>
                </a:ext>
              </a:extLst>
            </p:cNvPr>
            <p:cNvSpPr/>
            <p:nvPr/>
          </p:nvSpPr>
          <p:spPr>
            <a:xfrm>
              <a:off x="6566827" y="4993790"/>
              <a:ext cx="18093" cy="16680"/>
            </a:xfrm>
            <a:custGeom>
              <a:avLst/>
              <a:gdLst>
                <a:gd name="connsiteX0" fmla="*/ 15709 w 18093"/>
                <a:gd name="connsiteY0" fmla="*/ 14192 h 16680"/>
                <a:gd name="connsiteX1" fmla="*/ 9045 w 18093"/>
                <a:gd name="connsiteY1" fmla="*/ 16668 h 16680"/>
                <a:gd name="connsiteX2" fmla="*/ 2382 w 18093"/>
                <a:gd name="connsiteY2" fmla="*/ 14288 h 16680"/>
                <a:gd name="connsiteX3" fmla="*/ 2 w 18093"/>
                <a:gd name="connsiteY3" fmla="*/ 8386 h 16680"/>
                <a:gd name="connsiteX4" fmla="*/ 2572 w 18093"/>
                <a:gd name="connsiteY4" fmla="*/ 2388 h 16680"/>
                <a:gd name="connsiteX5" fmla="*/ 9045 w 18093"/>
                <a:gd name="connsiteY5" fmla="*/ 9 h 16680"/>
                <a:gd name="connsiteX6" fmla="*/ 15614 w 18093"/>
                <a:gd name="connsiteY6" fmla="*/ 2293 h 16680"/>
                <a:gd name="connsiteX7" fmla="*/ 18089 w 18093"/>
                <a:gd name="connsiteY7" fmla="*/ 8195 h 16680"/>
                <a:gd name="connsiteX8" fmla="*/ 15709 w 18093"/>
                <a:gd name="connsiteY8" fmla="*/ 14192 h 1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 h="16680">
                  <a:moveTo>
                    <a:pt x="15709" y="14192"/>
                  </a:moveTo>
                  <a:cubicBezTo>
                    <a:pt x="13929" y="15906"/>
                    <a:pt x="11511" y="16801"/>
                    <a:pt x="9045" y="16668"/>
                  </a:cubicBezTo>
                  <a:cubicBezTo>
                    <a:pt x="6599" y="16763"/>
                    <a:pt x="4219" y="15906"/>
                    <a:pt x="2382" y="14288"/>
                  </a:cubicBezTo>
                  <a:cubicBezTo>
                    <a:pt x="830" y="12717"/>
                    <a:pt x="-27" y="10594"/>
                    <a:pt x="2" y="8386"/>
                  </a:cubicBezTo>
                  <a:cubicBezTo>
                    <a:pt x="-46" y="6110"/>
                    <a:pt x="887" y="3921"/>
                    <a:pt x="2572" y="2388"/>
                  </a:cubicBezTo>
                  <a:cubicBezTo>
                    <a:pt x="4324" y="761"/>
                    <a:pt x="6656" y="-96"/>
                    <a:pt x="9045" y="9"/>
                  </a:cubicBezTo>
                  <a:cubicBezTo>
                    <a:pt x="11444" y="-87"/>
                    <a:pt x="13786" y="732"/>
                    <a:pt x="15614" y="2293"/>
                  </a:cubicBezTo>
                  <a:cubicBezTo>
                    <a:pt x="17251" y="3807"/>
                    <a:pt x="18155" y="5958"/>
                    <a:pt x="18089" y="8195"/>
                  </a:cubicBezTo>
                  <a:cubicBezTo>
                    <a:pt x="18165" y="10442"/>
                    <a:pt x="17299" y="12612"/>
                    <a:pt x="15709" y="14192"/>
                  </a:cubicBezTo>
                  <a:close/>
                </a:path>
              </a:pathLst>
            </a:custGeom>
            <a:solidFill>
              <a:srgbClr val="FFFFFF"/>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0C5CD0FE-6078-7947-8EEE-E1CED15DCB69}"/>
                </a:ext>
              </a:extLst>
            </p:cNvPr>
            <p:cNvSpPr/>
            <p:nvPr/>
          </p:nvSpPr>
          <p:spPr>
            <a:xfrm>
              <a:off x="6600524" y="4993795"/>
              <a:ext cx="18095" cy="16674"/>
            </a:xfrm>
            <a:custGeom>
              <a:avLst/>
              <a:gdLst>
                <a:gd name="connsiteX0" fmla="*/ 15616 w 18095"/>
                <a:gd name="connsiteY0" fmla="*/ 14188 h 16674"/>
                <a:gd name="connsiteX1" fmla="*/ 9047 w 18095"/>
                <a:gd name="connsiteY1" fmla="*/ 16663 h 16674"/>
                <a:gd name="connsiteX2" fmla="*/ 2383 w 18095"/>
                <a:gd name="connsiteY2" fmla="*/ 14283 h 16674"/>
                <a:gd name="connsiteX3" fmla="*/ 4 w 18095"/>
                <a:gd name="connsiteY3" fmla="*/ 8381 h 16674"/>
                <a:gd name="connsiteX4" fmla="*/ 2479 w 18095"/>
                <a:gd name="connsiteY4" fmla="*/ 2384 h 16674"/>
                <a:gd name="connsiteX5" fmla="*/ 9047 w 18095"/>
                <a:gd name="connsiteY5" fmla="*/ 4 h 16674"/>
                <a:gd name="connsiteX6" fmla="*/ 15520 w 18095"/>
                <a:gd name="connsiteY6" fmla="*/ 2288 h 16674"/>
                <a:gd name="connsiteX7" fmla="*/ 18090 w 18095"/>
                <a:gd name="connsiteY7" fmla="*/ 8190 h 16674"/>
                <a:gd name="connsiteX8" fmla="*/ 15616 w 18095"/>
                <a:gd name="connsiteY8" fmla="*/ 14188 h 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5" h="16674">
                  <a:moveTo>
                    <a:pt x="15616" y="14188"/>
                  </a:moveTo>
                  <a:cubicBezTo>
                    <a:pt x="13864" y="15892"/>
                    <a:pt x="11484" y="16787"/>
                    <a:pt x="9047" y="16663"/>
                  </a:cubicBezTo>
                  <a:cubicBezTo>
                    <a:pt x="6600" y="16758"/>
                    <a:pt x="4221" y="15901"/>
                    <a:pt x="2383" y="14283"/>
                  </a:cubicBezTo>
                  <a:cubicBezTo>
                    <a:pt x="794" y="12741"/>
                    <a:pt x="-63" y="10599"/>
                    <a:pt x="4" y="8381"/>
                  </a:cubicBezTo>
                  <a:cubicBezTo>
                    <a:pt x="-34" y="6125"/>
                    <a:pt x="860" y="3954"/>
                    <a:pt x="2479" y="2384"/>
                  </a:cubicBezTo>
                  <a:cubicBezTo>
                    <a:pt x="4287" y="784"/>
                    <a:pt x="6639" y="-63"/>
                    <a:pt x="9047" y="4"/>
                  </a:cubicBezTo>
                  <a:cubicBezTo>
                    <a:pt x="11417" y="-63"/>
                    <a:pt x="13721" y="746"/>
                    <a:pt x="15520" y="2288"/>
                  </a:cubicBezTo>
                  <a:cubicBezTo>
                    <a:pt x="17234" y="3764"/>
                    <a:pt x="18176" y="5934"/>
                    <a:pt x="18090" y="8190"/>
                  </a:cubicBezTo>
                  <a:cubicBezTo>
                    <a:pt x="18128" y="10446"/>
                    <a:pt x="17234" y="12617"/>
                    <a:pt x="15616" y="14188"/>
                  </a:cubicBezTo>
                  <a:close/>
                </a:path>
              </a:pathLst>
            </a:custGeom>
            <a:solidFill>
              <a:srgbClr val="FFFFFF"/>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A673F639-79B2-3A48-A94C-27EDD1E29995}"/>
                </a:ext>
              </a:extLst>
            </p:cNvPr>
            <p:cNvSpPr/>
            <p:nvPr/>
          </p:nvSpPr>
          <p:spPr>
            <a:xfrm>
              <a:off x="6286183" y="4802539"/>
              <a:ext cx="134061" cy="92171"/>
            </a:xfrm>
            <a:custGeom>
              <a:avLst/>
              <a:gdLst>
                <a:gd name="connsiteX0" fmla="*/ 28668 w 134061"/>
                <a:gd name="connsiteY0" fmla="*/ 90353 h 92171"/>
                <a:gd name="connsiteX1" fmla="*/ 9058 w 134061"/>
                <a:gd name="connsiteY1" fmla="*/ 11533 h 92171"/>
                <a:gd name="connsiteX2" fmla="*/ 2013 w 134061"/>
                <a:gd name="connsiteY2" fmla="*/ 11533 h 92171"/>
                <a:gd name="connsiteX3" fmla="*/ 14 w 134061"/>
                <a:gd name="connsiteY3" fmla="*/ 9934 h 92171"/>
                <a:gd name="connsiteX4" fmla="*/ 14 w 134061"/>
                <a:gd name="connsiteY4" fmla="*/ 9534 h 92171"/>
                <a:gd name="connsiteX5" fmla="*/ 14 w 134061"/>
                <a:gd name="connsiteY5" fmla="*/ 2013 h 92171"/>
                <a:gd name="connsiteX6" fmla="*/ 1614 w 134061"/>
                <a:gd name="connsiteY6" fmla="*/ 14 h 92171"/>
                <a:gd name="connsiteX7" fmla="*/ 2013 w 134061"/>
                <a:gd name="connsiteY7" fmla="*/ 14 h 92171"/>
                <a:gd name="connsiteX8" fmla="*/ 35998 w 134061"/>
                <a:gd name="connsiteY8" fmla="*/ 14 h 92171"/>
                <a:gd name="connsiteX9" fmla="*/ 37997 w 134061"/>
                <a:gd name="connsiteY9" fmla="*/ 1614 h 92171"/>
                <a:gd name="connsiteX10" fmla="*/ 37997 w 134061"/>
                <a:gd name="connsiteY10" fmla="*/ 2013 h 92171"/>
                <a:gd name="connsiteX11" fmla="*/ 37997 w 134061"/>
                <a:gd name="connsiteY11" fmla="*/ 8963 h 92171"/>
                <a:gd name="connsiteX12" fmla="*/ 36397 w 134061"/>
                <a:gd name="connsiteY12" fmla="*/ 10962 h 92171"/>
                <a:gd name="connsiteX13" fmla="*/ 35998 w 134061"/>
                <a:gd name="connsiteY13" fmla="*/ 10962 h 92171"/>
                <a:gd name="connsiteX14" fmla="*/ 26478 w 134061"/>
                <a:gd name="connsiteY14" fmla="*/ 10962 h 92171"/>
                <a:gd name="connsiteX15" fmla="*/ 41043 w 134061"/>
                <a:gd name="connsiteY15" fmla="*/ 74075 h 92171"/>
                <a:gd name="connsiteX16" fmla="*/ 60843 w 134061"/>
                <a:gd name="connsiteY16" fmla="*/ 1918 h 92171"/>
                <a:gd name="connsiteX17" fmla="*/ 63414 w 134061"/>
                <a:gd name="connsiteY17" fmla="*/ 14 h 92171"/>
                <a:gd name="connsiteX18" fmla="*/ 74551 w 134061"/>
                <a:gd name="connsiteY18" fmla="*/ 14 h 92171"/>
                <a:gd name="connsiteX19" fmla="*/ 77121 w 134061"/>
                <a:gd name="connsiteY19" fmla="*/ 1918 h 92171"/>
                <a:gd name="connsiteX20" fmla="*/ 96827 w 134061"/>
                <a:gd name="connsiteY20" fmla="*/ 74456 h 92171"/>
                <a:gd name="connsiteX21" fmla="*/ 112438 w 134061"/>
                <a:gd name="connsiteY21" fmla="*/ 10962 h 92171"/>
                <a:gd name="connsiteX22" fmla="*/ 103490 w 134061"/>
                <a:gd name="connsiteY22" fmla="*/ 10962 h 92171"/>
                <a:gd name="connsiteX23" fmla="*/ 101396 w 134061"/>
                <a:gd name="connsiteY23" fmla="*/ 8963 h 92171"/>
                <a:gd name="connsiteX24" fmla="*/ 101396 w 134061"/>
                <a:gd name="connsiteY24" fmla="*/ 2013 h 92171"/>
                <a:gd name="connsiteX25" fmla="*/ 103490 w 134061"/>
                <a:gd name="connsiteY25" fmla="*/ 14 h 92171"/>
                <a:gd name="connsiteX26" fmla="*/ 132048 w 134061"/>
                <a:gd name="connsiteY26" fmla="*/ 14 h 92171"/>
                <a:gd name="connsiteX27" fmla="*/ 134047 w 134061"/>
                <a:gd name="connsiteY27" fmla="*/ 1614 h 92171"/>
                <a:gd name="connsiteX28" fmla="*/ 134047 w 134061"/>
                <a:gd name="connsiteY28" fmla="*/ 2013 h 92171"/>
                <a:gd name="connsiteX29" fmla="*/ 134047 w 134061"/>
                <a:gd name="connsiteY29" fmla="*/ 8963 h 92171"/>
                <a:gd name="connsiteX30" fmla="*/ 132448 w 134061"/>
                <a:gd name="connsiteY30" fmla="*/ 10962 h 92171"/>
                <a:gd name="connsiteX31" fmla="*/ 132048 w 134061"/>
                <a:gd name="connsiteY31" fmla="*/ 10962 h 92171"/>
                <a:gd name="connsiteX32" fmla="*/ 124814 w 134061"/>
                <a:gd name="connsiteY32" fmla="*/ 10962 h 92171"/>
                <a:gd name="connsiteX33" fmla="*/ 103871 w 134061"/>
                <a:gd name="connsiteY33" fmla="*/ 90068 h 92171"/>
                <a:gd name="connsiteX34" fmla="*/ 101301 w 134061"/>
                <a:gd name="connsiteY34" fmla="*/ 92162 h 92171"/>
                <a:gd name="connsiteX35" fmla="*/ 88545 w 134061"/>
                <a:gd name="connsiteY35" fmla="*/ 92162 h 92171"/>
                <a:gd name="connsiteX36" fmla="*/ 85975 w 134061"/>
                <a:gd name="connsiteY36" fmla="*/ 90258 h 92171"/>
                <a:gd name="connsiteX37" fmla="*/ 66936 w 134061"/>
                <a:gd name="connsiteY37" fmla="*/ 22671 h 92171"/>
                <a:gd name="connsiteX38" fmla="*/ 48754 w 134061"/>
                <a:gd name="connsiteY38" fmla="*/ 90258 h 92171"/>
                <a:gd name="connsiteX39" fmla="*/ 46183 w 134061"/>
                <a:gd name="connsiteY39" fmla="*/ 92162 h 92171"/>
                <a:gd name="connsiteX40" fmla="*/ 31238 w 134061"/>
                <a:gd name="connsiteY40" fmla="*/ 92162 h 92171"/>
                <a:gd name="connsiteX41" fmla="*/ 28668 w 134061"/>
                <a:gd name="connsiteY41" fmla="*/ 90353 h 9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4061" h="92171">
                  <a:moveTo>
                    <a:pt x="28668" y="90353"/>
                  </a:moveTo>
                  <a:lnTo>
                    <a:pt x="9058" y="11533"/>
                  </a:lnTo>
                  <a:lnTo>
                    <a:pt x="2013" y="11533"/>
                  </a:lnTo>
                  <a:cubicBezTo>
                    <a:pt x="1023" y="11647"/>
                    <a:pt x="129" y="10933"/>
                    <a:pt x="14" y="9934"/>
                  </a:cubicBezTo>
                  <a:cubicBezTo>
                    <a:pt x="-5" y="9800"/>
                    <a:pt x="-5" y="9667"/>
                    <a:pt x="14" y="9534"/>
                  </a:cubicBezTo>
                  <a:lnTo>
                    <a:pt x="14" y="2013"/>
                  </a:lnTo>
                  <a:cubicBezTo>
                    <a:pt x="-100" y="1023"/>
                    <a:pt x="614" y="129"/>
                    <a:pt x="1614" y="14"/>
                  </a:cubicBezTo>
                  <a:cubicBezTo>
                    <a:pt x="1747" y="-5"/>
                    <a:pt x="1880" y="-5"/>
                    <a:pt x="2013" y="14"/>
                  </a:cubicBezTo>
                  <a:lnTo>
                    <a:pt x="35998" y="14"/>
                  </a:lnTo>
                  <a:cubicBezTo>
                    <a:pt x="36988" y="-100"/>
                    <a:pt x="37883" y="614"/>
                    <a:pt x="37997" y="1614"/>
                  </a:cubicBezTo>
                  <a:cubicBezTo>
                    <a:pt x="38016" y="1747"/>
                    <a:pt x="38016" y="1880"/>
                    <a:pt x="37997" y="2013"/>
                  </a:cubicBezTo>
                  <a:lnTo>
                    <a:pt x="37997" y="8963"/>
                  </a:lnTo>
                  <a:cubicBezTo>
                    <a:pt x="38111" y="9953"/>
                    <a:pt x="37397" y="10847"/>
                    <a:pt x="36397" y="10962"/>
                  </a:cubicBezTo>
                  <a:cubicBezTo>
                    <a:pt x="36264" y="10981"/>
                    <a:pt x="36131" y="10981"/>
                    <a:pt x="35998" y="10962"/>
                  </a:cubicBezTo>
                  <a:lnTo>
                    <a:pt x="26478" y="10962"/>
                  </a:lnTo>
                  <a:lnTo>
                    <a:pt x="41043" y="74075"/>
                  </a:lnTo>
                  <a:lnTo>
                    <a:pt x="60843" y="1918"/>
                  </a:lnTo>
                  <a:cubicBezTo>
                    <a:pt x="61119" y="738"/>
                    <a:pt x="62205" y="-62"/>
                    <a:pt x="63414" y="14"/>
                  </a:cubicBezTo>
                  <a:lnTo>
                    <a:pt x="74551" y="14"/>
                  </a:lnTo>
                  <a:cubicBezTo>
                    <a:pt x="75760" y="-62"/>
                    <a:pt x="76845" y="738"/>
                    <a:pt x="77121" y="1918"/>
                  </a:cubicBezTo>
                  <a:lnTo>
                    <a:pt x="96827" y="74456"/>
                  </a:lnTo>
                  <a:lnTo>
                    <a:pt x="112438" y="10962"/>
                  </a:lnTo>
                  <a:lnTo>
                    <a:pt x="103490" y="10962"/>
                  </a:lnTo>
                  <a:cubicBezTo>
                    <a:pt x="102062" y="10962"/>
                    <a:pt x="101396" y="10295"/>
                    <a:pt x="101396" y="8963"/>
                  </a:cubicBezTo>
                  <a:lnTo>
                    <a:pt x="101396" y="2013"/>
                  </a:lnTo>
                  <a:cubicBezTo>
                    <a:pt x="101396" y="681"/>
                    <a:pt x="102062" y="14"/>
                    <a:pt x="103490" y="14"/>
                  </a:cubicBezTo>
                  <a:lnTo>
                    <a:pt x="132048" y="14"/>
                  </a:lnTo>
                  <a:cubicBezTo>
                    <a:pt x="133038" y="-100"/>
                    <a:pt x="133933" y="614"/>
                    <a:pt x="134047" y="1614"/>
                  </a:cubicBezTo>
                  <a:cubicBezTo>
                    <a:pt x="134067" y="1747"/>
                    <a:pt x="134067" y="1880"/>
                    <a:pt x="134047" y="2013"/>
                  </a:cubicBezTo>
                  <a:lnTo>
                    <a:pt x="134047" y="8963"/>
                  </a:lnTo>
                  <a:cubicBezTo>
                    <a:pt x="134162" y="9953"/>
                    <a:pt x="133448" y="10847"/>
                    <a:pt x="132448" y="10962"/>
                  </a:cubicBezTo>
                  <a:cubicBezTo>
                    <a:pt x="132315" y="10981"/>
                    <a:pt x="132182" y="10981"/>
                    <a:pt x="132048" y="10962"/>
                  </a:cubicBezTo>
                  <a:lnTo>
                    <a:pt x="124814" y="10962"/>
                  </a:lnTo>
                  <a:lnTo>
                    <a:pt x="103871" y="90068"/>
                  </a:lnTo>
                  <a:cubicBezTo>
                    <a:pt x="103719" y="91343"/>
                    <a:pt x="102586" y="92276"/>
                    <a:pt x="101301" y="92162"/>
                  </a:cubicBezTo>
                  <a:lnTo>
                    <a:pt x="88545" y="92162"/>
                  </a:lnTo>
                  <a:cubicBezTo>
                    <a:pt x="87336" y="92238"/>
                    <a:pt x="86251" y="91439"/>
                    <a:pt x="85975" y="90258"/>
                  </a:cubicBezTo>
                  <a:lnTo>
                    <a:pt x="66936" y="22671"/>
                  </a:lnTo>
                  <a:lnTo>
                    <a:pt x="48754" y="90258"/>
                  </a:lnTo>
                  <a:cubicBezTo>
                    <a:pt x="48478" y="91439"/>
                    <a:pt x="47392" y="92238"/>
                    <a:pt x="46183" y="92162"/>
                  </a:cubicBezTo>
                  <a:lnTo>
                    <a:pt x="31238" y="92162"/>
                  </a:lnTo>
                  <a:cubicBezTo>
                    <a:pt x="30057" y="92248"/>
                    <a:pt x="28982" y="91496"/>
                    <a:pt x="28668" y="90353"/>
                  </a:cubicBezTo>
                  <a:close/>
                </a:path>
              </a:pathLst>
            </a:custGeom>
            <a:solidFill>
              <a:srgbClr val="FFFFFF"/>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74D9D23A-605A-F74A-88BB-A41DAB0A79FE}"/>
                </a:ext>
              </a:extLst>
            </p:cNvPr>
            <p:cNvSpPr/>
            <p:nvPr/>
          </p:nvSpPr>
          <p:spPr>
            <a:xfrm>
              <a:off x="6422991" y="4799036"/>
              <a:ext cx="36364" cy="95950"/>
            </a:xfrm>
            <a:custGeom>
              <a:avLst/>
              <a:gdLst>
                <a:gd name="connsiteX0" fmla="*/ 25797 w 36364"/>
                <a:gd name="connsiteY0" fmla="*/ 85194 h 95950"/>
                <a:gd name="connsiteX1" fmla="*/ 34365 w 36364"/>
                <a:gd name="connsiteY1" fmla="*/ 85194 h 95950"/>
                <a:gd name="connsiteX2" fmla="*/ 36364 w 36364"/>
                <a:gd name="connsiteY2" fmla="*/ 87288 h 95950"/>
                <a:gd name="connsiteX3" fmla="*/ 36364 w 36364"/>
                <a:gd name="connsiteY3" fmla="*/ 93857 h 95950"/>
                <a:gd name="connsiteX4" fmla="*/ 34365 w 36364"/>
                <a:gd name="connsiteY4" fmla="*/ 95951 h 95950"/>
                <a:gd name="connsiteX5" fmla="*/ 1999 w 36364"/>
                <a:gd name="connsiteY5" fmla="*/ 95951 h 95950"/>
                <a:gd name="connsiteX6" fmla="*/ 0 w 36364"/>
                <a:gd name="connsiteY6" fmla="*/ 93857 h 95950"/>
                <a:gd name="connsiteX7" fmla="*/ 0 w 36364"/>
                <a:gd name="connsiteY7" fmla="*/ 87288 h 95950"/>
                <a:gd name="connsiteX8" fmla="*/ 1999 w 36364"/>
                <a:gd name="connsiteY8" fmla="*/ 85194 h 95950"/>
                <a:gd name="connsiteX9" fmla="*/ 10566 w 36364"/>
                <a:gd name="connsiteY9" fmla="*/ 85194 h 95950"/>
                <a:gd name="connsiteX10" fmla="*/ 10566 w 36364"/>
                <a:gd name="connsiteY10" fmla="*/ 39881 h 95950"/>
                <a:gd name="connsiteX11" fmla="*/ 3237 w 36364"/>
                <a:gd name="connsiteY11" fmla="*/ 39881 h 95950"/>
                <a:gd name="connsiteX12" fmla="*/ 1238 w 36364"/>
                <a:gd name="connsiteY12" fmla="*/ 38282 h 95950"/>
                <a:gd name="connsiteX13" fmla="*/ 1238 w 36364"/>
                <a:gd name="connsiteY13" fmla="*/ 37882 h 95950"/>
                <a:gd name="connsiteX14" fmla="*/ 1238 w 36364"/>
                <a:gd name="connsiteY14" fmla="*/ 30838 h 95950"/>
                <a:gd name="connsiteX15" fmla="*/ 3237 w 36364"/>
                <a:gd name="connsiteY15" fmla="*/ 28744 h 95950"/>
                <a:gd name="connsiteX16" fmla="*/ 23703 w 36364"/>
                <a:gd name="connsiteY16" fmla="*/ 28744 h 95950"/>
                <a:gd name="connsiteX17" fmla="*/ 25797 w 36364"/>
                <a:gd name="connsiteY17" fmla="*/ 30210 h 95950"/>
                <a:gd name="connsiteX18" fmla="*/ 25797 w 36364"/>
                <a:gd name="connsiteY18" fmla="*/ 30838 h 95950"/>
                <a:gd name="connsiteX19" fmla="*/ 9329 w 36364"/>
                <a:gd name="connsiteY19" fmla="*/ 16654 h 95950"/>
                <a:gd name="connsiteX20" fmla="*/ 6759 w 36364"/>
                <a:gd name="connsiteY20" fmla="*/ 9800 h 95950"/>
                <a:gd name="connsiteX21" fmla="*/ 9424 w 36364"/>
                <a:gd name="connsiteY21" fmla="*/ 2756 h 95950"/>
                <a:gd name="connsiteX22" fmla="*/ 23513 w 36364"/>
                <a:gd name="connsiteY22" fmla="*/ 2756 h 95950"/>
                <a:gd name="connsiteX23" fmla="*/ 26178 w 36364"/>
                <a:gd name="connsiteY23" fmla="*/ 9800 h 95950"/>
                <a:gd name="connsiteX24" fmla="*/ 23418 w 36364"/>
                <a:gd name="connsiteY24" fmla="*/ 16654 h 95950"/>
                <a:gd name="connsiteX25" fmla="*/ 16373 w 36364"/>
                <a:gd name="connsiteY25" fmla="*/ 19415 h 95950"/>
                <a:gd name="connsiteX26" fmla="*/ 9329 w 36364"/>
                <a:gd name="connsiteY26" fmla="*/ 16654 h 9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364" h="95950">
                  <a:moveTo>
                    <a:pt x="25797" y="85194"/>
                  </a:moveTo>
                  <a:lnTo>
                    <a:pt x="34365" y="85194"/>
                  </a:lnTo>
                  <a:cubicBezTo>
                    <a:pt x="35698" y="85194"/>
                    <a:pt x="36364" y="85860"/>
                    <a:pt x="36364" y="87288"/>
                  </a:cubicBezTo>
                  <a:lnTo>
                    <a:pt x="36364" y="93857"/>
                  </a:lnTo>
                  <a:cubicBezTo>
                    <a:pt x="36364" y="95284"/>
                    <a:pt x="35698" y="95951"/>
                    <a:pt x="34365" y="95951"/>
                  </a:cubicBezTo>
                  <a:lnTo>
                    <a:pt x="1999" y="95951"/>
                  </a:lnTo>
                  <a:cubicBezTo>
                    <a:pt x="666" y="95951"/>
                    <a:pt x="0" y="95284"/>
                    <a:pt x="0" y="93857"/>
                  </a:cubicBezTo>
                  <a:lnTo>
                    <a:pt x="0" y="87288"/>
                  </a:lnTo>
                  <a:cubicBezTo>
                    <a:pt x="0" y="85860"/>
                    <a:pt x="666" y="85194"/>
                    <a:pt x="1999" y="85194"/>
                  </a:cubicBezTo>
                  <a:lnTo>
                    <a:pt x="10566" y="85194"/>
                  </a:lnTo>
                  <a:lnTo>
                    <a:pt x="10566" y="39881"/>
                  </a:lnTo>
                  <a:lnTo>
                    <a:pt x="3237" y="39881"/>
                  </a:lnTo>
                  <a:cubicBezTo>
                    <a:pt x="2247" y="39996"/>
                    <a:pt x="1352" y="39282"/>
                    <a:pt x="1238" y="38282"/>
                  </a:cubicBezTo>
                  <a:cubicBezTo>
                    <a:pt x="1218" y="38149"/>
                    <a:pt x="1218" y="38016"/>
                    <a:pt x="1238" y="37882"/>
                  </a:cubicBezTo>
                  <a:lnTo>
                    <a:pt x="1238" y="30838"/>
                  </a:lnTo>
                  <a:cubicBezTo>
                    <a:pt x="1238" y="29410"/>
                    <a:pt x="1904" y="28744"/>
                    <a:pt x="3237" y="28744"/>
                  </a:cubicBezTo>
                  <a:lnTo>
                    <a:pt x="23703" y="28744"/>
                  </a:lnTo>
                  <a:cubicBezTo>
                    <a:pt x="24684" y="28572"/>
                    <a:pt x="25626" y="29229"/>
                    <a:pt x="25797" y="30210"/>
                  </a:cubicBezTo>
                  <a:cubicBezTo>
                    <a:pt x="25836" y="30419"/>
                    <a:pt x="25836" y="30629"/>
                    <a:pt x="25797" y="30838"/>
                  </a:cubicBezTo>
                  <a:close/>
                  <a:moveTo>
                    <a:pt x="9329" y="16654"/>
                  </a:moveTo>
                  <a:cubicBezTo>
                    <a:pt x="7597" y="14808"/>
                    <a:pt x="6663" y="12332"/>
                    <a:pt x="6759" y="9800"/>
                  </a:cubicBezTo>
                  <a:cubicBezTo>
                    <a:pt x="6645" y="7182"/>
                    <a:pt x="7606" y="4641"/>
                    <a:pt x="9424" y="2756"/>
                  </a:cubicBezTo>
                  <a:cubicBezTo>
                    <a:pt x="13403" y="-919"/>
                    <a:pt x="19534" y="-919"/>
                    <a:pt x="23513" y="2756"/>
                  </a:cubicBezTo>
                  <a:cubicBezTo>
                    <a:pt x="25331" y="4641"/>
                    <a:pt x="26293" y="7182"/>
                    <a:pt x="26178" y="9800"/>
                  </a:cubicBezTo>
                  <a:cubicBezTo>
                    <a:pt x="26216" y="12361"/>
                    <a:pt x="25226" y="14836"/>
                    <a:pt x="23418" y="16654"/>
                  </a:cubicBezTo>
                  <a:cubicBezTo>
                    <a:pt x="21552" y="18510"/>
                    <a:pt x="19001" y="19510"/>
                    <a:pt x="16373" y="19415"/>
                  </a:cubicBezTo>
                  <a:cubicBezTo>
                    <a:pt x="13746" y="19510"/>
                    <a:pt x="11195" y="18510"/>
                    <a:pt x="9329" y="16654"/>
                  </a:cubicBezTo>
                  <a:close/>
                </a:path>
              </a:pathLst>
            </a:custGeom>
            <a:solidFill>
              <a:srgbClr val="FFFFFF"/>
            </a:solidFill>
            <a:ln w="9508" cap="flat">
              <a:no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9563A9D2-09FE-0544-9EA0-1F2320F3C774}"/>
                </a:ext>
              </a:extLst>
            </p:cNvPr>
            <p:cNvSpPr/>
            <p:nvPr/>
          </p:nvSpPr>
          <p:spPr>
            <a:xfrm>
              <a:off x="6468276" y="4826236"/>
              <a:ext cx="48229" cy="70434"/>
            </a:xfrm>
            <a:custGeom>
              <a:avLst/>
              <a:gdLst>
                <a:gd name="connsiteX0" fmla="*/ 6976 w 48229"/>
                <a:gd name="connsiteY0" fmla="*/ 6018 h 70434"/>
                <a:gd name="connsiteX1" fmla="*/ 24492 w 48229"/>
                <a:gd name="connsiteY1" fmla="*/ 21 h 70434"/>
                <a:gd name="connsiteX2" fmla="*/ 42769 w 48229"/>
                <a:gd name="connsiteY2" fmla="*/ 2496 h 70434"/>
                <a:gd name="connsiteX3" fmla="*/ 44673 w 48229"/>
                <a:gd name="connsiteY3" fmla="*/ 4971 h 70434"/>
                <a:gd name="connsiteX4" fmla="*/ 44673 w 48229"/>
                <a:gd name="connsiteY4" fmla="*/ 19345 h 70434"/>
                <a:gd name="connsiteX5" fmla="*/ 43074 w 48229"/>
                <a:gd name="connsiteY5" fmla="*/ 21344 h 70434"/>
                <a:gd name="connsiteX6" fmla="*/ 42674 w 48229"/>
                <a:gd name="connsiteY6" fmla="*/ 21344 h 70434"/>
                <a:gd name="connsiteX7" fmla="*/ 34773 w 48229"/>
                <a:gd name="connsiteY7" fmla="*/ 21344 h 70434"/>
                <a:gd name="connsiteX8" fmla="*/ 32964 w 48229"/>
                <a:gd name="connsiteY8" fmla="*/ 19345 h 70434"/>
                <a:gd name="connsiteX9" fmla="*/ 33631 w 48229"/>
                <a:gd name="connsiteY9" fmla="*/ 12396 h 70434"/>
                <a:gd name="connsiteX10" fmla="*/ 24683 w 48229"/>
                <a:gd name="connsiteY10" fmla="*/ 10207 h 70434"/>
                <a:gd name="connsiteX11" fmla="*/ 13830 w 48229"/>
                <a:gd name="connsiteY11" fmla="*/ 17822 h 70434"/>
                <a:gd name="connsiteX12" fmla="*/ 17352 w 48229"/>
                <a:gd name="connsiteY12" fmla="*/ 24105 h 70434"/>
                <a:gd name="connsiteX13" fmla="*/ 25920 w 48229"/>
                <a:gd name="connsiteY13" fmla="*/ 27818 h 70434"/>
                <a:gd name="connsiteX14" fmla="*/ 36011 w 48229"/>
                <a:gd name="connsiteY14" fmla="*/ 31054 h 70434"/>
                <a:gd name="connsiteX15" fmla="*/ 44673 w 48229"/>
                <a:gd name="connsiteY15" fmla="*/ 37337 h 70434"/>
                <a:gd name="connsiteX16" fmla="*/ 48195 w 48229"/>
                <a:gd name="connsiteY16" fmla="*/ 48474 h 70434"/>
                <a:gd name="connsiteX17" fmla="*/ 40961 w 48229"/>
                <a:gd name="connsiteY17" fmla="*/ 64562 h 70434"/>
                <a:gd name="connsiteX18" fmla="*/ 20780 w 48229"/>
                <a:gd name="connsiteY18" fmla="*/ 70369 h 70434"/>
                <a:gd name="connsiteX19" fmla="*/ 1741 w 48229"/>
                <a:gd name="connsiteY19" fmla="*/ 67609 h 70434"/>
                <a:gd name="connsiteX20" fmla="*/ 27 w 48229"/>
                <a:gd name="connsiteY20" fmla="*/ 65038 h 70434"/>
                <a:gd name="connsiteX21" fmla="*/ 27 w 48229"/>
                <a:gd name="connsiteY21" fmla="*/ 50664 h 70434"/>
                <a:gd name="connsiteX22" fmla="*/ 1627 w 48229"/>
                <a:gd name="connsiteY22" fmla="*/ 48665 h 70434"/>
                <a:gd name="connsiteX23" fmla="*/ 2026 w 48229"/>
                <a:gd name="connsiteY23" fmla="*/ 48665 h 70434"/>
                <a:gd name="connsiteX24" fmla="*/ 9927 w 48229"/>
                <a:gd name="connsiteY24" fmla="*/ 48665 h 70434"/>
                <a:gd name="connsiteX25" fmla="*/ 11831 w 48229"/>
                <a:gd name="connsiteY25" fmla="*/ 50664 h 70434"/>
                <a:gd name="connsiteX26" fmla="*/ 11831 w 48229"/>
                <a:gd name="connsiteY26" fmla="*/ 57708 h 70434"/>
                <a:gd name="connsiteX27" fmla="*/ 22303 w 48229"/>
                <a:gd name="connsiteY27" fmla="*/ 60469 h 70434"/>
                <a:gd name="connsiteX28" fmla="*/ 34392 w 48229"/>
                <a:gd name="connsiteY28" fmla="*/ 51902 h 70434"/>
                <a:gd name="connsiteX29" fmla="*/ 30965 w 48229"/>
                <a:gd name="connsiteY29" fmla="*/ 45048 h 70434"/>
                <a:gd name="connsiteX30" fmla="*/ 22493 w 48229"/>
                <a:gd name="connsiteY30" fmla="*/ 41145 h 70434"/>
                <a:gd name="connsiteX31" fmla="*/ 12498 w 48229"/>
                <a:gd name="connsiteY31" fmla="*/ 38098 h 70434"/>
                <a:gd name="connsiteX32" fmla="*/ 4025 w 48229"/>
                <a:gd name="connsiteY32" fmla="*/ 32196 h 70434"/>
                <a:gd name="connsiteX33" fmla="*/ 598 w 48229"/>
                <a:gd name="connsiteY33" fmla="*/ 20964 h 70434"/>
                <a:gd name="connsiteX34" fmla="*/ 6976 w 48229"/>
                <a:gd name="connsiteY34" fmla="*/ 6018 h 7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229" h="70434">
                  <a:moveTo>
                    <a:pt x="6976" y="6018"/>
                  </a:moveTo>
                  <a:cubicBezTo>
                    <a:pt x="11860" y="1906"/>
                    <a:pt x="18114" y="-236"/>
                    <a:pt x="24492" y="21"/>
                  </a:cubicBezTo>
                  <a:cubicBezTo>
                    <a:pt x="30670" y="-84"/>
                    <a:pt x="36839" y="754"/>
                    <a:pt x="42769" y="2496"/>
                  </a:cubicBezTo>
                  <a:cubicBezTo>
                    <a:pt x="43930" y="2734"/>
                    <a:pt x="44740" y="3790"/>
                    <a:pt x="44673" y="4971"/>
                  </a:cubicBezTo>
                  <a:lnTo>
                    <a:pt x="44673" y="19345"/>
                  </a:lnTo>
                  <a:cubicBezTo>
                    <a:pt x="44788" y="20335"/>
                    <a:pt x="44073" y="21230"/>
                    <a:pt x="43074" y="21344"/>
                  </a:cubicBezTo>
                  <a:cubicBezTo>
                    <a:pt x="42941" y="21363"/>
                    <a:pt x="42807" y="21363"/>
                    <a:pt x="42674" y="21344"/>
                  </a:cubicBezTo>
                  <a:lnTo>
                    <a:pt x="34773" y="21344"/>
                  </a:lnTo>
                  <a:cubicBezTo>
                    <a:pt x="33345" y="21344"/>
                    <a:pt x="32679" y="20678"/>
                    <a:pt x="32964" y="19345"/>
                  </a:cubicBezTo>
                  <a:lnTo>
                    <a:pt x="33631" y="12396"/>
                  </a:lnTo>
                  <a:cubicBezTo>
                    <a:pt x="30870" y="10949"/>
                    <a:pt x="27795" y="10197"/>
                    <a:pt x="24683" y="10207"/>
                  </a:cubicBezTo>
                  <a:cubicBezTo>
                    <a:pt x="17448" y="10207"/>
                    <a:pt x="13830" y="12777"/>
                    <a:pt x="13830" y="17822"/>
                  </a:cubicBezTo>
                  <a:cubicBezTo>
                    <a:pt x="13802" y="20392"/>
                    <a:pt x="15144" y="22782"/>
                    <a:pt x="17352" y="24105"/>
                  </a:cubicBezTo>
                  <a:cubicBezTo>
                    <a:pt x="20018" y="25752"/>
                    <a:pt x="22902" y="26999"/>
                    <a:pt x="25920" y="27818"/>
                  </a:cubicBezTo>
                  <a:cubicBezTo>
                    <a:pt x="29252" y="28769"/>
                    <a:pt x="32679" y="29817"/>
                    <a:pt x="36011" y="31054"/>
                  </a:cubicBezTo>
                  <a:cubicBezTo>
                    <a:pt x="39437" y="32272"/>
                    <a:pt x="42446" y="34462"/>
                    <a:pt x="44673" y="37337"/>
                  </a:cubicBezTo>
                  <a:cubicBezTo>
                    <a:pt x="47120" y="40526"/>
                    <a:pt x="48367" y="44467"/>
                    <a:pt x="48195" y="48474"/>
                  </a:cubicBezTo>
                  <a:cubicBezTo>
                    <a:pt x="48567" y="54700"/>
                    <a:pt x="45863" y="60707"/>
                    <a:pt x="40961" y="64562"/>
                  </a:cubicBezTo>
                  <a:cubicBezTo>
                    <a:pt x="35116" y="68789"/>
                    <a:pt x="27976" y="70836"/>
                    <a:pt x="20780" y="70369"/>
                  </a:cubicBezTo>
                  <a:cubicBezTo>
                    <a:pt x="14335" y="70293"/>
                    <a:pt x="7938" y="69360"/>
                    <a:pt x="1741" y="67609"/>
                  </a:cubicBezTo>
                  <a:cubicBezTo>
                    <a:pt x="589" y="67323"/>
                    <a:pt x="-154" y="66209"/>
                    <a:pt x="27" y="65038"/>
                  </a:cubicBezTo>
                  <a:lnTo>
                    <a:pt x="27" y="50664"/>
                  </a:lnTo>
                  <a:cubicBezTo>
                    <a:pt x="-87" y="49674"/>
                    <a:pt x="627" y="48779"/>
                    <a:pt x="1627" y="48665"/>
                  </a:cubicBezTo>
                  <a:cubicBezTo>
                    <a:pt x="1760" y="48646"/>
                    <a:pt x="1893" y="48646"/>
                    <a:pt x="2026" y="48665"/>
                  </a:cubicBezTo>
                  <a:lnTo>
                    <a:pt x="9927" y="48665"/>
                  </a:lnTo>
                  <a:cubicBezTo>
                    <a:pt x="11260" y="48665"/>
                    <a:pt x="11831" y="49331"/>
                    <a:pt x="11831" y="50664"/>
                  </a:cubicBezTo>
                  <a:lnTo>
                    <a:pt x="11831" y="57708"/>
                  </a:lnTo>
                  <a:cubicBezTo>
                    <a:pt x="14934" y="59726"/>
                    <a:pt x="18609" y="60688"/>
                    <a:pt x="22303" y="60469"/>
                  </a:cubicBezTo>
                  <a:cubicBezTo>
                    <a:pt x="30394" y="60469"/>
                    <a:pt x="34392" y="57613"/>
                    <a:pt x="34392" y="51902"/>
                  </a:cubicBezTo>
                  <a:cubicBezTo>
                    <a:pt x="34459" y="49189"/>
                    <a:pt x="33174" y="46628"/>
                    <a:pt x="30965" y="45048"/>
                  </a:cubicBezTo>
                  <a:cubicBezTo>
                    <a:pt x="28395" y="43258"/>
                    <a:pt x="25520" y="41944"/>
                    <a:pt x="22493" y="41145"/>
                  </a:cubicBezTo>
                  <a:cubicBezTo>
                    <a:pt x="19161" y="40288"/>
                    <a:pt x="15925" y="39241"/>
                    <a:pt x="12498" y="38098"/>
                  </a:cubicBezTo>
                  <a:cubicBezTo>
                    <a:pt x="9185" y="36946"/>
                    <a:pt x="6253" y="34909"/>
                    <a:pt x="4025" y="32196"/>
                  </a:cubicBezTo>
                  <a:cubicBezTo>
                    <a:pt x="1627" y="28960"/>
                    <a:pt x="417" y="24990"/>
                    <a:pt x="598" y="20964"/>
                  </a:cubicBezTo>
                  <a:cubicBezTo>
                    <a:pt x="389" y="15280"/>
                    <a:pt x="2721" y="9797"/>
                    <a:pt x="6976" y="6018"/>
                  </a:cubicBezTo>
                  <a:close/>
                </a:path>
              </a:pathLst>
            </a:custGeom>
            <a:solidFill>
              <a:srgbClr val="FFFFFF"/>
            </a:solidFill>
            <a:ln w="9508" cap="flat">
              <a:noFill/>
              <a:prstDash val="solid"/>
              <a:miter/>
            </a:ln>
          </p:spPr>
          <p:txBody>
            <a:bodyPr rtlCol="0" anchor="ctr"/>
            <a:lstStyle/>
            <a:p>
              <a:endParaRPr lang="en-US"/>
            </a:p>
          </p:txBody>
        </p:sp>
        <p:sp>
          <p:nvSpPr>
            <p:cNvPr id="20" name="Graphic 2">
              <a:extLst>
                <a:ext uri="{FF2B5EF4-FFF2-40B4-BE49-F238E27FC236}">
                  <a16:creationId xmlns:a16="http://schemas.microsoft.com/office/drawing/2014/main" id="{CF288B9A-E791-1846-A9C1-D6F9595D2AB9}"/>
                </a:ext>
              </a:extLst>
            </p:cNvPr>
            <p:cNvSpPr/>
            <p:nvPr/>
          </p:nvSpPr>
          <p:spPr>
            <a:xfrm>
              <a:off x="6521027" y="4807694"/>
              <a:ext cx="46233" cy="89371"/>
            </a:xfrm>
            <a:custGeom>
              <a:avLst/>
              <a:gdLst>
                <a:gd name="connsiteX0" fmla="*/ 25146 w 46233"/>
                <a:gd name="connsiteY0" fmla="*/ 31224 h 89371"/>
                <a:gd name="connsiteX1" fmla="*/ 25146 w 46233"/>
                <a:gd name="connsiteY1" fmla="*/ 65399 h 89371"/>
                <a:gd name="connsiteX2" fmla="*/ 26764 w 46233"/>
                <a:gd name="connsiteY2" fmla="*/ 74918 h 89371"/>
                <a:gd name="connsiteX3" fmla="*/ 32856 w 46233"/>
                <a:gd name="connsiteY3" fmla="*/ 77774 h 89371"/>
                <a:gd name="connsiteX4" fmla="*/ 41614 w 46233"/>
                <a:gd name="connsiteY4" fmla="*/ 75870 h 89371"/>
                <a:gd name="connsiteX5" fmla="*/ 43803 w 46233"/>
                <a:gd name="connsiteY5" fmla="*/ 77012 h 89371"/>
                <a:gd name="connsiteX6" fmla="*/ 46183 w 46233"/>
                <a:gd name="connsiteY6" fmla="*/ 83200 h 89371"/>
                <a:gd name="connsiteX7" fmla="*/ 46183 w 46233"/>
                <a:gd name="connsiteY7" fmla="*/ 84342 h 89371"/>
                <a:gd name="connsiteX8" fmla="*/ 44755 w 46233"/>
                <a:gd name="connsiteY8" fmla="*/ 85960 h 89371"/>
                <a:gd name="connsiteX9" fmla="*/ 29334 w 46233"/>
                <a:gd name="connsiteY9" fmla="*/ 89197 h 89371"/>
                <a:gd name="connsiteX10" fmla="*/ 13437 w 46233"/>
                <a:gd name="connsiteY10" fmla="*/ 82914 h 89371"/>
                <a:gd name="connsiteX11" fmla="*/ 10295 w 46233"/>
                <a:gd name="connsiteY11" fmla="*/ 75108 h 89371"/>
                <a:gd name="connsiteX12" fmla="*/ 9819 w 46233"/>
                <a:gd name="connsiteY12" fmla="*/ 64256 h 89371"/>
                <a:gd name="connsiteX13" fmla="*/ 9819 w 46233"/>
                <a:gd name="connsiteY13" fmla="*/ 31509 h 89371"/>
                <a:gd name="connsiteX14" fmla="*/ 2013 w 46233"/>
                <a:gd name="connsiteY14" fmla="*/ 31509 h 89371"/>
                <a:gd name="connsiteX15" fmla="*/ 14 w 46233"/>
                <a:gd name="connsiteY15" fmla="*/ 29910 h 89371"/>
                <a:gd name="connsiteX16" fmla="*/ 14 w 46233"/>
                <a:gd name="connsiteY16" fmla="*/ 29510 h 89371"/>
                <a:gd name="connsiteX17" fmla="*/ 14 w 46233"/>
                <a:gd name="connsiteY17" fmla="*/ 22466 h 89371"/>
                <a:gd name="connsiteX18" fmla="*/ 2013 w 46233"/>
                <a:gd name="connsiteY18" fmla="*/ 20372 h 89371"/>
                <a:gd name="connsiteX19" fmla="*/ 9819 w 46233"/>
                <a:gd name="connsiteY19" fmla="*/ 20372 h 89371"/>
                <a:gd name="connsiteX20" fmla="*/ 9819 w 46233"/>
                <a:gd name="connsiteY20" fmla="*/ 2094 h 89371"/>
                <a:gd name="connsiteX21" fmla="*/ 11818 w 46233"/>
                <a:gd name="connsiteY21" fmla="*/ 0 h 89371"/>
                <a:gd name="connsiteX22" fmla="*/ 22956 w 46233"/>
                <a:gd name="connsiteY22" fmla="*/ 0 h 89371"/>
                <a:gd name="connsiteX23" fmla="*/ 24955 w 46233"/>
                <a:gd name="connsiteY23" fmla="*/ 2094 h 89371"/>
                <a:gd name="connsiteX24" fmla="*/ 24955 w 46233"/>
                <a:gd name="connsiteY24" fmla="*/ 20372 h 89371"/>
                <a:gd name="connsiteX25" fmla="*/ 38663 w 46233"/>
                <a:gd name="connsiteY25" fmla="*/ 20372 h 89371"/>
                <a:gd name="connsiteX26" fmla="*/ 40757 w 46233"/>
                <a:gd name="connsiteY26" fmla="*/ 22066 h 89371"/>
                <a:gd name="connsiteX27" fmla="*/ 40757 w 46233"/>
                <a:gd name="connsiteY27" fmla="*/ 22466 h 89371"/>
                <a:gd name="connsiteX28" fmla="*/ 40757 w 46233"/>
                <a:gd name="connsiteY28" fmla="*/ 29510 h 89371"/>
                <a:gd name="connsiteX29" fmla="*/ 39177 w 46233"/>
                <a:gd name="connsiteY29" fmla="*/ 31519 h 89371"/>
                <a:gd name="connsiteX30" fmla="*/ 38663 w 46233"/>
                <a:gd name="connsiteY30" fmla="*/ 31509 h 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233" h="89371">
                  <a:moveTo>
                    <a:pt x="25146" y="31224"/>
                  </a:moveTo>
                  <a:lnTo>
                    <a:pt x="25146" y="65399"/>
                  </a:lnTo>
                  <a:cubicBezTo>
                    <a:pt x="24898" y="68654"/>
                    <a:pt x="25450" y="71929"/>
                    <a:pt x="26764" y="74918"/>
                  </a:cubicBezTo>
                  <a:cubicBezTo>
                    <a:pt x="28106" y="76936"/>
                    <a:pt x="30448" y="78031"/>
                    <a:pt x="32856" y="77774"/>
                  </a:cubicBezTo>
                  <a:cubicBezTo>
                    <a:pt x="35883" y="77802"/>
                    <a:pt x="38872" y="77155"/>
                    <a:pt x="41614" y="75870"/>
                  </a:cubicBezTo>
                  <a:cubicBezTo>
                    <a:pt x="42566" y="75870"/>
                    <a:pt x="43328" y="75870"/>
                    <a:pt x="43803" y="77012"/>
                  </a:cubicBezTo>
                  <a:lnTo>
                    <a:pt x="46183" y="83200"/>
                  </a:lnTo>
                  <a:cubicBezTo>
                    <a:pt x="46250" y="83580"/>
                    <a:pt x="46250" y="83961"/>
                    <a:pt x="46183" y="84342"/>
                  </a:cubicBezTo>
                  <a:cubicBezTo>
                    <a:pt x="46183" y="84913"/>
                    <a:pt x="46183" y="85389"/>
                    <a:pt x="44755" y="85960"/>
                  </a:cubicBezTo>
                  <a:cubicBezTo>
                    <a:pt x="39929" y="88207"/>
                    <a:pt x="34655" y="89311"/>
                    <a:pt x="29334" y="89197"/>
                  </a:cubicBezTo>
                  <a:cubicBezTo>
                    <a:pt x="23299" y="90063"/>
                    <a:pt x="17254" y="87674"/>
                    <a:pt x="13437" y="82914"/>
                  </a:cubicBezTo>
                  <a:cubicBezTo>
                    <a:pt x="11780" y="80601"/>
                    <a:pt x="10705" y="77926"/>
                    <a:pt x="10295" y="75108"/>
                  </a:cubicBezTo>
                  <a:cubicBezTo>
                    <a:pt x="9943" y="71500"/>
                    <a:pt x="9781" y="67883"/>
                    <a:pt x="9819" y="64256"/>
                  </a:cubicBezTo>
                  <a:lnTo>
                    <a:pt x="9819" y="31509"/>
                  </a:lnTo>
                  <a:lnTo>
                    <a:pt x="2013" y="31509"/>
                  </a:lnTo>
                  <a:cubicBezTo>
                    <a:pt x="1023" y="31624"/>
                    <a:pt x="128" y="30910"/>
                    <a:pt x="14" y="29910"/>
                  </a:cubicBezTo>
                  <a:cubicBezTo>
                    <a:pt x="-5" y="29777"/>
                    <a:pt x="-5" y="29644"/>
                    <a:pt x="14" y="29510"/>
                  </a:cubicBezTo>
                  <a:lnTo>
                    <a:pt x="14" y="22466"/>
                  </a:lnTo>
                  <a:cubicBezTo>
                    <a:pt x="14" y="21038"/>
                    <a:pt x="681" y="20372"/>
                    <a:pt x="2013" y="20372"/>
                  </a:cubicBezTo>
                  <a:lnTo>
                    <a:pt x="9819" y="20372"/>
                  </a:lnTo>
                  <a:lnTo>
                    <a:pt x="9819" y="2094"/>
                  </a:lnTo>
                  <a:cubicBezTo>
                    <a:pt x="9819" y="666"/>
                    <a:pt x="10486" y="0"/>
                    <a:pt x="11818" y="0"/>
                  </a:cubicBezTo>
                  <a:lnTo>
                    <a:pt x="22956" y="0"/>
                  </a:lnTo>
                  <a:cubicBezTo>
                    <a:pt x="24289" y="0"/>
                    <a:pt x="24955" y="666"/>
                    <a:pt x="24955" y="2094"/>
                  </a:cubicBezTo>
                  <a:lnTo>
                    <a:pt x="24955" y="20372"/>
                  </a:lnTo>
                  <a:lnTo>
                    <a:pt x="38663" y="20372"/>
                  </a:lnTo>
                  <a:cubicBezTo>
                    <a:pt x="39710" y="20257"/>
                    <a:pt x="40643" y="21019"/>
                    <a:pt x="40757" y="22066"/>
                  </a:cubicBezTo>
                  <a:cubicBezTo>
                    <a:pt x="40767" y="22199"/>
                    <a:pt x="40767" y="22333"/>
                    <a:pt x="40757" y="22466"/>
                  </a:cubicBezTo>
                  <a:lnTo>
                    <a:pt x="40757" y="29510"/>
                  </a:lnTo>
                  <a:cubicBezTo>
                    <a:pt x="40871" y="30500"/>
                    <a:pt x="40167" y="31405"/>
                    <a:pt x="39177" y="31519"/>
                  </a:cubicBezTo>
                  <a:cubicBezTo>
                    <a:pt x="39006" y="31538"/>
                    <a:pt x="38834" y="31538"/>
                    <a:pt x="38663" y="31509"/>
                  </a:cubicBezTo>
                  <a:close/>
                </a:path>
              </a:pathLst>
            </a:custGeom>
            <a:solidFill>
              <a:srgbClr val="FFFFFF"/>
            </a:solidFill>
            <a:ln w="9508" cap="flat">
              <a:noFill/>
              <a:prstDash val="solid"/>
              <a:miter/>
            </a:ln>
          </p:spPr>
          <p:txBody>
            <a:bodyPr rtlCol="0" anchor="ctr"/>
            <a:lstStyle/>
            <a:p>
              <a:endParaRPr lang="en-US"/>
            </a:p>
          </p:txBody>
        </p:sp>
      </p:grpSp>
      <p:pic>
        <p:nvPicPr>
          <p:cNvPr id="22" name="Tijdelijke aanduiding voor afbeelding 21">
            <a:extLst>
              <a:ext uri="{FF2B5EF4-FFF2-40B4-BE49-F238E27FC236}">
                <a16:creationId xmlns:a16="http://schemas.microsoft.com/office/drawing/2014/main" id="{8804EE8B-4080-40D4-BFAC-42753BBFB98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116" r="2116"/>
          <a:stretch>
            <a:fillRect/>
          </a:stretch>
        </p:blipFill>
        <p:spPr/>
      </p:pic>
    </p:spTree>
    <p:extLst>
      <p:ext uri="{BB962C8B-B14F-4D97-AF65-F5344CB8AC3E}">
        <p14:creationId xmlns:p14="http://schemas.microsoft.com/office/powerpoint/2010/main" val="166799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96D1DA5-93B9-234D-B332-5BCEDBC25056}"/>
              </a:ext>
            </a:extLst>
          </p:cNvPr>
          <p:cNvSpPr>
            <a:spLocks noGrp="1"/>
          </p:cNvSpPr>
          <p:nvPr>
            <p:ph type="body" sz="quarter" idx="11"/>
          </p:nvPr>
        </p:nvSpPr>
        <p:spPr/>
        <p:txBody>
          <a:bodyPr/>
          <a:lstStyle/>
          <a:p>
            <a:r>
              <a:rPr lang="nl-NL" dirty="0"/>
              <a:t>Roddelpraat zonder check</a:t>
            </a:r>
          </a:p>
        </p:txBody>
      </p:sp>
      <p:sp>
        <p:nvSpPr>
          <p:cNvPr id="3" name="Tijdelijke aanduiding voor tekst 2">
            <a:extLst>
              <a:ext uri="{FF2B5EF4-FFF2-40B4-BE49-F238E27FC236}">
                <a16:creationId xmlns:a16="http://schemas.microsoft.com/office/drawing/2014/main" id="{FAAD68CA-6E0B-5B49-8282-C04351D480C7}"/>
              </a:ext>
            </a:extLst>
          </p:cNvPr>
          <p:cNvSpPr>
            <a:spLocks noGrp="1"/>
          </p:cNvSpPr>
          <p:nvPr>
            <p:ph type="body" sz="quarter" idx="12"/>
          </p:nvPr>
        </p:nvSpPr>
        <p:spPr>
          <a:xfrm>
            <a:off x="618177" y="1743070"/>
            <a:ext cx="9251380" cy="3569650"/>
          </a:xfrm>
        </p:spPr>
        <p:txBody>
          <a:bodyPr>
            <a:normAutofit fontScale="70000" lnSpcReduction="20000"/>
          </a:bodyPr>
          <a:lstStyle/>
          <a:p>
            <a:r>
              <a:rPr lang="nl-NL" dirty="0"/>
              <a:t>Dennis Schouten van Roddelpraat omschrijft zijn werk als volgt:</a:t>
            </a:r>
          </a:p>
          <a:p>
            <a:r>
              <a:rPr lang="nl-NL" dirty="0"/>
              <a:t>,,Dat begon als een grap, gewoon de boel een beetje in de maling nemen,” zegt Schouten. ,,Nieuws over Marco Borsato en Patricia </a:t>
            </a:r>
            <a:r>
              <a:rPr lang="nl-NL" dirty="0" err="1"/>
              <a:t>Paay</a:t>
            </a:r>
            <a:r>
              <a:rPr lang="nl-NL" dirty="0"/>
              <a:t> interesseert ons natuurlijk geen biet, maar naarmate je er langer mee bezig bent, krijg je er toch wel lol in. Al die blaadjes bij de kapper en die programma’s op tv behandelen die BN’ers alsof het goden zijn. Wij schoppen er een beetje tegenaan. Dan onthullen we wie allemaal aan de drugs zit in Hilversum of dat Patty Brard gaat scheiden. Dat laatste bleek niet te kloppen, maar waar rook is, zal ook wel vuur zijn. En ik heb niet het idee dat mensen die naar ons kijken, het heel erg vinden als we er een keer naast zitten. Ze willen vooral een beetje lachen.” </a:t>
            </a:r>
          </a:p>
          <a:p>
            <a:endParaRPr lang="nl-NL" dirty="0"/>
          </a:p>
          <a:p>
            <a:r>
              <a:rPr lang="nl-NL" sz="1600" dirty="0"/>
              <a:t>Bron: AD 18-09-2021</a:t>
            </a:r>
          </a:p>
        </p:txBody>
      </p:sp>
    </p:spTree>
    <p:extLst>
      <p:ext uri="{BB962C8B-B14F-4D97-AF65-F5344CB8AC3E}">
        <p14:creationId xmlns:p14="http://schemas.microsoft.com/office/powerpoint/2010/main" val="1339131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71006D54-9A5F-F343-9C83-AA3C1A545A0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488" r="5488"/>
          <a:stretch>
            <a:fillRect/>
          </a:stretch>
        </p:blipFill>
        <p:spPr/>
      </p:pic>
      <p:sp>
        <p:nvSpPr>
          <p:cNvPr id="3" name="Tijdelijke aanduiding voor tekst 2">
            <a:extLst>
              <a:ext uri="{FF2B5EF4-FFF2-40B4-BE49-F238E27FC236}">
                <a16:creationId xmlns:a16="http://schemas.microsoft.com/office/drawing/2014/main" id="{923318A2-89BB-2548-B3F2-F75D85ECF142}"/>
              </a:ext>
            </a:extLst>
          </p:cNvPr>
          <p:cNvSpPr>
            <a:spLocks noGrp="1"/>
          </p:cNvSpPr>
          <p:nvPr>
            <p:ph type="body" sz="quarter" idx="11"/>
          </p:nvPr>
        </p:nvSpPr>
        <p:spPr/>
        <p:txBody>
          <a:bodyPr/>
          <a:lstStyle/>
          <a:p>
            <a:r>
              <a:rPr lang="nl-NL" dirty="0"/>
              <a:t>Bedreigd voelen</a:t>
            </a:r>
          </a:p>
        </p:txBody>
      </p:sp>
      <p:sp>
        <p:nvSpPr>
          <p:cNvPr id="4" name="Tijdelijke aanduiding voor tekst 3">
            <a:extLst>
              <a:ext uri="{FF2B5EF4-FFF2-40B4-BE49-F238E27FC236}">
                <a16:creationId xmlns:a16="http://schemas.microsoft.com/office/drawing/2014/main" id="{5CA3E156-877D-F346-B677-B8B173D814B0}"/>
              </a:ext>
            </a:extLst>
          </p:cNvPr>
          <p:cNvSpPr>
            <a:spLocks noGrp="1"/>
          </p:cNvSpPr>
          <p:nvPr>
            <p:ph type="body" sz="quarter" idx="12"/>
          </p:nvPr>
        </p:nvSpPr>
        <p:spPr/>
        <p:txBody>
          <a:bodyPr>
            <a:normAutofit/>
          </a:bodyPr>
          <a:lstStyle/>
          <a:p>
            <a:r>
              <a:rPr lang="nl-NL" dirty="0"/>
              <a:t>Wanneer de hele wereld jou omarmt, geeft dat een kick. Maar het tegenovergestelde is ook mogelijk. Wanneer één iemand jou online bedreigt, kan het voelen alsof de hele wereld over je oordeelt. </a:t>
            </a:r>
          </a:p>
        </p:txBody>
      </p:sp>
    </p:spTree>
    <p:extLst>
      <p:ext uri="{BB962C8B-B14F-4D97-AF65-F5344CB8AC3E}">
        <p14:creationId xmlns:p14="http://schemas.microsoft.com/office/powerpoint/2010/main" val="233136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BC5B0C9-FBB5-9040-B152-A3194594EF5D}"/>
              </a:ext>
            </a:extLst>
          </p:cNvPr>
          <p:cNvSpPr>
            <a:spLocks noGrp="1"/>
          </p:cNvSpPr>
          <p:nvPr>
            <p:ph type="body" sz="quarter" idx="11"/>
          </p:nvPr>
        </p:nvSpPr>
        <p:spPr>
          <a:xfrm>
            <a:off x="7060946" y="924340"/>
            <a:ext cx="4449834" cy="5088834"/>
          </a:xfrm>
        </p:spPr>
        <p:txBody>
          <a:bodyPr>
            <a:normAutofit fontScale="92500" lnSpcReduction="10000"/>
          </a:bodyPr>
          <a:lstStyle/>
          <a:p>
            <a:r>
              <a:rPr lang="nl-NL" dirty="0"/>
              <a:t>Online haat</a:t>
            </a:r>
          </a:p>
          <a:p>
            <a:endParaRPr lang="nl-NL" dirty="0"/>
          </a:p>
          <a:p>
            <a:pPr>
              <a:lnSpc>
                <a:spcPct val="170000"/>
              </a:lnSpc>
            </a:pPr>
            <a:r>
              <a:rPr lang="nl-NL" sz="1600" b="0" dirty="0">
                <a:latin typeface="+mn-lt"/>
              </a:rPr>
              <a:t>Niet alleen bekende Nederlanders hebben te maken met opmerkingen die kunnen schaden. </a:t>
            </a:r>
            <a:r>
              <a:rPr lang="nl-NL" sz="1600" b="0" dirty="0" err="1">
                <a:latin typeface="+mn-lt"/>
              </a:rPr>
              <a:t>Social</a:t>
            </a:r>
            <a:r>
              <a:rPr lang="nl-NL" sz="1600" b="0" dirty="0">
                <a:latin typeface="+mn-lt"/>
              </a:rPr>
              <a:t> Media staan vol met haat en bedreigingen. Bijna nooit wordt hier aangifte van gedaan. </a:t>
            </a:r>
          </a:p>
          <a:p>
            <a:pPr>
              <a:lnSpc>
                <a:spcPct val="170000"/>
              </a:lnSpc>
            </a:pPr>
            <a:r>
              <a:rPr lang="nl-NL" sz="1600" b="0" dirty="0">
                <a:latin typeface="+mn-lt"/>
              </a:rPr>
              <a:t>Niet alle negatieve uitlatingen zijn haatmails. Het is lastig te bepalen wanneer iets valt onder bedreiging en wanneer iets valt onder vrije meningsuiting.</a:t>
            </a:r>
          </a:p>
          <a:p>
            <a:pPr>
              <a:lnSpc>
                <a:spcPct val="170000"/>
              </a:lnSpc>
            </a:pPr>
            <a:r>
              <a:rPr lang="nl-NL" sz="1600" b="0" dirty="0">
                <a:latin typeface="+mn-lt"/>
              </a:rPr>
              <a:t>Dat laatste is niet strafbaar.</a:t>
            </a:r>
          </a:p>
        </p:txBody>
      </p:sp>
      <p:grpSp>
        <p:nvGrpSpPr>
          <p:cNvPr id="7" name="Group 82">
            <a:extLst>
              <a:ext uri="{FF2B5EF4-FFF2-40B4-BE49-F238E27FC236}">
                <a16:creationId xmlns:a16="http://schemas.microsoft.com/office/drawing/2014/main" id="{B203B79C-9055-4F4B-9829-7E34C35CE105}"/>
              </a:ext>
            </a:extLst>
          </p:cNvPr>
          <p:cNvGrpSpPr/>
          <p:nvPr/>
        </p:nvGrpSpPr>
        <p:grpSpPr>
          <a:xfrm>
            <a:off x="10239439" y="632422"/>
            <a:ext cx="1186319" cy="1330000"/>
            <a:chOff x="6153371" y="4681130"/>
            <a:chExt cx="654957" cy="734282"/>
          </a:xfrm>
        </p:grpSpPr>
        <p:sp>
          <p:nvSpPr>
            <p:cNvPr id="8" name="Graphic 2">
              <a:extLst>
                <a:ext uri="{FF2B5EF4-FFF2-40B4-BE49-F238E27FC236}">
                  <a16:creationId xmlns:a16="http://schemas.microsoft.com/office/drawing/2014/main" id="{05BE0061-645D-4944-B3FE-388150619239}"/>
                </a:ext>
              </a:extLst>
            </p:cNvPr>
            <p:cNvSpPr/>
            <p:nvPr/>
          </p:nvSpPr>
          <p:spPr>
            <a:xfrm>
              <a:off x="6153371" y="4681130"/>
              <a:ext cx="654957" cy="734282"/>
            </a:xfrm>
            <a:custGeom>
              <a:avLst/>
              <a:gdLst>
                <a:gd name="connsiteX0" fmla="*/ 631452 w 654957"/>
                <a:gd name="connsiteY0" fmla="*/ 191486 h 734282"/>
                <a:gd name="connsiteX1" fmla="*/ 574812 w 654957"/>
                <a:gd name="connsiteY1" fmla="*/ 89438 h 734282"/>
                <a:gd name="connsiteX2" fmla="*/ 481902 w 654957"/>
                <a:gd name="connsiteY2" fmla="*/ 27086 h 734282"/>
                <a:gd name="connsiteX3" fmla="*/ 335970 w 654957"/>
                <a:gd name="connsiteY3" fmla="*/ 146 h 734282"/>
                <a:gd name="connsiteX4" fmla="*/ 117690 w 654957"/>
                <a:gd name="connsiteY4" fmla="*/ 75350 h 734282"/>
                <a:gd name="connsiteX5" fmla="*/ 32682 w 654957"/>
                <a:gd name="connsiteY5" fmla="*/ 192914 h 734282"/>
                <a:gd name="connsiteX6" fmla="*/ 126 w 654957"/>
                <a:gd name="connsiteY6" fmla="*/ 377210 h 734282"/>
                <a:gd name="connsiteX7" fmla="*/ 82944 w 654957"/>
                <a:gd name="connsiteY7" fmla="*/ 644324 h 734282"/>
                <a:gd name="connsiteX8" fmla="*/ 314742 w 654957"/>
                <a:gd name="connsiteY8" fmla="*/ 734282 h 734282"/>
                <a:gd name="connsiteX9" fmla="*/ 559200 w 654957"/>
                <a:gd name="connsiteY9" fmla="*/ 635852 h 734282"/>
                <a:gd name="connsiteX10" fmla="*/ 654870 w 654957"/>
                <a:gd name="connsiteY10" fmla="*/ 347414 h 734282"/>
                <a:gd name="connsiteX11" fmla="*/ 631452 w 654957"/>
                <a:gd name="connsiteY11" fmla="*/ 191486 h 73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957" h="734282">
                  <a:moveTo>
                    <a:pt x="631452" y="191486"/>
                  </a:moveTo>
                  <a:cubicBezTo>
                    <a:pt x="619724" y="153961"/>
                    <a:pt x="600448" y="119234"/>
                    <a:pt x="574812" y="89438"/>
                  </a:cubicBezTo>
                  <a:cubicBezTo>
                    <a:pt x="548157" y="62850"/>
                    <a:pt x="516610" y="41679"/>
                    <a:pt x="481902" y="27086"/>
                  </a:cubicBezTo>
                  <a:cubicBezTo>
                    <a:pt x="435705" y="7895"/>
                    <a:pt x="385975" y="-1291"/>
                    <a:pt x="335970" y="146"/>
                  </a:cubicBezTo>
                  <a:cubicBezTo>
                    <a:pt x="256892" y="394"/>
                    <a:pt x="180138" y="26839"/>
                    <a:pt x="117690" y="75350"/>
                  </a:cubicBezTo>
                  <a:cubicBezTo>
                    <a:pt x="82782" y="101813"/>
                    <a:pt x="54453" y="141005"/>
                    <a:pt x="32682" y="192914"/>
                  </a:cubicBezTo>
                  <a:cubicBezTo>
                    <a:pt x="9740" y="251582"/>
                    <a:pt x="-1321" y="314229"/>
                    <a:pt x="126" y="377210"/>
                  </a:cubicBezTo>
                  <a:cubicBezTo>
                    <a:pt x="126" y="495250"/>
                    <a:pt x="27732" y="584285"/>
                    <a:pt x="82944" y="644324"/>
                  </a:cubicBezTo>
                  <a:cubicBezTo>
                    <a:pt x="138157" y="704363"/>
                    <a:pt x="215426" y="734349"/>
                    <a:pt x="314742" y="734282"/>
                  </a:cubicBezTo>
                  <a:cubicBezTo>
                    <a:pt x="413934" y="734282"/>
                    <a:pt x="495420" y="701469"/>
                    <a:pt x="559200" y="635852"/>
                  </a:cubicBezTo>
                  <a:cubicBezTo>
                    <a:pt x="622980" y="570235"/>
                    <a:pt x="654870" y="474089"/>
                    <a:pt x="654870" y="347414"/>
                  </a:cubicBezTo>
                  <a:cubicBezTo>
                    <a:pt x="655889" y="294496"/>
                    <a:pt x="647968" y="241777"/>
                    <a:pt x="631452" y="191486"/>
                  </a:cubicBezTo>
                  <a:close/>
                </a:path>
              </a:pathLst>
            </a:custGeom>
            <a:solidFill>
              <a:srgbClr val="9AA6B9"/>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7EB683D0-F16D-1F47-BCCD-64E37EA9BD88}"/>
                </a:ext>
              </a:extLst>
            </p:cNvPr>
            <p:cNvSpPr/>
            <p:nvPr/>
          </p:nvSpPr>
          <p:spPr>
            <a:xfrm>
              <a:off x="6306569" y="5051201"/>
              <a:ext cx="370114" cy="286057"/>
            </a:xfrm>
            <a:custGeom>
              <a:avLst/>
              <a:gdLst>
                <a:gd name="connsiteX0" fmla="*/ 156594 w 370114"/>
                <a:gd name="connsiteY0" fmla="*/ 136889 h 286057"/>
                <a:gd name="connsiteX1" fmla="*/ 72633 w 370114"/>
                <a:gd name="connsiteY1" fmla="*/ 52928 h 286057"/>
                <a:gd name="connsiteX2" fmla="*/ 0 w 370114"/>
                <a:gd name="connsiteY2" fmla="*/ 125561 h 286057"/>
                <a:gd name="connsiteX3" fmla="*/ 160592 w 370114"/>
                <a:gd name="connsiteY3" fmla="*/ 286058 h 286057"/>
                <a:gd name="connsiteX4" fmla="*/ 370114 w 370114"/>
                <a:gd name="connsiteY4" fmla="*/ 76536 h 286057"/>
                <a:gd name="connsiteX5" fmla="*/ 293483 w 370114"/>
                <a:gd name="connsiteY5" fmla="*/ 0 h 286057"/>
                <a:gd name="connsiteX6" fmla="*/ 156594 w 370114"/>
                <a:gd name="connsiteY6" fmla="*/ 136889 h 28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14" h="286057">
                  <a:moveTo>
                    <a:pt x="156594" y="136889"/>
                  </a:moveTo>
                  <a:lnTo>
                    <a:pt x="72633" y="52928"/>
                  </a:lnTo>
                  <a:lnTo>
                    <a:pt x="0" y="125561"/>
                  </a:lnTo>
                  <a:lnTo>
                    <a:pt x="160592" y="286058"/>
                  </a:lnTo>
                  <a:lnTo>
                    <a:pt x="370114" y="76536"/>
                  </a:lnTo>
                  <a:lnTo>
                    <a:pt x="293483" y="0"/>
                  </a:lnTo>
                  <a:lnTo>
                    <a:pt x="156594" y="136889"/>
                  </a:lnTo>
                  <a:close/>
                </a:path>
              </a:pathLst>
            </a:custGeom>
            <a:noFill/>
            <a:ln w="9223" cap="rnd">
              <a:solidFill>
                <a:srgbClr val="FFFFFF"/>
              </a:solidFill>
              <a:prstDash val="solid"/>
              <a:round/>
            </a:ln>
          </p:spPr>
          <p:txBody>
            <a:bodyPr rtlCol="0" anchor="ctr"/>
            <a:lstStyle/>
            <a:p>
              <a:endParaRPr lang="en-US"/>
            </a:p>
          </p:txBody>
        </p:sp>
        <p:sp>
          <p:nvSpPr>
            <p:cNvPr id="10" name="Graphic 2">
              <a:extLst>
                <a:ext uri="{FF2B5EF4-FFF2-40B4-BE49-F238E27FC236}">
                  <a16:creationId xmlns:a16="http://schemas.microsoft.com/office/drawing/2014/main" id="{9CB5157A-7E8A-5142-9AA9-35F084B65C7B}"/>
                </a:ext>
              </a:extLst>
            </p:cNvPr>
            <p:cNvSpPr/>
            <p:nvPr/>
          </p:nvSpPr>
          <p:spPr>
            <a:xfrm>
              <a:off x="6583107" y="4840546"/>
              <a:ext cx="31230" cy="95499"/>
            </a:xfrm>
            <a:custGeom>
              <a:avLst/>
              <a:gdLst>
                <a:gd name="connsiteX0" fmla="*/ 30843 w 31230"/>
                <a:gd name="connsiteY0" fmla="*/ 22837 h 95499"/>
                <a:gd name="connsiteX1" fmla="*/ 30843 w 31230"/>
                <a:gd name="connsiteY1" fmla="*/ 75384 h 95499"/>
                <a:gd name="connsiteX2" fmla="*/ 13042 w 31230"/>
                <a:gd name="connsiteY2" fmla="*/ 95470 h 95499"/>
                <a:gd name="connsiteX3" fmla="*/ 952 w 31230"/>
                <a:gd name="connsiteY3" fmla="*/ 93376 h 95499"/>
                <a:gd name="connsiteX4" fmla="*/ 0 w 31230"/>
                <a:gd name="connsiteY4" fmla="*/ 92329 h 95499"/>
                <a:gd name="connsiteX5" fmla="*/ 0 w 31230"/>
                <a:gd name="connsiteY5" fmla="*/ 91377 h 95499"/>
                <a:gd name="connsiteX6" fmla="*/ 1999 w 31230"/>
                <a:gd name="connsiteY6" fmla="*/ 85855 h 95499"/>
                <a:gd name="connsiteX7" fmla="*/ 3789 w 31230"/>
                <a:gd name="connsiteY7" fmla="*/ 84913 h 95499"/>
                <a:gd name="connsiteX8" fmla="*/ 3998 w 31230"/>
                <a:gd name="connsiteY8" fmla="*/ 84999 h 95499"/>
                <a:gd name="connsiteX9" fmla="*/ 11042 w 31230"/>
                <a:gd name="connsiteY9" fmla="*/ 86236 h 95499"/>
                <a:gd name="connsiteX10" fmla="*/ 19515 w 31230"/>
                <a:gd name="connsiteY10" fmla="*/ 74432 h 95499"/>
                <a:gd name="connsiteX11" fmla="*/ 19515 w 31230"/>
                <a:gd name="connsiteY11" fmla="*/ 29596 h 95499"/>
                <a:gd name="connsiteX12" fmla="*/ 14089 w 31230"/>
                <a:gd name="connsiteY12" fmla="*/ 29596 h 95499"/>
                <a:gd name="connsiteX13" fmla="*/ 12565 w 31230"/>
                <a:gd name="connsiteY13" fmla="*/ 28168 h 95499"/>
                <a:gd name="connsiteX14" fmla="*/ 12565 w 31230"/>
                <a:gd name="connsiteY14" fmla="*/ 22837 h 95499"/>
                <a:gd name="connsiteX15" fmla="*/ 14089 w 31230"/>
                <a:gd name="connsiteY15" fmla="*/ 21409 h 95499"/>
                <a:gd name="connsiteX16" fmla="*/ 29320 w 31230"/>
                <a:gd name="connsiteY16" fmla="*/ 21409 h 95499"/>
                <a:gd name="connsiteX17" fmla="*/ 30824 w 31230"/>
                <a:gd name="connsiteY17" fmla="*/ 22304 h 95499"/>
                <a:gd name="connsiteX18" fmla="*/ 30843 w 31230"/>
                <a:gd name="connsiteY18" fmla="*/ 22837 h 95499"/>
                <a:gd name="connsiteX19" fmla="*/ 18658 w 31230"/>
                <a:gd name="connsiteY19" fmla="*/ 12366 h 95499"/>
                <a:gd name="connsiteX20" fmla="*/ 16754 w 31230"/>
                <a:gd name="connsiteY20" fmla="*/ 7225 h 95499"/>
                <a:gd name="connsiteX21" fmla="*/ 18753 w 31230"/>
                <a:gd name="connsiteY21" fmla="*/ 2085 h 95499"/>
                <a:gd name="connsiteX22" fmla="*/ 29224 w 31230"/>
                <a:gd name="connsiteY22" fmla="*/ 2085 h 95499"/>
                <a:gd name="connsiteX23" fmla="*/ 31224 w 31230"/>
                <a:gd name="connsiteY23" fmla="*/ 7225 h 95499"/>
                <a:gd name="connsiteX24" fmla="*/ 29129 w 31230"/>
                <a:gd name="connsiteY24" fmla="*/ 12366 h 95499"/>
                <a:gd name="connsiteX25" fmla="*/ 18658 w 31230"/>
                <a:gd name="connsiteY25" fmla="*/ 12366 h 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30" h="95499">
                  <a:moveTo>
                    <a:pt x="30843" y="22837"/>
                  </a:moveTo>
                  <a:lnTo>
                    <a:pt x="30843" y="75384"/>
                  </a:lnTo>
                  <a:cubicBezTo>
                    <a:pt x="30843" y="88806"/>
                    <a:pt x="24941" y="95470"/>
                    <a:pt x="13042" y="95470"/>
                  </a:cubicBezTo>
                  <a:cubicBezTo>
                    <a:pt x="8910" y="95660"/>
                    <a:pt x="4779" y="94937"/>
                    <a:pt x="952" y="93376"/>
                  </a:cubicBezTo>
                  <a:cubicBezTo>
                    <a:pt x="286" y="93376"/>
                    <a:pt x="0" y="92709"/>
                    <a:pt x="0" y="92329"/>
                  </a:cubicBezTo>
                  <a:cubicBezTo>
                    <a:pt x="0" y="91948"/>
                    <a:pt x="0" y="91662"/>
                    <a:pt x="0" y="91377"/>
                  </a:cubicBezTo>
                  <a:lnTo>
                    <a:pt x="1999" y="85855"/>
                  </a:lnTo>
                  <a:cubicBezTo>
                    <a:pt x="2237" y="85103"/>
                    <a:pt x="3037" y="84685"/>
                    <a:pt x="3789" y="84913"/>
                  </a:cubicBezTo>
                  <a:cubicBezTo>
                    <a:pt x="3855" y="84932"/>
                    <a:pt x="3931" y="84961"/>
                    <a:pt x="3998" y="84999"/>
                  </a:cubicBezTo>
                  <a:cubicBezTo>
                    <a:pt x="6244" y="85855"/>
                    <a:pt x="8634" y="86274"/>
                    <a:pt x="11042" y="86236"/>
                  </a:cubicBezTo>
                  <a:cubicBezTo>
                    <a:pt x="16659" y="86236"/>
                    <a:pt x="19515" y="82238"/>
                    <a:pt x="19515" y="74432"/>
                  </a:cubicBezTo>
                  <a:lnTo>
                    <a:pt x="19515" y="29596"/>
                  </a:lnTo>
                  <a:lnTo>
                    <a:pt x="14089" y="29596"/>
                  </a:lnTo>
                  <a:cubicBezTo>
                    <a:pt x="13042" y="29596"/>
                    <a:pt x="12565" y="29120"/>
                    <a:pt x="12565" y="28168"/>
                  </a:cubicBezTo>
                  <a:lnTo>
                    <a:pt x="12565" y="22837"/>
                  </a:lnTo>
                  <a:cubicBezTo>
                    <a:pt x="12565" y="21885"/>
                    <a:pt x="13042" y="21409"/>
                    <a:pt x="14089" y="21409"/>
                  </a:cubicBezTo>
                  <a:lnTo>
                    <a:pt x="29320" y="21409"/>
                  </a:lnTo>
                  <a:cubicBezTo>
                    <a:pt x="29986" y="21238"/>
                    <a:pt x="30652" y="21637"/>
                    <a:pt x="30824" y="22304"/>
                  </a:cubicBezTo>
                  <a:cubicBezTo>
                    <a:pt x="30871" y="22475"/>
                    <a:pt x="30881" y="22656"/>
                    <a:pt x="30843" y="22837"/>
                  </a:cubicBezTo>
                  <a:close/>
                  <a:moveTo>
                    <a:pt x="18658" y="12366"/>
                  </a:moveTo>
                  <a:cubicBezTo>
                    <a:pt x="17382" y="10966"/>
                    <a:pt x="16697" y="9120"/>
                    <a:pt x="16754" y="7225"/>
                  </a:cubicBezTo>
                  <a:cubicBezTo>
                    <a:pt x="16687" y="5312"/>
                    <a:pt x="17411" y="3446"/>
                    <a:pt x="18753" y="2085"/>
                  </a:cubicBezTo>
                  <a:cubicBezTo>
                    <a:pt x="21685" y="-695"/>
                    <a:pt x="26283" y="-695"/>
                    <a:pt x="29224" y="2085"/>
                  </a:cubicBezTo>
                  <a:cubicBezTo>
                    <a:pt x="30567" y="3446"/>
                    <a:pt x="31290" y="5312"/>
                    <a:pt x="31224" y="7225"/>
                  </a:cubicBezTo>
                  <a:cubicBezTo>
                    <a:pt x="31309" y="9158"/>
                    <a:pt x="30538" y="11043"/>
                    <a:pt x="29129" y="12366"/>
                  </a:cubicBezTo>
                  <a:cubicBezTo>
                    <a:pt x="26188" y="15145"/>
                    <a:pt x="21590" y="15145"/>
                    <a:pt x="18658" y="12366"/>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0E529B12-8650-5442-9F6E-C074B5A37579}"/>
                </a:ext>
              </a:extLst>
            </p:cNvPr>
            <p:cNvSpPr/>
            <p:nvPr/>
          </p:nvSpPr>
          <p:spPr>
            <a:xfrm>
              <a:off x="6625783" y="4860396"/>
              <a:ext cx="42964" cy="52751"/>
            </a:xfrm>
            <a:custGeom>
              <a:avLst/>
              <a:gdLst>
                <a:gd name="connsiteX0" fmla="*/ 23294 w 42964"/>
                <a:gd name="connsiteY0" fmla="*/ 52678 h 52751"/>
                <a:gd name="connsiteX1" fmla="*/ 5683 w 42964"/>
                <a:gd name="connsiteY1" fmla="*/ 45634 h 52751"/>
                <a:gd name="connsiteX2" fmla="*/ 67 w 42964"/>
                <a:gd name="connsiteY2" fmla="*/ 26595 h 52751"/>
                <a:gd name="connsiteX3" fmla="*/ 6064 w 42964"/>
                <a:gd name="connsiteY3" fmla="*/ 7556 h 52751"/>
                <a:gd name="connsiteX4" fmla="*/ 23199 w 42964"/>
                <a:gd name="connsiteY4" fmla="*/ 36 h 52751"/>
                <a:gd name="connsiteX5" fmla="*/ 32718 w 42964"/>
                <a:gd name="connsiteY5" fmla="*/ 2130 h 52751"/>
                <a:gd name="connsiteX6" fmla="*/ 38811 w 42964"/>
                <a:gd name="connsiteY6" fmla="*/ 7652 h 52751"/>
                <a:gd name="connsiteX7" fmla="*/ 42904 w 42964"/>
                <a:gd name="connsiteY7" fmla="*/ 23549 h 52751"/>
                <a:gd name="connsiteX8" fmla="*/ 42428 w 42964"/>
                <a:gd name="connsiteY8" fmla="*/ 28213 h 52751"/>
                <a:gd name="connsiteX9" fmla="*/ 40905 w 42964"/>
                <a:gd name="connsiteY9" fmla="*/ 28213 h 52751"/>
                <a:gd name="connsiteX10" fmla="*/ 11299 w 42964"/>
                <a:gd name="connsiteY10" fmla="*/ 28213 h 52751"/>
                <a:gd name="connsiteX11" fmla="*/ 14917 w 42964"/>
                <a:gd name="connsiteY11" fmla="*/ 39446 h 52751"/>
                <a:gd name="connsiteX12" fmla="*/ 25483 w 42964"/>
                <a:gd name="connsiteY12" fmla="*/ 43444 h 52751"/>
                <a:gd name="connsiteX13" fmla="*/ 36907 w 42964"/>
                <a:gd name="connsiteY13" fmla="*/ 40779 h 52751"/>
                <a:gd name="connsiteX14" fmla="*/ 38906 w 42964"/>
                <a:gd name="connsiteY14" fmla="*/ 41636 h 52751"/>
                <a:gd name="connsiteX15" fmla="*/ 40810 w 42964"/>
                <a:gd name="connsiteY15" fmla="*/ 46205 h 52751"/>
                <a:gd name="connsiteX16" fmla="*/ 39953 w 42964"/>
                <a:gd name="connsiteY16" fmla="*/ 48299 h 52751"/>
                <a:gd name="connsiteX17" fmla="*/ 23294 w 42964"/>
                <a:gd name="connsiteY17" fmla="*/ 52678 h 52751"/>
                <a:gd name="connsiteX18" fmla="*/ 11299 w 42964"/>
                <a:gd name="connsiteY18" fmla="*/ 21455 h 52751"/>
                <a:gd name="connsiteX19" fmla="*/ 32242 w 42964"/>
                <a:gd name="connsiteY19" fmla="*/ 21455 h 52751"/>
                <a:gd name="connsiteX20" fmla="*/ 22723 w 42964"/>
                <a:gd name="connsiteY20" fmla="*/ 8889 h 52751"/>
                <a:gd name="connsiteX21" fmla="*/ 14250 w 42964"/>
                <a:gd name="connsiteY21" fmla="*/ 12697 h 52751"/>
                <a:gd name="connsiteX22" fmla="*/ 11299 w 42964"/>
                <a:gd name="connsiteY22" fmla="*/ 21455 h 5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64" h="52751">
                  <a:moveTo>
                    <a:pt x="23294" y="52678"/>
                  </a:moveTo>
                  <a:cubicBezTo>
                    <a:pt x="16640" y="53231"/>
                    <a:pt x="10119" y="50622"/>
                    <a:pt x="5683" y="45634"/>
                  </a:cubicBezTo>
                  <a:cubicBezTo>
                    <a:pt x="1599" y="40160"/>
                    <a:pt x="-400" y="33411"/>
                    <a:pt x="67" y="26595"/>
                  </a:cubicBezTo>
                  <a:cubicBezTo>
                    <a:pt x="-171" y="19751"/>
                    <a:pt x="1942" y="13030"/>
                    <a:pt x="6064" y="7556"/>
                  </a:cubicBezTo>
                  <a:cubicBezTo>
                    <a:pt x="10233" y="2444"/>
                    <a:pt x="16611" y="-354"/>
                    <a:pt x="23199" y="36"/>
                  </a:cubicBezTo>
                  <a:cubicBezTo>
                    <a:pt x="26492" y="-69"/>
                    <a:pt x="29767" y="645"/>
                    <a:pt x="32718" y="2130"/>
                  </a:cubicBezTo>
                  <a:cubicBezTo>
                    <a:pt x="35222" y="3368"/>
                    <a:pt x="37335" y="5281"/>
                    <a:pt x="38811" y="7652"/>
                  </a:cubicBezTo>
                  <a:cubicBezTo>
                    <a:pt x="41562" y="12497"/>
                    <a:pt x="42980" y="17980"/>
                    <a:pt x="42904" y="23549"/>
                  </a:cubicBezTo>
                  <a:cubicBezTo>
                    <a:pt x="43066" y="25120"/>
                    <a:pt x="42904" y="26709"/>
                    <a:pt x="42428" y="28213"/>
                  </a:cubicBezTo>
                  <a:cubicBezTo>
                    <a:pt x="41933" y="28375"/>
                    <a:pt x="41400" y="28375"/>
                    <a:pt x="40905" y="28213"/>
                  </a:cubicBezTo>
                  <a:lnTo>
                    <a:pt x="11299" y="28213"/>
                  </a:lnTo>
                  <a:cubicBezTo>
                    <a:pt x="11366" y="32231"/>
                    <a:pt x="12632" y="36143"/>
                    <a:pt x="14917" y="39446"/>
                  </a:cubicBezTo>
                  <a:cubicBezTo>
                    <a:pt x="17592" y="42407"/>
                    <a:pt x="21523" y="43892"/>
                    <a:pt x="25483" y="43444"/>
                  </a:cubicBezTo>
                  <a:cubicBezTo>
                    <a:pt x="29443" y="43406"/>
                    <a:pt x="33337" y="42492"/>
                    <a:pt x="36907" y="40779"/>
                  </a:cubicBezTo>
                  <a:cubicBezTo>
                    <a:pt x="37859" y="40274"/>
                    <a:pt x="38525" y="40560"/>
                    <a:pt x="38906" y="41636"/>
                  </a:cubicBezTo>
                  <a:lnTo>
                    <a:pt x="40810" y="46205"/>
                  </a:lnTo>
                  <a:cubicBezTo>
                    <a:pt x="40810" y="47062"/>
                    <a:pt x="40810" y="47728"/>
                    <a:pt x="39953" y="48299"/>
                  </a:cubicBezTo>
                  <a:cubicBezTo>
                    <a:pt x="34850" y="51127"/>
                    <a:pt x="29129" y="52631"/>
                    <a:pt x="23294" y="52678"/>
                  </a:cubicBezTo>
                  <a:close/>
                  <a:moveTo>
                    <a:pt x="11299" y="21455"/>
                  </a:moveTo>
                  <a:lnTo>
                    <a:pt x="32242" y="21455"/>
                  </a:lnTo>
                  <a:cubicBezTo>
                    <a:pt x="32242" y="13078"/>
                    <a:pt x="29101" y="8889"/>
                    <a:pt x="22723" y="8889"/>
                  </a:cubicBezTo>
                  <a:cubicBezTo>
                    <a:pt x="19429" y="8603"/>
                    <a:pt x="16221" y="10041"/>
                    <a:pt x="14250" y="12697"/>
                  </a:cubicBezTo>
                  <a:cubicBezTo>
                    <a:pt x="12461" y="15277"/>
                    <a:pt x="11433" y="18313"/>
                    <a:pt x="11299" y="21455"/>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A276BD57-5C2C-444C-8FAF-586E8A926CBE}"/>
                </a:ext>
              </a:extLst>
            </p:cNvPr>
            <p:cNvSpPr/>
            <p:nvPr/>
          </p:nvSpPr>
          <p:spPr>
            <a:xfrm>
              <a:off x="6355490" y="4918295"/>
              <a:ext cx="62660" cy="91347"/>
            </a:xfrm>
            <a:custGeom>
              <a:avLst/>
              <a:gdLst>
                <a:gd name="connsiteX0" fmla="*/ 55601 w 62660"/>
                <a:gd name="connsiteY0" fmla="*/ 80263 h 91347"/>
                <a:gd name="connsiteX1" fmla="*/ 60837 w 62660"/>
                <a:gd name="connsiteY1" fmla="*/ 80263 h 91347"/>
                <a:gd name="connsiteX2" fmla="*/ 62646 w 62660"/>
                <a:gd name="connsiteY2" fmla="*/ 81662 h 91347"/>
                <a:gd name="connsiteX3" fmla="*/ 62646 w 62660"/>
                <a:gd name="connsiteY3" fmla="*/ 82072 h 91347"/>
                <a:gd name="connsiteX4" fmla="*/ 62646 w 62660"/>
                <a:gd name="connsiteY4" fmla="*/ 87974 h 91347"/>
                <a:gd name="connsiteX5" fmla="*/ 61246 w 62660"/>
                <a:gd name="connsiteY5" fmla="*/ 89782 h 91347"/>
                <a:gd name="connsiteX6" fmla="*/ 60837 w 62660"/>
                <a:gd name="connsiteY6" fmla="*/ 89782 h 91347"/>
                <a:gd name="connsiteX7" fmla="*/ 47129 w 62660"/>
                <a:gd name="connsiteY7" fmla="*/ 89782 h 91347"/>
                <a:gd name="connsiteX8" fmla="*/ 45320 w 62660"/>
                <a:gd name="connsiteY8" fmla="*/ 87974 h 91347"/>
                <a:gd name="connsiteX9" fmla="*/ 44369 w 62660"/>
                <a:gd name="connsiteY9" fmla="*/ 80929 h 91347"/>
                <a:gd name="connsiteX10" fmla="*/ 24758 w 62660"/>
                <a:gd name="connsiteY10" fmla="*/ 91305 h 91347"/>
                <a:gd name="connsiteX11" fmla="*/ 6481 w 62660"/>
                <a:gd name="connsiteY11" fmla="*/ 83880 h 91347"/>
                <a:gd name="connsiteX12" fmla="*/ 103 w 62660"/>
                <a:gd name="connsiteY12" fmla="*/ 60843 h 91347"/>
                <a:gd name="connsiteX13" fmla="*/ 7528 w 62660"/>
                <a:gd name="connsiteY13" fmla="*/ 36949 h 91347"/>
                <a:gd name="connsiteX14" fmla="*/ 26567 w 62660"/>
                <a:gd name="connsiteY14" fmla="*/ 28763 h 91347"/>
                <a:gd name="connsiteX15" fmla="*/ 36086 w 62660"/>
                <a:gd name="connsiteY15" fmla="*/ 30762 h 91347"/>
                <a:gd name="connsiteX16" fmla="*/ 42084 w 62660"/>
                <a:gd name="connsiteY16" fmla="*/ 35522 h 91347"/>
                <a:gd name="connsiteX17" fmla="*/ 42084 w 62660"/>
                <a:gd name="connsiteY17" fmla="*/ 10010 h 91347"/>
                <a:gd name="connsiteX18" fmla="*/ 35706 w 62660"/>
                <a:gd name="connsiteY18" fmla="*/ 10010 h 91347"/>
                <a:gd name="connsiteX19" fmla="*/ 33897 w 62660"/>
                <a:gd name="connsiteY19" fmla="*/ 8610 h 91347"/>
                <a:gd name="connsiteX20" fmla="*/ 33897 w 62660"/>
                <a:gd name="connsiteY20" fmla="*/ 8201 h 91347"/>
                <a:gd name="connsiteX21" fmla="*/ 33897 w 62660"/>
                <a:gd name="connsiteY21" fmla="*/ 1823 h 91347"/>
                <a:gd name="connsiteX22" fmla="*/ 35297 w 62660"/>
                <a:gd name="connsiteY22" fmla="*/ 14 h 91347"/>
                <a:gd name="connsiteX23" fmla="*/ 35706 w 62660"/>
                <a:gd name="connsiteY23" fmla="*/ 14 h 91347"/>
                <a:gd name="connsiteX24" fmla="*/ 53793 w 62660"/>
                <a:gd name="connsiteY24" fmla="*/ 14 h 91347"/>
                <a:gd name="connsiteX25" fmla="*/ 55601 w 62660"/>
                <a:gd name="connsiteY25" fmla="*/ 1413 h 91347"/>
                <a:gd name="connsiteX26" fmla="*/ 55601 w 62660"/>
                <a:gd name="connsiteY26" fmla="*/ 1823 h 91347"/>
                <a:gd name="connsiteX27" fmla="*/ 42084 w 62660"/>
                <a:gd name="connsiteY27" fmla="*/ 67126 h 91347"/>
                <a:gd name="connsiteX28" fmla="*/ 42084 w 62660"/>
                <a:gd name="connsiteY28" fmla="*/ 45898 h 91347"/>
                <a:gd name="connsiteX29" fmla="*/ 36658 w 62660"/>
                <a:gd name="connsiteY29" fmla="*/ 41424 h 91347"/>
                <a:gd name="connsiteX30" fmla="*/ 28757 w 62660"/>
                <a:gd name="connsiteY30" fmla="*/ 39425 h 91347"/>
                <a:gd name="connsiteX31" fmla="*/ 13716 w 62660"/>
                <a:gd name="connsiteY31" fmla="*/ 59701 h 91347"/>
                <a:gd name="connsiteX32" fmla="*/ 20475 w 62660"/>
                <a:gd name="connsiteY32" fmla="*/ 78740 h 91347"/>
                <a:gd name="connsiteX33" fmla="*/ 28471 w 62660"/>
                <a:gd name="connsiteY33" fmla="*/ 80358 h 91347"/>
                <a:gd name="connsiteX34" fmla="*/ 37990 w 62660"/>
                <a:gd name="connsiteY34" fmla="*/ 76645 h 91347"/>
                <a:gd name="connsiteX35" fmla="*/ 42084 w 62660"/>
                <a:gd name="connsiteY35" fmla="*/ 67126 h 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660" h="91347">
                  <a:moveTo>
                    <a:pt x="55601" y="80263"/>
                  </a:moveTo>
                  <a:lnTo>
                    <a:pt x="60837" y="80263"/>
                  </a:lnTo>
                  <a:cubicBezTo>
                    <a:pt x="61722" y="80149"/>
                    <a:pt x="62531" y="80777"/>
                    <a:pt x="62646" y="81662"/>
                  </a:cubicBezTo>
                  <a:cubicBezTo>
                    <a:pt x="62665" y="81795"/>
                    <a:pt x="62665" y="81938"/>
                    <a:pt x="62646" y="82072"/>
                  </a:cubicBezTo>
                  <a:lnTo>
                    <a:pt x="62646" y="87974"/>
                  </a:lnTo>
                  <a:cubicBezTo>
                    <a:pt x="62760" y="88859"/>
                    <a:pt x="62132" y="89668"/>
                    <a:pt x="61246" y="89782"/>
                  </a:cubicBezTo>
                  <a:cubicBezTo>
                    <a:pt x="61113" y="89801"/>
                    <a:pt x="60970" y="89801"/>
                    <a:pt x="60837" y="89782"/>
                  </a:cubicBezTo>
                  <a:lnTo>
                    <a:pt x="47129" y="89782"/>
                  </a:lnTo>
                  <a:cubicBezTo>
                    <a:pt x="46082" y="89782"/>
                    <a:pt x="45511" y="89211"/>
                    <a:pt x="45320" y="87974"/>
                  </a:cubicBezTo>
                  <a:lnTo>
                    <a:pt x="44369" y="80929"/>
                  </a:lnTo>
                  <a:cubicBezTo>
                    <a:pt x="40304" y="87802"/>
                    <a:pt x="32726" y="91810"/>
                    <a:pt x="24758" y="91305"/>
                  </a:cubicBezTo>
                  <a:cubicBezTo>
                    <a:pt x="17857" y="91724"/>
                    <a:pt x="11136" y="88992"/>
                    <a:pt x="6481" y="83880"/>
                  </a:cubicBezTo>
                  <a:cubicBezTo>
                    <a:pt x="1731" y="77179"/>
                    <a:pt x="-525" y="69030"/>
                    <a:pt x="103" y="60843"/>
                  </a:cubicBezTo>
                  <a:cubicBezTo>
                    <a:pt x="-497" y="52228"/>
                    <a:pt x="2159" y="43708"/>
                    <a:pt x="7528" y="36949"/>
                  </a:cubicBezTo>
                  <a:cubicBezTo>
                    <a:pt x="12374" y="31571"/>
                    <a:pt x="19332" y="28573"/>
                    <a:pt x="26567" y="28763"/>
                  </a:cubicBezTo>
                  <a:cubicBezTo>
                    <a:pt x="29851" y="28687"/>
                    <a:pt x="33107" y="29372"/>
                    <a:pt x="36086" y="30762"/>
                  </a:cubicBezTo>
                  <a:cubicBezTo>
                    <a:pt x="38447" y="31828"/>
                    <a:pt x="40513" y="33465"/>
                    <a:pt x="42084" y="35522"/>
                  </a:cubicBezTo>
                  <a:lnTo>
                    <a:pt x="42084" y="10010"/>
                  </a:lnTo>
                  <a:lnTo>
                    <a:pt x="35706" y="10010"/>
                  </a:lnTo>
                  <a:cubicBezTo>
                    <a:pt x="34820" y="10124"/>
                    <a:pt x="34011" y="9496"/>
                    <a:pt x="33897" y="8610"/>
                  </a:cubicBezTo>
                  <a:cubicBezTo>
                    <a:pt x="33878" y="8477"/>
                    <a:pt x="33878" y="8334"/>
                    <a:pt x="33897" y="8201"/>
                  </a:cubicBezTo>
                  <a:lnTo>
                    <a:pt x="33897" y="1823"/>
                  </a:lnTo>
                  <a:cubicBezTo>
                    <a:pt x="33783" y="938"/>
                    <a:pt x="34411" y="129"/>
                    <a:pt x="35297" y="14"/>
                  </a:cubicBezTo>
                  <a:cubicBezTo>
                    <a:pt x="35430" y="-5"/>
                    <a:pt x="35573" y="-5"/>
                    <a:pt x="35706" y="14"/>
                  </a:cubicBezTo>
                  <a:lnTo>
                    <a:pt x="53793" y="14"/>
                  </a:lnTo>
                  <a:cubicBezTo>
                    <a:pt x="54678" y="-100"/>
                    <a:pt x="55487" y="528"/>
                    <a:pt x="55601" y="1413"/>
                  </a:cubicBezTo>
                  <a:cubicBezTo>
                    <a:pt x="55620" y="1547"/>
                    <a:pt x="55620" y="1690"/>
                    <a:pt x="55601" y="1823"/>
                  </a:cubicBezTo>
                  <a:close/>
                  <a:moveTo>
                    <a:pt x="42084" y="67126"/>
                  </a:moveTo>
                  <a:lnTo>
                    <a:pt x="42084" y="45898"/>
                  </a:lnTo>
                  <a:cubicBezTo>
                    <a:pt x="40665" y="43994"/>
                    <a:pt x="38799" y="42452"/>
                    <a:pt x="36658" y="41424"/>
                  </a:cubicBezTo>
                  <a:cubicBezTo>
                    <a:pt x="34211" y="40148"/>
                    <a:pt x="31508" y="39463"/>
                    <a:pt x="28757" y="39425"/>
                  </a:cubicBezTo>
                  <a:cubicBezTo>
                    <a:pt x="19237" y="39425"/>
                    <a:pt x="13716" y="46183"/>
                    <a:pt x="13716" y="59701"/>
                  </a:cubicBezTo>
                  <a:cubicBezTo>
                    <a:pt x="13716" y="70077"/>
                    <a:pt x="16001" y="76550"/>
                    <a:pt x="20475" y="78740"/>
                  </a:cubicBezTo>
                  <a:cubicBezTo>
                    <a:pt x="22969" y="79920"/>
                    <a:pt x="25710" y="80482"/>
                    <a:pt x="28471" y="80358"/>
                  </a:cubicBezTo>
                  <a:cubicBezTo>
                    <a:pt x="32003" y="80367"/>
                    <a:pt x="35401" y="79035"/>
                    <a:pt x="37990" y="76645"/>
                  </a:cubicBezTo>
                  <a:cubicBezTo>
                    <a:pt x="40675" y="74218"/>
                    <a:pt x="42169" y="70743"/>
                    <a:pt x="42084" y="67126"/>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6E9B5D69-1B13-2749-A3EF-4E178A2C7FA0}"/>
                </a:ext>
              </a:extLst>
            </p:cNvPr>
            <p:cNvSpPr/>
            <p:nvPr/>
          </p:nvSpPr>
          <p:spPr>
            <a:xfrm>
              <a:off x="6425882" y="4947310"/>
              <a:ext cx="55762" cy="62626"/>
            </a:xfrm>
            <a:custGeom>
              <a:avLst/>
              <a:gdLst>
                <a:gd name="connsiteX0" fmla="*/ 35377 w 55762"/>
                <a:gd name="connsiteY0" fmla="*/ 24975 h 62626"/>
                <a:gd name="connsiteX1" fmla="*/ 35377 w 55762"/>
                <a:gd name="connsiteY1" fmla="*/ 20786 h 62626"/>
                <a:gd name="connsiteX2" fmla="*/ 30617 w 55762"/>
                <a:gd name="connsiteY2" fmla="*/ 10029 h 62626"/>
                <a:gd name="connsiteX3" fmla="*/ 23954 w 55762"/>
                <a:gd name="connsiteY3" fmla="*/ 9077 h 62626"/>
                <a:gd name="connsiteX4" fmla="*/ 14434 w 55762"/>
                <a:gd name="connsiteY4" fmla="*/ 16788 h 62626"/>
                <a:gd name="connsiteX5" fmla="*/ 12625 w 55762"/>
                <a:gd name="connsiteY5" fmla="*/ 18597 h 62626"/>
                <a:gd name="connsiteX6" fmla="*/ 4915 w 55762"/>
                <a:gd name="connsiteY6" fmla="*/ 18597 h 62626"/>
                <a:gd name="connsiteX7" fmla="*/ 3201 w 55762"/>
                <a:gd name="connsiteY7" fmla="*/ 16788 h 62626"/>
                <a:gd name="connsiteX8" fmla="*/ 10341 w 55762"/>
                <a:gd name="connsiteY8" fmla="*/ 3842 h 62626"/>
                <a:gd name="connsiteX9" fmla="*/ 27095 w 55762"/>
                <a:gd name="connsiteY9" fmla="*/ 34 h 62626"/>
                <a:gd name="connsiteX10" fmla="*/ 48704 w 55762"/>
                <a:gd name="connsiteY10" fmla="*/ 19834 h 62626"/>
                <a:gd name="connsiteX11" fmla="*/ 48704 w 55762"/>
                <a:gd name="connsiteY11" fmla="*/ 51534 h 62626"/>
                <a:gd name="connsiteX12" fmla="*/ 53940 w 55762"/>
                <a:gd name="connsiteY12" fmla="*/ 51534 h 62626"/>
                <a:gd name="connsiteX13" fmla="*/ 55748 w 55762"/>
                <a:gd name="connsiteY13" fmla="*/ 52933 h 62626"/>
                <a:gd name="connsiteX14" fmla="*/ 55748 w 55762"/>
                <a:gd name="connsiteY14" fmla="*/ 53343 h 62626"/>
                <a:gd name="connsiteX15" fmla="*/ 55748 w 55762"/>
                <a:gd name="connsiteY15" fmla="*/ 59245 h 62626"/>
                <a:gd name="connsiteX16" fmla="*/ 54349 w 55762"/>
                <a:gd name="connsiteY16" fmla="*/ 61053 h 62626"/>
                <a:gd name="connsiteX17" fmla="*/ 53940 w 55762"/>
                <a:gd name="connsiteY17" fmla="*/ 61053 h 62626"/>
                <a:gd name="connsiteX18" fmla="*/ 39661 w 55762"/>
                <a:gd name="connsiteY18" fmla="*/ 61053 h 62626"/>
                <a:gd name="connsiteX19" fmla="*/ 37852 w 55762"/>
                <a:gd name="connsiteY19" fmla="*/ 59245 h 62626"/>
                <a:gd name="connsiteX20" fmla="*/ 36995 w 55762"/>
                <a:gd name="connsiteY20" fmla="*/ 53723 h 62626"/>
                <a:gd name="connsiteX21" fmla="*/ 17956 w 55762"/>
                <a:gd name="connsiteY21" fmla="*/ 62576 h 62626"/>
                <a:gd name="connsiteX22" fmla="*/ 5105 w 55762"/>
                <a:gd name="connsiteY22" fmla="*/ 58483 h 62626"/>
                <a:gd name="connsiteX23" fmla="*/ 60 w 55762"/>
                <a:gd name="connsiteY23" fmla="*/ 45537 h 62626"/>
                <a:gd name="connsiteX24" fmla="*/ 9579 w 55762"/>
                <a:gd name="connsiteY24" fmla="*/ 29449 h 62626"/>
                <a:gd name="connsiteX25" fmla="*/ 28618 w 55762"/>
                <a:gd name="connsiteY25" fmla="*/ 25355 h 62626"/>
                <a:gd name="connsiteX26" fmla="*/ 35377 w 55762"/>
                <a:gd name="connsiteY26" fmla="*/ 42586 h 62626"/>
                <a:gd name="connsiteX27" fmla="*/ 35377 w 55762"/>
                <a:gd name="connsiteY27" fmla="*/ 33066 h 62626"/>
                <a:gd name="connsiteX28" fmla="*/ 21098 w 55762"/>
                <a:gd name="connsiteY28" fmla="*/ 34113 h 62626"/>
                <a:gd name="connsiteX29" fmla="*/ 16433 w 55762"/>
                <a:gd name="connsiteY29" fmla="*/ 36303 h 62626"/>
                <a:gd name="connsiteX30" fmla="*/ 12530 w 55762"/>
                <a:gd name="connsiteY30" fmla="*/ 43728 h 62626"/>
                <a:gd name="connsiteX31" fmla="*/ 22050 w 55762"/>
                <a:gd name="connsiteY31" fmla="*/ 52105 h 62626"/>
                <a:gd name="connsiteX32" fmla="*/ 31569 w 55762"/>
                <a:gd name="connsiteY32" fmla="*/ 49154 h 62626"/>
                <a:gd name="connsiteX33" fmla="*/ 35662 w 55762"/>
                <a:gd name="connsiteY33" fmla="*/ 42586 h 6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62" h="62626">
                  <a:moveTo>
                    <a:pt x="35377" y="24975"/>
                  </a:moveTo>
                  <a:lnTo>
                    <a:pt x="35377" y="20786"/>
                  </a:lnTo>
                  <a:cubicBezTo>
                    <a:pt x="35377" y="15074"/>
                    <a:pt x="33759" y="11267"/>
                    <a:pt x="30617" y="10029"/>
                  </a:cubicBezTo>
                  <a:cubicBezTo>
                    <a:pt x="28475" y="9287"/>
                    <a:pt x="26219" y="8963"/>
                    <a:pt x="23954" y="9077"/>
                  </a:cubicBezTo>
                  <a:cubicBezTo>
                    <a:pt x="19327" y="8992"/>
                    <a:pt x="15310" y="12247"/>
                    <a:pt x="14434" y="16788"/>
                  </a:cubicBezTo>
                  <a:cubicBezTo>
                    <a:pt x="14434" y="18026"/>
                    <a:pt x="13577" y="18597"/>
                    <a:pt x="12625" y="18597"/>
                  </a:cubicBezTo>
                  <a:lnTo>
                    <a:pt x="4915" y="18597"/>
                  </a:lnTo>
                  <a:cubicBezTo>
                    <a:pt x="3582" y="18597"/>
                    <a:pt x="3011" y="18026"/>
                    <a:pt x="3201" y="16788"/>
                  </a:cubicBezTo>
                  <a:cubicBezTo>
                    <a:pt x="3153" y="11524"/>
                    <a:pt x="5857" y="6612"/>
                    <a:pt x="10341" y="3842"/>
                  </a:cubicBezTo>
                  <a:cubicBezTo>
                    <a:pt x="15481" y="1081"/>
                    <a:pt x="21269" y="-233"/>
                    <a:pt x="27095" y="34"/>
                  </a:cubicBezTo>
                  <a:cubicBezTo>
                    <a:pt x="41564" y="34"/>
                    <a:pt x="48704" y="6602"/>
                    <a:pt x="48704" y="19834"/>
                  </a:cubicBezTo>
                  <a:lnTo>
                    <a:pt x="48704" y="51534"/>
                  </a:lnTo>
                  <a:lnTo>
                    <a:pt x="53940" y="51534"/>
                  </a:lnTo>
                  <a:cubicBezTo>
                    <a:pt x="54825" y="51420"/>
                    <a:pt x="55634" y="52048"/>
                    <a:pt x="55748" y="52933"/>
                  </a:cubicBezTo>
                  <a:cubicBezTo>
                    <a:pt x="55767" y="53067"/>
                    <a:pt x="55767" y="53209"/>
                    <a:pt x="55748" y="53343"/>
                  </a:cubicBezTo>
                  <a:lnTo>
                    <a:pt x="55748" y="59245"/>
                  </a:lnTo>
                  <a:cubicBezTo>
                    <a:pt x="55862" y="60130"/>
                    <a:pt x="55234" y="60939"/>
                    <a:pt x="54349" y="61053"/>
                  </a:cubicBezTo>
                  <a:cubicBezTo>
                    <a:pt x="54216" y="61072"/>
                    <a:pt x="54073" y="61072"/>
                    <a:pt x="53940" y="61053"/>
                  </a:cubicBezTo>
                  <a:lnTo>
                    <a:pt x="39661" y="61053"/>
                  </a:lnTo>
                  <a:cubicBezTo>
                    <a:pt x="38613" y="61053"/>
                    <a:pt x="38042" y="60482"/>
                    <a:pt x="37852" y="59245"/>
                  </a:cubicBezTo>
                  <a:lnTo>
                    <a:pt x="36995" y="53723"/>
                  </a:lnTo>
                  <a:cubicBezTo>
                    <a:pt x="32578" y="59740"/>
                    <a:pt x="25400" y="63081"/>
                    <a:pt x="17956" y="62576"/>
                  </a:cubicBezTo>
                  <a:cubicBezTo>
                    <a:pt x="13330" y="62729"/>
                    <a:pt x="8789" y="61282"/>
                    <a:pt x="5105" y="58483"/>
                  </a:cubicBezTo>
                  <a:cubicBezTo>
                    <a:pt x="1507" y="55189"/>
                    <a:pt x="-359" y="50401"/>
                    <a:pt x="60" y="45537"/>
                  </a:cubicBezTo>
                  <a:cubicBezTo>
                    <a:pt x="-531" y="38692"/>
                    <a:pt x="3296" y="32228"/>
                    <a:pt x="9579" y="29449"/>
                  </a:cubicBezTo>
                  <a:cubicBezTo>
                    <a:pt x="15595" y="26859"/>
                    <a:pt x="22068" y="25470"/>
                    <a:pt x="28618" y="25355"/>
                  </a:cubicBezTo>
                  <a:close/>
                  <a:moveTo>
                    <a:pt x="35377" y="42586"/>
                  </a:moveTo>
                  <a:lnTo>
                    <a:pt x="35377" y="33066"/>
                  </a:lnTo>
                  <a:cubicBezTo>
                    <a:pt x="30588" y="32761"/>
                    <a:pt x="25791" y="33114"/>
                    <a:pt x="21098" y="34113"/>
                  </a:cubicBezTo>
                  <a:cubicBezTo>
                    <a:pt x="19489" y="34732"/>
                    <a:pt x="17937" y="35465"/>
                    <a:pt x="16433" y="36303"/>
                  </a:cubicBezTo>
                  <a:cubicBezTo>
                    <a:pt x="13768" y="37778"/>
                    <a:pt x="12225" y="40691"/>
                    <a:pt x="12530" y="43728"/>
                  </a:cubicBezTo>
                  <a:cubicBezTo>
                    <a:pt x="12530" y="49344"/>
                    <a:pt x="15767" y="52105"/>
                    <a:pt x="22050" y="52105"/>
                  </a:cubicBezTo>
                  <a:cubicBezTo>
                    <a:pt x="25467" y="52229"/>
                    <a:pt x="28827" y="51191"/>
                    <a:pt x="31569" y="49154"/>
                  </a:cubicBezTo>
                  <a:cubicBezTo>
                    <a:pt x="33882" y="47717"/>
                    <a:pt x="35396" y="45289"/>
                    <a:pt x="35662" y="42586"/>
                  </a:cubicBezTo>
                  <a:close/>
                </a:path>
              </a:pathLst>
            </a:custGeom>
            <a:solidFill>
              <a:srgbClr val="FFFFFF"/>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A9A10F05-67AD-6940-8290-FFC813373E93}"/>
                </a:ext>
              </a:extLst>
            </p:cNvPr>
            <p:cNvSpPr/>
            <p:nvPr/>
          </p:nvSpPr>
          <p:spPr>
            <a:xfrm>
              <a:off x="6484186" y="4930290"/>
              <a:ext cx="41092" cy="79463"/>
            </a:xfrm>
            <a:custGeom>
              <a:avLst/>
              <a:gdLst>
                <a:gd name="connsiteX0" fmla="*/ 22385 w 41092"/>
                <a:gd name="connsiteY0" fmla="*/ 28001 h 79463"/>
                <a:gd name="connsiteX1" fmla="*/ 22385 w 41092"/>
                <a:gd name="connsiteY1" fmla="*/ 58368 h 79463"/>
                <a:gd name="connsiteX2" fmla="*/ 23813 w 41092"/>
                <a:gd name="connsiteY2" fmla="*/ 66650 h 79463"/>
                <a:gd name="connsiteX3" fmla="*/ 29239 w 41092"/>
                <a:gd name="connsiteY3" fmla="*/ 69125 h 79463"/>
                <a:gd name="connsiteX4" fmla="*/ 36949 w 41092"/>
                <a:gd name="connsiteY4" fmla="*/ 67412 h 79463"/>
                <a:gd name="connsiteX5" fmla="*/ 38853 w 41092"/>
                <a:gd name="connsiteY5" fmla="*/ 68459 h 79463"/>
                <a:gd name="connsiteX6" fmla="*/ 41043 w 41092"/>
                <a:gd name="connsiteY6" fmla="*/ 73980 h 79463"/>
                <a:gd name="connsiteX7" fmla="*/ 41043 w 41092"/>
                <a:gd name="connsiteY7" fmla="*/ 75027 h 79463"/>
                <a:gd name="connsiteX8" fmla="*/ 39900 w 41092"/>
                <a:gd name="connsiteY8" fmla="*/ 76360 h 79463"/>
                <a:gd name="connsiteX9" fmla="*/ 26097 w 41092"/>
                <a:gd name="connsiteY9" fmla="*/ 79311 h 79463"/>
                <a:gd name="connsiteX10" fmla="*/ 12009 w 41092"/>
                <a:gd name="connsiteY10" fmla="*/ 73695 h 79463"/>
                <a:gd name="connsiteX11" fmla="*/ 9248 w 41092"/>
                <a:gd name="connsiteY11" fmla="*/ 66745 h 79463"/>
                <a:gd name="connsiteX12" fmla="*/ 8772 w 41092"/>
                <a:gd name="connsiteY12" fmla="*/ 57226 h 79463"/>
                <a:gd name="connsiteX13" fmla="*/ 8772 w 41092"/>
                <a:gd name="connsiteY13" fmla="*/ 28192 h 79463"/>
                <a:gd name="connsiteX14" fmla="*/ 1823 w 41092"/>
                <a:gd name="connsiteY14" fmla="*/ 28192 h 79463"/>
                <a:gd name="connsiteX15" fmla="*/ 14 w 41092"/>
                <a:gd name="connsiteY15" fmla="*/ 26792 h 79463"/>
                <a:gd name="connsiteX16" fmla="*/ 14 w 41092"/>
                <a:gd name="connsiteY16" fmla="*/ 26383 h 79463"/>
                <a:gd name="connsiteX17" fmla="*/ 14 w 41092"/>
                <a:gd name="connsiteY17" fmla="*/ 20100 h 79463"/>
                <a:gd name="connsiteX18" fmla="*/ 1414 w 41092"/>
                <a:gd name="connsiteY18" fmla="*/ 18292 h 79463"/>
                <a:gd name="connsiteX19" fmla="*/ 1823 w 41092"/>
                <a:gd name="connsiteY19" fmla="*/ 18292 h 79463"/>
                <a:gd name="connsiteX20" fmla="*/ 8772 w 41092"/>
                <a:gd name="connsiteY20" fmla="*/ 18292 h 79463"/>
                <a:gd name="connsiteX21" fmla="*/ 8772 w 41092"/>
                <a:gd name="connsiteY21" fmla="*/ 1823 h 79463"/>
                <a:gd name="connsiteX22" fmla="*/ 10171 w 41092"/>
                <a:gd name="connsiteY22" fmla="*/ 14 h 79463"/>
                <a:gd name="connsiteX23" fmla="*/ 10581 w 41092"/>
                <a:gd name="connsiteY23" fmla="*/ 14 h 79463"/>
                <a:gd name="connsiteX24" fmla="*/ 20100 w 41092"/>
                <a:gd name="connsiteY24" fmla="*/ 14 h 79463"/>
                <a:gd name="connsiteX25" fmla="*/ 21909 w 41092"/>
                <a:gd name="connsiteY25" fmla="*/ 1414 h 79463"/>
                <a:gd name="connsiteX26" fmla="*/ 21909 w 41092"/>
                <a:gd name="connsiteY26" fmla="*/ 1823 h 79463"/>
                <a:gd name="connsiteX27" fmla="*/ 21909 w 41092"/>
                <a:gd name="connsiteY27" fmla="*/ 18101 h 79463"/>
                <a:gd name="connsiteX28" fmla="*/ 34093 w 41092"/>
                <a:gd name="connsiteY28" fmla="*/ 18101 h 79463"/>
                <a:gd name="connsiteX29" fmla="*/ 35902 w 41092"/>
                <a:gd name="connsiteY29" fmla="*/ 19500 h 79463"/>
                <a:gd name="connsiteX30" fmla="*/ 35902 w 41092"/>
                <a:gd name="connsiteY30" fmla="*/ 19910 h 79463"/>
                <a:gd name="connsiteX31" fmla="*/ 35902 w 41092"/>
                <a:gd name="connsiteY31" fmla="*/ 26573 h 79463"/>
                <a:gd name="connsiteX32" fmla="*/ 34503 w 41092"/>
                <a:gd name="connsiteY32" fmla="*/ 28382 h 79463"/>
                <a:gd name="connsiteX33" fmla="*/ 34093 w 41092"/>
                <a:gd name="connsiteY33" fmla="*/ 28382 h 7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092" h="79463">
                  <a:moveTo>
                    <a:pt x="22385" y="28001"/>
                  </a:moveTo>
                  <a:lnTo>
                    <a:pt x="22385" y="58368"/>
                  </a:lnTo>
                  <a:cubicBezTo>
                    <a:pt x="22194" y="61205"/>
                    <a:pt x="22689" y="64042"/>
                    <a:pt x="23813" y="66650"/>
                  </a:cubicBezTo>
                  <a:cubicBezTo>
                    <a:pt x="25031" y="68411"/>
                    <a:pt x="27116" y="69363"/>
                    <a:pt x="29239" y="69125"/>
                  </a:cubicBezTo>
                  <a:cubicBezTo>
                    <a:pt x="31904" y="69125"/>
                    <a:pt x="34532" y="68544"/>
                    <a:pt x="36949" y="67412"/>
                  </a:cubicBezTo>
                  <a:cubicBezTo>
                    <a:pt x="37806" y="67412"/>
                    <a:pt x="38473" y="67412"/>
                    <a:pt x="38853" y="68459"/>
                  </a:cubicBezTo>
                  <a:lnTo>
                    <a:pt x="41043" y="73980"/>
                  </a:lnTo>
                  <a:cubicBezTo>
                    <a:pt x="41109" y="74323"/>
                    <a:pt x="41109" y="74684"/>
                    <a:pt x="41043" y="75027"/>
                  </a:cubicBezTo>
                  <a:cubicBezTo>
                    <a:pt x="41043" y="75027"/>
                    <a:pt x="41043" y="75884"/>
                    <a:pt x="39900" y="76360"/>
                  </a:cubicBezTo>
                  <a:cubicBezTo>
                    <a:pt x="35598" y="78435"/>
                    <a:pt x="30867" y="79444"/>
                    <a:pt x="26097" y="79311"/>
                  </a:cubicBezTo>
                  <a:cubicBezTo>
                    <a:pt x="20738" y="80072"/>
                    <a:pt x="15369" y="77940"/>
                    <a:pt x="12009" y="73695"/>
                  </a:cubicBezTo>
                  <a:cubicBezTo>
                    <a:pt x="10504" y="71657"/>
                    <a:pt x="9553" y="69258"/>
                    <a:pt x="9248" y="66745"/>
                  </a:cubicBezTo>
                  <a:cubicBezTo>
                    <a:pt x="8896" y="63585"/>
                    <a:pt x="8743" y="60405"/>
                    <a:pt x="8772" y="57226"/>
                  </a:cubicBezTo>
                  <a:lnTo>
                    <a:pt x="8772" y="28192"/>
                  </a:lnTo>
                  <a:lnTo>
                    <a:pt x="1823" y="28192"/>
                  </a:lnTo>
                  <a:cubicBezTo>
                    <a:pt x="938" y="28306"/>
                    <a:pt x="128" y="27678"/>
                    <a:pt x="14" y="26792"/>
                  </a:cubicBezTo>
                  <a:cubicBezTo>
                    <a:pt x="-5" y="26659"/>
                    <a:pt x="-5" y="26516"/>
                    <a:pt x="14" y="26383"/>
                  </a:cubicBezTo>
                  <a:lnTo>
                    <a:pt x="14" y="20100"/>
                  </a:lnTo>
                  <a:cubicBezTo>
                    <a:pt x="-100" y="19215"/>
                    <a:pt x="528" y="18406"/>
                    <a:pt x="1414" y="18292"/>
                  </a:cubicBezTo>
                  <a:cubicBezTo>
                    <a:pt x="1547" y="18272"/>
                    <a:pt x="1690" y="18272"/>
                    <a:pt x="1823" y="18292"/>
                  </a:cubicBezTo>
                  <a:lnTo>
                    <a:pt x="8772" y="18292"/>
                  </a:lnTo>
                  <a:lnTo>
                    <a:pt x="8772" y="1823"/>
                  </a:lnTo>
                  <a:cubicBezTo>
                    <a:pt x="8658" y="938"/>
                    <a:pt x="9286" y="128"/>
                    <a:pt x="10171" y="14"/>
                  </a:cubicBezTo>
                  <a:cubicBezTo>
                    <a:pt x="10305" y="-5"/>
                    <a:pt x="10448" y="-5"/>
                    <a:pt x="10581" y="14"/>
                  </a:cubicBezTo>
                  <a:lnTo>
                    <a:pt x="20100" y="14"/>
                  </a:lnTo>
                  <a:cubicBezTo>
                    <a:pt x="20985" y="-100"/>
                    <a:pt x="21794" y="528"/>
                    <a:pt x="21909" y="1414"/>
                  </a:cubicBezTo>
                  <a:cubicBezTo>
                    <a:pt x="21928" y="1547"/>
                    <a:pt x="21928" y="1690"/>
                    <a:pt x="21909" y="1823"/>
                  </a:cubicBezTo>
                  <a:lnTo>
                    <a:pt x="21909" y="18101"/>
                  </a:lnTo>
                  <a:lnTo>
                    <a:pt x="34093" y="18101"/>
                  </a:lnTo>
                  <a:cubicBezTo>
                    <a:pt x="34979" y="17987"/>
                    <a:pt x="35788" y="18615"/>
                    <a:pt x="35902" y="19500"/>
                  </a:cubicBezTo>
                  <a:cubicBezTo>
                    <a:pt x="35921" y="19634"/>
                    <a:pt x="35921" y="19777"/>
                    <a:pt x="35902" y="19910"/>
                  </a:cubicBezTo>
                  <a:lnTo>
                    <a:pt x="35902" y="26573"/>
                  </a:lnTo>
                  <a:cubicBezTo>
                    <a:pt x="36017" y="27459"/>
                    <a:pt x="35388" y="28268"/>
                    <a:pt x="34503" y="28382"/>
                  </a:cubicBezTo>
                  <a:cubicBezTo>
                    <a:pt x="34370" y="28401"/>
                    <a:pt x="34227" y="28401"/>
                    <a:pt x="34093" y="28382"/>
                  </a:cubicBezTo>
                  <a:close/>
                </a:path>
              </a:pathLst>
            </a:custGeom>
            <a:solidFill>
              <a:srgbClr val="FFFFFF"/>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EEB749AA-04E3-AD4E-9045-3776199655DF}"/>
                </a:ext>
              </a:extLst>
            </p:cNvPr>
            <p:cNvSpPr/>
            <p:nvPr/>
          </p:nvSpPr>
          <p:spPr>
            <a:xfrm>
              <a:off x="6533164" y="4993795"/>
              <a:ext cx="18058" cy="16671"/>
            </a:xfrm>
            <a:custGeom>
              <a:avLst/>
              <a:gdLst>
                <a:gd name="connsiteX0" fmla="*/ 15674 w 18058"/>
                <a:gd name="connsiteY0" fmla="*/ 14188 h 16671"/>
                <a:gd name="connsiteX1" fmla="*/ 9105 w 18058"/>
                <a:gd name="connsiteY1" fmla="*/ 16663 h 16671"/>
                <a:gd name="connsiteX2" fmla="*/ 2442 w 18058"/>
                <a:gd name="connsiteY2" fmla="*/ 14283 h 16671"/>
                <a:gd name="connsiteX3" fmla="*/ 2442 w 18058"/>
                <a:gd name="connsiteY3" fmla="*/ 2384 h 16671"/>
                <a:gd name="connsiteX4" fmla="*/ 9010 w 18058"/>
                <a:gd name="connsiteY4" fmla="*/ 4 h 16671"/>
                <a:gd name="connsiteX5" fmla="*/ 15483 w 18058"/>
                <a:gd name="connsiteY5" fmla="*/ 2288 h 16671"/>
                <a:gd name="connsiteX6" fmla="*/ 18054 w 18058"/>
                <a:gd name="connsiteY6" fmla="*/ 8190 h 16671"/>
                <a:gd name="connsiteX7" fmla="*/ 15674 w 18058"/>
                <a:gd name="connsiteY7" fmla="*/ 14188 h 1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58" h="16671">
                  <a:moveTo>
                    <a:pt x="15674" y="14188"/>
                  </a:moveTo>
                  <a:cubicBezTo>
                    <a:pt x="13913" y="15873"/>
                    <a:pt x="11542" y="16767"/>
                    <a:pt x="9105" y="16663"/>
                  </a:cubicBezTo>
                  <a:cubicBezTo>
                    <a:pt x="6659" y="16758"/>
                    <a:pt x="4279" y="15901"/>
                    <a:pt x="2442" y="14283"/>
                  </a:cubicBezTo>
                  <a:cubicBezTo>
                    <a:pt x="-814" y="10980"/>
                    <a:pt x="-814" y="5687"/>
                    <a:pt x="2442" y="2384"/>
                  </a:cubicBezTo>
                  <a:cubicBezTo>
                    <a:pt x="4250" y="784"/>
                    <a:pt x="6602" y="-63"/>
                    <a:pt x="9010" y="4"/>
                  </a:cubicBezTo>
                  <a:cubicBezTo>
                    <a:pt x="11380" y="-63"/>
                    <a:pt x="13684" y="746"/>
                    <a:pt x="15483" y="2288"/>
                  </a:cubicBezTo>
                  <a:cubicBezTo>
                    <a:pt x="17197" y="3764"/>
                    <a:pt x="18139" y="5934"/>
                    <a:pt x="18054" y="8190"/>
                  </a:cubicBezTo>
                  <a:cubicBezTo>
                    <a:pt x="18110" y="10428"/>
                    <a:pt x="17254" y="12598"/>
                    <a:pt x="15674" y="14188"/>
                  </a:cubicBezTo>
                  <a:close/>
                </a:path>
              </a:pathLst>
            </a:custGeom>
            <a:solidFill>
              <a:srgbClr val="FFFFFF"/>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BD7406E8-B30F-9440-A276-7B4B2322B29D}"/>
                </a:ext>
              </a:extLst>
            </p:cNvPr>
            <p:cNvSpPr/>
            <p:nvPr/>
          </p:nvSpPr>
          <p:spPr>
            <a:xfrm>
              <a:off x="6566827" y="4993790"/>
              <a:ext cx="18093" cy="16680"/>
            </a:xfrm>
            <a:custGeom>
              <a:avLst/>
              <a:gdLst>
                <a:gd name="connsiteX0" fmla="*/ 15709 w 18093"/>
                <a:gd name="connsiteY0" fmla="*/ 14192 h 16680"/>
                <a:gd name="connsiteX1" fmla="*/ 9045 w 18093"/>
                <a:gd name="connsiteY1" fmla="*/ 16668 h 16680"/>
                <a:gd name="connsiteX2" fmla="*/ 2382 w 18093"/>
                <a:gd name="connsiteY2" fmla="*/ 14288 h 16680"/>
                <a:gd name="connsiteX3" fmla="*/ 2 w 18093"/>
                <a:gd name="connsiteY3" fmla="*/ 8386 h 16680"/>
                <a:gd name="connsiteX4" fmla="*/ 2572 w 18093"/>
                <a:gd name="connsiteY4" fmla="*/ 2388 h 16680"/>
                <a:gd name="connsiteX5" fmla="*/ 9045 w 18093"/>
                <a:gd name="connsiteY5" fmla="*/ 9 h 16680"/>
                <a:gd name="connsiteX6" fmla="*/ 15614 w 18093"/>
                <a:gd name="connsiteY6" fmla="*/ 2293 h 16680"/>
                <a:gd name="connsiteX7" fmla="*/ 18089 w 18093"/>
                <a:gd name="connsiteY7" fmla="*/ 8195 h 16680"/>
                <a:gd name="connsiteX8" fmla="*/ 15709 w 18093"/>
                <a:gd name="connsiteY8" fmla="*/ 14192 h 1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 h="16680">
                  <a:moveTo>
                    <a:pt x="15709" y="14192"/>
                  </a:moveTo>
                  <a:cubicBezTo>
                    <a:pt x="13929" y="15906"/>
                    <a:pt x="11511" y="16801"/>
                    <a:pt x="9045" y="16668"/>
                  </a:cubicBezTo>
                  <a:cubicBezTo>
                    <a:pt x="6599" y="16763"/>
                    <a:pt x="4219" y="15906"/>
                    <a:pt x="2382" y="14288"/>
                  </a:cubicBezTo>
                  <a:cubicBezTo>
                    <a:pt x="830" y="12717"/>
                    <a:pt x="-27" y="10594"/>
                    <a:pt x="2" y="8386"/>
                  </a:cubicBezTo>
                  <a:cubicBezTo>
                    <a:pt x="-46" y="6110"/>
                    <a:pt x="887" y="3921"/>
                    <a:pt x="2572" y="2388"/>
                  </a:cubicBezTo>
                  <a:cubicBezTo>
                    <a:pt x="4324" y="761"/>
                    <a:pt x="6656" y="-96"/>
                    <a:pt x="9045" y="9"/>
                  </a:cubicBezTo>
                  <a:cubicBezTo>
                    <a:pt x="11444" y="-87"/>
                    <a:pt x="13786" y="732"/>
                    <a:pt x="15614" y="2293"/>
                  </a:cubicBezTo>
                  <a:cubicBezTo>
                    <a:pt x="17251" y="3807"/>
                    <a:pt x="18155" y="5958"/>
                    <a:pt x="18089" y="8195"/>
                  </a:cubicBezTo>
                  <a:cubicBezTo>
                    <a:pt x="18165" y="10442"/>
                    <a:pt x="17299" y="12612"/>
                    <a:pt x="15709" y="14192"/>
                  </a:cubicBezTo>
                  <a:close/>
                </a:path>
              </a:pathLst>
            </a:custGeom>
            <a:solidFill>
              <a:srgbClr val="FFFFFF"/>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3E37B4EE-5B1F-554B-ADD9-C71AE5BE4C60}"/>
                </a:ext>
              </a:extLst>
            </p:cNvPr>
            <p:cNvSpPr/>
            <p:nvPr/>
          </p:nvSpPr>
          <p:spPr>
            <a:xfrm>
              <a:off x="6600524" y="4993795"/>
              <a:ext cx="18095" cy="16674"/>
            </a:xfrm>
            <a:custGeom>
              <a:avLst/>
              <a:gdLst>
                <a:gd name="connsiteX0" fmla="*/ 15616 w 18095"/>
                <a:gd name="connsiteY0" fmla="*/ 14188 h 16674"/>
                <a:gd name="connsiteX1" fmla="*/ 9047 w 18095"/>
                <a:gd name="connsiteY1" fmla="*/ 16663 h 16674"/>
                <a:gd name="connsiteX2" fmla="*/ 2383 w 18095"/>
                <a:gd name="connsiteY2" fmla="*/ 14283 h 16674"/>
                <a:gd name="connsiteX3" fmla="*/ 4 w 18095"/>
                <a:gd name="connsiteY3" fmla="*/ 8381 h 16674"/>
                <a:gd name="connsiteX4" fmla="*/ 2479 w 18095"/>
                <a:gd name="connsiteY4" fmla="*/ 2384 h 16674"/>
                <a:gd name="connsiteX5" fmla="*/ 9047 w 18095"/>
                <a:gd name="connsiteY5" fmla="*/ 4 h 16674"/>
                <a:gd name="connsiteX6" fmla="*/ 15520 w 18095"/>
                <a:gd name="connsiteY6" fmla="*/ 2288 h 16674"/>
                <a:gd name="connsiteX7" fmla="*/ 18090 w 18095"/>
                <a:gd name="connsiteY7" fmla="*/ 8190 h 16674"/>
                <a:gd name="connsiteX8" fmla="*/ 15616 w 18095"/>
                <a:gd name="connsiteY8" fmla="*/ 14188 h 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5" h="16674">
                  <a:moveTo>
                    <a:pt x="15616" y="14188"/>
                  </a:moveTo>
                  <a:cubicBezTo>
                    <a:pt x="13864" y="15892"/>
                    <a:pt x="11484" y="16787"/>
                    <a:pt x="9047" y="16663"/>
                  </a:cubicBezTo>
                  <a:cubicBezTo>
                    <a:pt x="6600" y="16758"/>
                    <a:pt x="4221" y="15901"/>
                    <a:pt x="2383" y="14283"/>
                  </a:cubicBezTo>
                  <a:cubicBezTo>
                    <a:pt x="794" y="12741"/>
                    <a:pt x="-63" y="10599"/>
                    <a:pt x="4" y="8381"/>
                  </a:cubicBezTo>
                  <a:cubicBezTo>
                    <a:pt x="-34" y="6125"/>
                    <a:pt x="860" y="3954"/>
                    <a:pt x="2479" y="2384"/>
                  </a:cubicBezTo>
                  <a:cubicBezTo>
                    <a:pt x="4287" y="784"/>
                    <a:pt x="6639" y="-63"/>
                    <a:pt x="9047" y="4"/>
                  </a:cubicBezTo>
                  <a:cubicBezTo>
                    <a:pt x="11417" y="-63"/>
                    <a:pt x="13721" y="746"/>
                    <a:pt x="15520" y="2288"/>
                  </a:cubicBezTo>
                  <a:cubicBezTo>
                    <a:pt x="17234" y="3764"/>
                    <a:pt x="18176" y="5934"/>
                    <a:pt x="18090" y="8190"/>
                  </a:cubicBezTo>
                  <a:cubicBezTo>
                    <a:pt x="18128" y="10446"/>
                    <a:pt x="17234" y="12617"/>
                    <a:pt x="15616" y="14188"/>
                  </a:cubicBezTo>
                  <a:close/>
                </a:path>
              </a:pathLst>
            </a:custGeom>
            <a:solidFill>
              <a:srgbClr val="FFFFFF"/>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388FD30C-9AC6-BF42-BA16-12064D7EB121}"/>
                </a:ext>
              </a:extLst>
            </p:cNvPr>
            <p:cNvSpPr/>
            <p:nvPr/>
          </p:nvSpPr>
          <p:spPr>
            <a:xfrm>
              <a:off x="6286183" y="4802539"/>
              <a:ext cx="134061" cy="92171"/>
            </a:xfrm>
            <a:custGeom>
              <a:avLst/>
              <a:gdLst>
                <a:gd name="connsiteX0" fmla="*/ 28668 w 134061"/>
                <a:gd name="connsiteY0" fmla="*/ 90353 h 92171"/>
                <a:gd name="connsiteX1" fmla="*/ 9058 w 134061"/>
                <a:gd name="connsiteY1" fmla="*/ 11533 h 92171"/>
                <a:gd name="connsiteX2" fmla="*/ 2013 w 134061"/>
                <a:gd name="connsiteY2" fmla="*/ 11533 h 92171"/>
                <a:gd name="connsiteX3" fmla="*/ 14 w 134061"/>
                <a:gd name="connsiteY3" fmla="*/ 9934 h 92171"/>
                <a:gd name="connsiteX4" fmla="*/ 14 w 134061"/>
                <a:gd name="connsiteY4" fmla="*/ 9534 h 92171"/>
                <a:gd name="connsiteX5" fmla="*/ 14 w 134061"/>
                <a:gd name="connsiteY5" fmla="*/ 2013 h 92171"/>
                <a:gd name="connsiteX6" fmla="*/ 1614 w 134061"/>
                <a:gd name="connsiteY6" fmla="*/ 14 h 92171"/>
                <a:gd name="connsiteX7" fmla="*/ 2013 w 134061"/>
                <a:gd name="connsiteY7" fmla="*/ 14 h 92171"/>
                <a:gd name="connsiteX8" fmla="*/ 35998 w 134061"/>
                <a:gd name="connsiteY8" fmla="*/ 14 h 92171"/>
                <a:gd name="connsiteX9" fmla="*/ 37997 w 134061"/>
                <a:gd name="connsiteY9" fmla="*/ 1614 h 92171"/>
                <a:gd name="connsiteX10" fmla="*/ 37997 w 134061"/>
                <a:gd name="connsiteY10" fmla="*/ 2013 h 92171"/>
                <a:gd name="connsiteX11" fmla="*/ 37997 w 134061"/>
                <a:gd name="connsiteY11" fmla="*/ 8963 h 92171"/>
                <a:gd name="connsiteX12" fmla="*/ 36397 w 134061"/>
                <a:gd name="connsiteY12" fmla="*/ 10962 h 92171"/>
                <a:gd name="connsiteX13" fmla="*/ 35998 w 134061"/>
                <a:gd name="connsiteY13" fmla="*/ 10962 h 92171"/>
                <a:gd name="connsiteX14" fmla="*/ 26478 w 134061"/>
                <a:gd name="connsiteY14" fmla="*/ 10962 h 92171"/>
                <a:gd name="connsiteX15" fmla="*/ 41043 w 134061"/>
                <a:gd name="connsiteY15" fmla="*/ 74075 h 92171"/>
                <a:gd name="connsiteX16" fmla="*/ 60843 w 134061"/>
                <a:gd name="connsiteY16" fmla="*/ 1918 h 92171"/>
                <a:gd name="connsiteX17" fmla="*/ 63414 w 134061"/>
                <a:gd name="connsiteY17" fmla="*/ 14 h 92171"/>
                <a:gd name="connsiteX18" fmla="*/ 74551 w 134061"/>
                <a:gd name="connsiteY18" fmla="*/ 14 h 92171"/>
                <a:gd name="connsiteX19" fmla="*/ 77121 w 134061"/>
                <a:gd name="connsiteY19" fmla="*/ 1918 h 92171"/>
                <a:gd name="connsiteX20" fmla="*/ 96827 w 134061"/>
                <a:gd name="connsiteY20" fmla="*/ 74456 h 92171"/>
                <a:gd name="connsiteX21" fmla="*/ 112438 w 134061"/>
                <a:gd name="connsiteY21" fmla="*/ 10962 h 92171"/>
                <a:gd name="connsiteX22" fmla="*/ 103490 w 134061"/>
                <a:gd name="connsiteY22" fmla="*/ 10962 h 92171"/>
                <a:gd name="connsiteX23" fmla="*/ 101396 w 134061"/>
                <a:gd name="connsiteY23" fmla="*/ 8963 h 92171"/>
                <a:gd name="connsiteX24" fmla="*/ 101396 w 134061"/>
                <a:gd name="connsiteY24" fmla="*/ 2013 h 92171"/>
                <a:gd name="connsiteX25" fmla="*/ 103490 w 134061"/>
                <a:gd name="connsiteY25" fmla="*/ 14 h 92171"/>
                <a:gd name="connsiteX26" fmla="*/ 132048 w 134061"/>
                <a:gd name="connsiteY26" fmla="*/ 14 h 92171"/>
                <a:gd name="connsiteX27" fmla="*/ 134047 w 134061"/>
                <a:gd name="connsiteY27" fmla="*/ 1614 h 92171"/>
                <a:gd name="connsiteX28" fmla="*/ 134047 w 134061"/>
                <a:gd name="connsiteY28" fmla="*/ 2013 h 92171"/>
                <a:gd name="connsiteX29" fmla="*/ 134047 w 134061"/>
                <a:gd name="connsiteY29" fmla="*/ 8963 h 92171"/>
                <a:gd name="connsiteX30" fmla="*/ 132448 w 134061"/>
                <a:gd name="connsiteY30" fmla="*/ 10962 h 92171"/>
                <a:gd name="connsiteX31" fmla="*/ 132048 w 134061"/>
                <a:gd name="connsiteY31" fmla="*/ 10962 h 92171"/>
                <a:gd name="connsiteX32" fmla="*/ 124814 w 134061"/>
                <a:gd name="connsiteY32" fmla="*/ 10962 h 92171"/>
                <a:gd name="connsiteX33" fmla="*/ 103871 w 134061"/>
                <a:gd name="connsiteY33" fmla="*/ 90068 h 92171"/>
                <a:gd name="connsiteX34" fmla="*/ 101301 w 134061"/>
                <a:gd name="connsiteY34" fmla="*/ 92162 h 92171"/>
                <a:gd name="connsiteX35" fmla="*/ 88545 w 134061"/>
                <a:gd name="connsiteY35" fmla="*/ 92162 h 92171"/>
                <a:gd name="connsiteX36" fmla="*/ 85975 w 134061"/>
                <a:gd name="connsiteY36" fmla="*/ 90258 h 92171"/>
                <a:gd name="connsiteX37" fmla="*/ 66936 w 134061"/>
                <a:gd name="connsiteY37" fmla="*/ 22671 h 92171"/>
                <a:gd name="connsiteX38" fmla="*/ 48754 w 134061"/>
                <a:gd name="connsiteY38" fmla="*/ 90258 h 92171"/>
                <a:gd name="connsiteX39" fmla="*/ 46183 w 134061"/>
                <a:gd name="connsiteY39" fmla="*/ 92162 h 92171"/>
                <a:gd name="connsiteX40" fmla="*/ 31238 w 134061"/>
                <a:gd name="connsiteY40" fmla="*/ 92162 h 92171"/>
                <a:gd name="connsiteX41" fmla="*/ 28668 w 134061"/>
                <a:gd name="connsiteY41" fmla="*/ 90353 h 9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4061" h="92171">
                  <a:moveTo>
                    <a:pt x="28668" y="90353"/>
                  </a:moveTo>
                  <a:lnTo>
                    <a:pt x="9058" y="11533"/>
                  </a:lnTo>
                  <a:lnTo>
                    <a:pt x="2013" y="11533"/>
                  </a:lnTo>
                  <a:cubicBezTo>
                    <a:pt x="1023" y="11647"/>
                    <a:pt x="129" y="10933"/>
                    <a:pt x="14" y="9934"/>
                  </a:cubicBezTo>
                  <a:cubicBezTo>
                    <a:pt x="-5" y="9800"/>
                    <a:pt x="-5" y="9667"/>
                    <a:pt x="14" y="9534"/>
                  </a:cubicBezTo>
                  <a:lnTo>
                    <a:pt x="14" y="2013"/>
                  </a:lnTo>
                  <a:cubicBezTo>
                    <a:pt x="-100" y="1023"/>
                    <a:pt x="614" y="129"/>
                    <a:pt x="1614" y="14"/>
                  </a:cubicBezTo>
                  <a:cubicBezTo>
                    <a:pt x="1747" y="-5"/>
                    <a:pt x="1880" y="-5"/>
                    <a:pt x="2013" y="14"/>
                  </a:cubicBezTo>
                  <a:lnTo>
                    <a:pt x="35998" y="14"/>
                  </a:lnTo>
                  <a:cubicBezTo>
                    <a:pt x="36988" y="-100"/>
                    <a:pt x="37883" y="614"/>
                    <a:pt x="37997" y="1614"/>
                  </a:cubicBezTo>
                  <a:cubicBezTo>
                    <a:pt x="38016" y="1747"/>
                    <a:pt x="38016" y="1880"/>
                    <a:pt x="37997" y="2013"/>
                  </a:cubicBezTo>
                  <a:lnTo>
                    <a:pt x="37997" y="8963"/>
                  </a:lnTo>
                  <a:cubicBezTo>
                    <a:pt x="38111" y="9953"/>
                    <a:pt x="37397" y="10847"/>
                    <a:pt x="36397" y="10962"/>
                  </a:cubicBezTo>
                  <a:cubicBezTo>
                    <a:pt x="36264" y="10981"/>
                    <a:pt x="36131" y="10981"/>
                    <a:pt x="35998" y="10962"/>
                  </a:cubicBezTo>
                  <a:lnTo>
                    <a:pt x="26478" y="10962"/>
                  </a:lnTo>
                  <a:lnTo>
                    <a:pt x="41043" y="74075"/>
                  </a:lnTo>
                  <a:lnTo>
                    <a:pt x="60843" y="1918"/>
                  </a:lnTo>
                  <a:cubicBezTo>
                    <a:pt x="61119" y="738"/>
                    <a:pt x="62205" y="-62"/>
                    <a:pt x="63414" y="14"/>
                  </a:cubicBezTo>
                  <a:lnTo>
                    <a:pt x="74551" y="14"/>
                  </a:lnTo>
                  <a:cubicBezTo>
                    <a:pt x="75760" y="-62"/>
                    <a:pt x="76845" y="738"/>
                    <a:pt x="77121" y="1918"/>
                  </a:cubicBezTo>
                  <a:lnTo>
                    <a:pt x="96827" y="74456"/>
                  </a:lnTo>
                  <a:lnTo>
                    <a:pt x="112438" y="10962"/>
                  </a:lnTo>
                  <a:lnTo>
                    <a:pt x="103490" y="10962"/>
                  </a:lnTo>
                  <a:cubicBezTo>
                    <a:pt x="102062" y="10962"/>
                    <a:pt x="101396" y="10295"/>
                    <a:pt x="101396" y="8963"/>
                  </a:cubicBezTo>
                  <a:lnTo>
                    <a:pt x="101396" y="2013"/>
                  </a:lnTo>
                  <a:cubicBezTo>
                    <a:pt x="101396" y="681"/>
                    <a:pt x="102062" y="14"/>
                    <a:pt x="103490" y="14"/>
                  </a:cubicBezTo>
                  <a:lnTo>
                    <a:pt x="132048" y="14"/>
                  </a:lnTo>
                  <a:cubicBezTo>
                    <a:pt x="133038" y="-100"/>
                    <a:pt x="133933" y="614"/>
                    <a:pt x="134047" y="1614"/>
                  </a:cubicBezTo>
                  <a:cubicBezTo>
                    <a:pt x="134067" y="1747"/>
                    <a:pt x="134067" y="1880"/>
                    <a:pt x="134047" y="2013"/>
                  </a:cubicBezTo>
                  <a:lnTo>
                    <a:pt x="134047" y="8963"/>
                  </a:lnTo>
                  <a:cubicBezTo>
                    <a:pt x="134162" y="9953"/>
                    <a:pt x="133448" y="10847"/>
                    <a:pt x="132448" y="10962"/>
                  </a:cubicBezTo>
                  <a:cubicBezTo>
                    <a:pt x="132315" y="10981"/>
                    <a:pt x="132182" y="10981"/>
                    <a:pt x="132048" y="10962"/>
                  </a:cubicBezTo>
                  <a:lnTo>
                    <a:pt x="124814" y="10962"/>
                  </a:lnTo>
                  <a:lnTo>
                    <a:pt x="103871" y="90068"/>
                  </a:lnTo>
                  <a:cubicBezTo>
                    <a:pt x="103719" y="91343"/>
                    <a:pt x="102586" y="92276"/>
                    <a:pt x="101301" y="92162"/>
                  </a:cubicBezTo>
                  <a:lnTo>
                    <a:pt x="88545" y="92162"/>
                  </a:lnTo>
                  <a:cubicBezTo>
                    <a:pt x="87336" y="92238"/>
                    <a:pt x="86251" y="91439"/>
                    <a:pt x="85975" y="90258"/>
                  </a:cubicBezTo>
                  <a:lnTo>
                    <a:pt x="66936" y="22671"/>
                  </a:lnTo>
                  <a:lnTo>
                    <a:pt x="48754" y="90258"/>
                  </a:lnTo>
                  <a:cubicBezTo>
                    <a:pt x="48478" y="91439"/>
                    <a:pt x="47392" y="92238"/>
                    <a:pt x="46183" y="92162"/>
                  </a:cubicBezTo>
                  <a:lnTo>
                    <a:pt x="31238" y="92162"/>
                  </a:lnTo>
                  <a:cubicBezTo>
                    <a:pt x="30057" y="92248"/>
                    <a:pt x="28982" y="91496"/>
                    <a:pt x="28668" y="90353"/>
                  </a:cubicBezTo>
                  <a:close/>
                </a:path>
              </a:pathLst>
            </a:custGeom>
            <a:solidFill>
              <a:srgbClr val="FFFFFF"/>
            </a:solidFill>
            <a:ln w="9508" cap="flat">
              <a:no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2F9EBE1F-FA51-984A-AB91-72FAB8B39D5A}"/>
                </a:ext>
              </a:extLst>
            </p:cNvPr>
            <p:cNvSpPr/>
            <p:nvPr/>
          </p:nvSpPr>
          <p:spPr>
            <a:xfrm>
              <a:off x="6422991" y="4799036"/>
              <a:ext cx="36364" cy="95950"/>
            </a:xfrm>
            <a:custGeom>
              <a:avLst/>
              <a:gdLst>
                <a:gd name="connsiteX0" fmla="*/ 25797 w 36364"/>
                <a:gd name="connsiteY0" fmla="*/ 85194 h 95950"/>
                <a:gd name="connsiteX1" fmla="*/ 34365 w 36364"/>
                <a:gd name="connsiteY1" fmla="*/ 85194 h 95950"/>
                <a:gd name="connsiteX2" fmla="*/ 36364 w 36364"/>
                <a:gd name="connsiteY2" fmla="*/ 87288 h 95950"/>
                <a:gd name="connsiteX3" fmla="*/ 36364 w 36364"/>
                <a:gd name="connsiteY3" fmla="*/ 93857 h 95950"/>
                <a:gd name="connsiteX4" fmla="*/ 34365 w 36364"/>
                <a:gd name="connsiteY4" fmla="*/ 95951 h 95950"/>
                <a:gd name="connsiteX5" fmla="*/ 1999 w 36364"/>
                <a:gd name="connsiteY5" fmla="*/ 95951 h 95950"/>
                <a:gd name="connsiteX6" fmla="*/ 0 w 36364"/>
                <a:gd name="connsiteY6" fmla="*/ 93857 h 95950"/>
                <a:gd name="connsiteX7" fmla="*/ 0 w 36364"/>
                <a:gd name="connsiteY7" fmla="*/ 87288 h 95950"/>
                <a:gd name="connsiteX8" fmla="*/ 1999 w 36364"/>
                <a:gd name="connsiteY8" fmla="*/ 85194 h 95950"/>
                <a:gd name="connsiteX9" fmla="*/ 10566 w 36364"/>
                <a:gd name="connsiteY9" fmla="*/ 85194 h 95950"/>
                <a:gd name="connsiteX10" fmla="*/ 10566 w 36364"/>
                <a:gd name="connsiteY10" fmla="*/ 39881 h 95950"/>
                <a:gd name="connsiteX11" fmla="*/ 3237 w 36364"/>
                <a:gd name="connsiteY11" fmla="*/ 39881 h 95950"/>
                <a:gd name="connsiteX12" fmla="*/ 1238 w 36364"/>
                <a:gd name="connsiteY12" fmla="*/ 38282 h 95950"/>
                <a:gd name="connsiteX13" fmla="*/ 1238 w 36364"/>
                <a:gd name="connsiteY13" fmla="*/ 37882 h 95950"/>
                <a:gd name="connsiteX14" fmla="*/ 1238 w 36364"/>
                <a:gd name="connsiteY14" fmla="*/ 30838 h 95950"/>
                <a:gd name="connsiteX15" fmla="*/ 3237 w 36364"/>
                <a:gd name="connsiteY15" fmla="*/ 28744 h 95950"/>
                <a:gd name="connsiteX16" fmla="*/ 23703 w 36364"/>
                <a:gd name="connsiteY16" fmla="*/ 28744 h 95950"/>
                <a:gd name="connsiteX17" fmla="*/ 25797 w 36364"/>
                <a:gd name="connsiteY17" fmla="*/ 30210 h 95950"/>
                <a:gd name="connsiteX18" fmla="*/ 25797 w 36364"/>
                <a:gd name="connsiteY18" fmla="*/ 30838 h 95950"/>
                <a:gd name="connsiteX19" fmla="*/ 9329 w 36364"/>
                <a:gd name="connsiteY19" fmla="*/ 16654 h 95950"/>
                <a:gd name="connsiteX20" fmla="*/ 6759 w 36364"/>
                <a:gd name="connsiteY20" fmla="*/ 9800 h 95950"/>
                <a:gd name="connsiteX21" fmla="*/ 9424 w 36364"/>
                <a:gd name="connsiteY21" fmla="*/ 2756 h 95950"/>
                <a:gd name="connsiteX22" fmla="*/ 23513 w 36364"/>
                <a:gd name="connsiteY22" fmla="*/ 2756 h 95950"/>
                <a:gd name="connsiteX23" fmla="*/ 26178 w 36364"/>
                <a:gd name="connsiteY23" fmla="*/ 9800 h 95950"/>
                <a:gd name="connsiteX24" fmla="*/ 23418 w 36364"/>
                <a:gd name="connsiteY24" fmla="*/ 16654 h 95950"/>
                <a:gd name="connsiteX25" fmla="*/ 16373 w 36364"/>
                <a:gd name="connsiteY25" fmla="*/ 19415 h 95950"/>
                <a:gd name="connsiteX26" fmla="*/ 9329 w 36364"/>
                <a:gd name="connsiteY26" fmla="*/ 16654 h 9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364" h="95950">
                  <a:moveTo>
                    <a:pt x="25797" y="85194"/>
                  </a:moveTo>
                  <a:lnTo>
                    <a:pt x="34365" y="85194"/>
                  </a:lnTo>
                  <a:cubicBezTo>
                    <a:pt x="35698" y="85194"/>
                    <a:pt x="36364" y="85860"/>
                    <a:pt x="36364" y="87288"/>
                  </a:cubicBezTo>
                  <a:lnTo>
                    <a:pt x="36364" y="93857"/>
                  </a:lnTo>
                  <a:cubicBezTo>
                    <a:pt x="36364" y="95284"/>
                    <a:pt x="35698" y="95951"/>
                    <a:pt x="34365" y="95951"/>
                  </a:cubicBezTo>
                  <a:lnTo>
                    <a:pt x="1999" y="95951"/>
                  </a:lnTo>
                  <a:cubicBezTo>
                    <a:pt x="666" y="95951"/>
                    <a:pt x="0" y="95284"/>
                    <a:pt x="0" y="93857"/>
                  </a:cubicBezTo>
                  <a:lnTo>
                    <a:pt x="0" y="87288"/>
                  </a:lnTo>
                  <a:cubicBezTo>
                    <a:pt x="0" y="85860"/>
                    <a:pt x="666" y="85194"/>
                    <a:pt x="1999" y="85194"/>
                  </a:cubicBezTo>
                  <a:lnTo>
                    <a:pt x="10566" y="85194"/>
                  </a:lnTo>
                  <a:lnTo>
                    <a:pt x="10566" y="39881"/>
                  </a:lnTo>
                  <a:lnTo>
                    <a:pt x="3237" y="39881"/>
                  </a:lnTo>
                  <a:cubicBezTo>
                    <a:pt x="2247" y="39996"/>
                    <a:pt x="1352" y="39282"/>
                    <a:pt x="1238" y="38282"/>
                  </a:cubicBezTo>
                  <a:cubicBezTo>
                    <a:pt x="1218" y="38149"/>
                    <a:pt x="1218" y="38016"/>
                    <a:pt x="1238" y="37882"/>
                  </a:cubicBezTo>
                  <a:lnTo>
                    <a:pt x="1238" y="30838"/>
                  </a:lnTo>
                  <a:cubicBezTo>
                    <a:pt x="1238" y="29410"/>
                    <a:pt x="1904" y="28744"/>
                    <a:pt x="3237" y="28744"/>
                  </a:cubicBezTo>
                  <a:lnTo>
                    <a:pt x="23703" y="28744"/>
                  </a:lnTo>
                  <a:cubicBezTo>
                    <a:pt x="24684" y="28572"/>
                    <a:pt x="25626" y="29229"/>
                    <a:pt x="25797" y="30210"/>
                  </a:cubicBezTo>
                  <a:cubicBezTo>
                    <a:pt x="25836" y="30419"/>
                    <a:pt x="25836" y="30629"/>
                    <a:pt x="25797" y="30838"/>
                  </a:cubicBezTo>
                  <a:close/>
                  <a:moveTo>
                    <a:pt x="9329" y="16654"/>
                  </a:moveTo>
                  <a:cubicBezTo>
                    <a:pt x="7597" y="14808"/>
                    <a:pt x="6663" y="12332"/>
                    <a:pt x="6759" y="9800"/>
                  </a:cubicBezTo>
                  <a:cubicBezTo>
                    <a:pt x="6645" y="7182"/>
                    <a:pt x="7606" y="4641"/>
                    <a:pt x="9424" y="2756"/>
                  </a:cubicBezTo>
                  <a:cubicBezTo>
                    <a:pt x="13403" y="-919"/>
                    <a:pt x="19534" y="-919"/>
                    <a:pt x="23513" y="2756"/>
                  </a:cubicBezTo>
                  <a:cubicBezTo>
                    <a:pt x="25331" y="4641"/>
                    <a:pt x="26293" y="7182"/>
                    <a:pt x="26178" y="9800"/>
                  </a:cubicBezTo>
                  <a:cubicBezTo>
                    <a:pt x="26216" y="12361"/>
                    <a:pt x="25226" y="14836"/>
                    <a:pt x="23418" y="16654"/>
                  </a:cubicBezTo>
                  <a:cubicBezTo>
                    <a:pt x="21552" y="18510"/>
                    <a:pt x="19001" y="19510"/>
                    <a:pt x="16373" y="19415"/>
                  </a:cubicBezTo>
                  <a:cubicBezTo>
                    <a:pt x="13746" y="19510"/>
                    <a:pt x="11195" y="18510"/>
                    <a:pt x="9329" y="16654"/>
                  </a:cubicBezTo>
                  <a:close/>
                </a:path>
              </a:pathLst>
            </a:custGeom>
            <a:solidFill>
              <a:srgbClr val="FFFFFF"/>
            </a:solidFill>
            <a:ln w="9508" cap="flat">
              <a:noFill/>
              <a:prstDash val="solid"/>
              <a:miter/>
            </a:ln>
          </p:spPr>
          <p:txBody>
            <a:bodyPr rtlCol="0" anchor="ctr"/>
            <a:lstStyle/>
            <a:p>
              <a:endParaRPr lang="en-US"/>
            </a:p>
          </p:txBody>
        </p:sp>
        <p:sp>
          <p:nvSpPr>
            <p:cNvPr id="20" name="Graphic 2">
              <a:extLst>
                <a:ext uri="{FF2B5EF4-FFF2-40B4-BE49-F238E27FC236}">
                  <a16:creationId xmlns:a16="http://schemas.microsoft.com/office/drawing/2014/main" id="{4BDEC0C3-EB57-7346-B733-B593EBCA2FA1}"/>
                </a:ext>
              </a:extLst>
            </p:cNvPr>
            <p:cNvSpPr/>
            <p:nvPr/>
          </p:nvSpPr>
          <p:spPr>
            <a:xfrm>
              <a:off x="6468276" y="4826236"/>
              <a:ext cx="48229" cy="70434"/>
            </a:xfrm>
            <a:custGeom>
              <a:avLst/>
              <a:gdLst>
                <a:gd name="connsiteX0" fmla="*/ 6976 w 48229"/>
                <a:gd name="connsiteY0" fmla="*/ 6018 h 70434"/>
                <a:gd name="connsiteX1" fmla="*/ 24492 w 48229"/>
                <a:gd name="connsiteY1" fmla="*/ 21 h 70434"/>
                <a:gd name="connsiteX2" fmla="*/ 42769 w 48229"/>
                <a:gd name="connsiteY2" fmla="*/ 2496 h 70434"/>
                <a:gd name="connsiteX3" fmla="*/ 44673 w 48229"/>
                <a:gd name="connsiteY3" fmla="*/ 4971 h 70434"/>
                <a:gd name="connsiteX4" fmla="*/ 44673 w 48229"/>
                <a:gd name="connsiteY4" fmla="*/ 19345 h 70434"/>
                <a:gd name="connsiteX5" fmla="*/ 43074 w 48229"/>
                <a:gd name="connsiteY5" fmla="*/ 21344 h 70434"/>
                <a:gd name="connsiteX6" fmla="*/ 42674 w 48229"/>
                <a:gd name="connsiteY6" fmla="*/ 21344 h 70434"/>
                <a:gd name="connsiteX7" fmla="*/ 34773 w 48229"/>
                <a:gd name="connsiteY7" fmla="*/ 21344 h 70434"/>
                <a:gd name="connsiteX8" fmla="*/ 32964 w 48229"/>
                <a:gd name="connsiteY8" fmla="*/ 19345 h 70434"/>
                <a:gd name="connsiteX9" fmla="*/ 33631 w 48229"/>
                <a:gd name="connsiteY9" fmla="*/ 12396 h 70434"/>
                <a:gd name="connsiteX10" fmla="*/ 24683 w 48229"/>
                <a:gd name="connsiteY10" fmla="*/ 10207 h 70434"/>
                <a:gd name="connsiteX11" fmla="*/ 13830 w 48229"/>
                <a:gd name="connsiteY11" fmla="*/ 17822 h 70434"/>
                <a:gd name="connsiteX12" fmla="*/ 17352 w 48229"/>
                <a:gd name="connsiteY12" fmla="*/ 24105 h 70434"/>
                <a:gd name="connsiteX13" fmla="*/ 25920 w 48229"/>
                <a:gd name="connsiteY13" fmla="*/ 27818 h 70434"/>
                <a:gd name="connsiteX14" fmla="*/ 36011 w 48229"/>
                <a:gd name="connsiteY14" fmla="*/ 31054 h 70434"/>
                <a:gd name="connsiteX15" fmla="*/ 44673 w 48229"/>
                <a:gd name="connsiteY15" fmla="*/ 37337 h 70434"/>
                <a:gd name="connsiteX16" fmla="*/ 48195 w 48229"/>
                <a:gd name="connsiteY16" fmla="*/ 48474 h 70434"/>
                <a:gd name="connsiteX17" fmla="*/ 40961 w 48229"/>
                <a:gd name="connsiteY17" fmla="*/ 64562 h 70434"/>
                <a:gd name="connsiteX18" fmla="*/ 20780 w 48229"/>
                <a:gd name="connsiteY18" fmla="*/ 70369 h 70434"/>
                <a:gd name="connsiteX19" fmla="*/ 1741 w 48229"/>
                <a:gd name="connsiteY19" fmla="*/ 67609 h 70434"/>
                <a:gd name="connsiteX20" fmla="*/ 27 w 48229"/>
                <a:gd name="connsiteY20" fmla="*/ 65038 h 70434"/>
                <a:gd name="connsiteX21" fmla="*/ 27 w 48229"/>
                <a:gd name="connsiteY21" fmla="*/ 50664 h 70434"/>
                <a:gd name="connsiteX22" fmla="*/ 1627 w 48229"/>
                <a:gd name="connsiteY22" fmla="*/ 48665 h 70434"/>
                <a:gd name="connsiteX23" fmla="*/ 2026 w 48229"/>
                <a:gd name="connsiteY23" fmla="*/ 48665 h 70434"/>
                <a:gd name="connsiteX24" fmla="*/ 9927 w 48229"/>
                <a:gd name="connsiteY24" fmla="*/ 48665 h 70434"/>
                <a:gd name="connsiteX25" fmla="*/ 11831 w 48229"/>
                <a:gd name="connsiteY25" fmla="*/ 50664 h 70434"/>
                <a:gd name="connsiteX26" fmla="*/ 11831 w 48229"/>
                <a:gd name="connsiteY26" fmla="*/ 57708 h 70434"/>
                <a:gd name="connsiteX27" fmla="*/ 22303 w 48229"/>
                <a:gd name="connsiteY27" fmla="*/ 60469 h 70434"/>
                <a:gd name="connsiteX28" fmla="*/ 34392 w 48229"/>
                <a:gd name="connsiteY28" fmla="*/ 51902 h 70434"/>
                <a:gd name="connsiteX29" fmla="*/ 30965 w 48229"/>
                <a:gd name="connsiteY29" fmla="*/ 45048 h 70434"/>
                <a:gd name="connsiteX30" fmla="*/ 22493 w 48229"/>
                <a:gd name="connsiteY30" fmla="*/ 41145 h 70434"/>
                <a:gd name="connsiteX31" fmla="*/ 12498 w 48229"/>
                <a:gd name="connsiteY31" fmla="*/ 38098 h 70434"/>
                <a:gd name="connsiteX32" fmla="*/ 4025 w 48229"/>
                <a:gd name="connsiteY32" fmla="*/ 32196 h 70434"/>
                <a:gd name="connsiteX33" fmla="*/ 598 w 48229"/>
                <a:gd name="connsiteY33" fmla="*/ 20964 h 70434"/>
                <a:gd name="connsiteX34" fmla="*/ 6976 w 48229"/>
                <a:gd name="connsiteY34" fmla="*/ 6018 h 7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229" h="70434">
                  <a:moveTo>
                    <a:pt x="6976" y="6018"/>
                  </a:moveTo>
                  <a:cubicBezTo>
                    <a:pt x="11860" y="1906"/>
                    <a:pt x="18114" y="-236"/>
                    <a:pt x="24492" y="21"/>
                  </a:cubicBezTo>
                  <a:cubicBezTo>
                    <a:pt x="30670" y="-84"/>
                    <a:pt x="36839" y="754"/>
                    <a:pt x="42769" y="2496"/>
                  </a:cubicBezTo>
                  <a:cubicBezTo>
                    <a:pt x="43930" y="2734"/>
                    <a:pt x="44740" y="3790"/>
                    <a:pt x="44673" y="4971"/>
                  </a:cubicBezTo>
                  <a:lnTo>
                    <a:pt x="44673" y="19345"/>
                  </a:lnTo>
                  <a:cubicBezTo>
                    <a:pt x="44788" y="20335"/>
                    <a:pt x="44073" y="21230"/>
                    <a:pt x="43074" y="21344"/>
                  </a:cubicBezTo>
                  <a:cubicBezTo>
                    <a:pt x="42941" y="21363"/>
                    <a:pt x="42807" y="21363"/>
                    <a:pt x="42674" y="21344"/>
                  </a:cubicBezTo>
                  <a:lnTo>
                    <a:pt x="34773" y="21344"/>
                  </a:lnTo>
                  <a:cubicBezTo>
                    <a:pt x="33345" y="21344"/>
                    <a:pt x="32679" y="20678"/>
                    <a:pt x="32964" y="19345"/>
                  </a:cubicBezTo>
                  <a:lnTo>
                    <a:pt x="33631" y="12396"/>
                  </a:lnTo>
                  <a:cubicBezTo>
                    <a:pt x="30870" y="10949"/>
                    <a:pt x="27795" y="10197"/>
                    <a:pt x="24683" y="10207"/>
                  </a:cubicBezTo>
                  <a:cubicBezTo>
                    <a:pt x="17448" y="10207"/>
                    <a:pt x="13830" y="12777"/>
                    <a:pt x="13830" y="17822"/>
                  </a:cubicBezTo>
                  <a:cubicBezTo>
                    <a:pt x="13802" y="20392"/>
                    <a:pt x="15144" y="22782"/>
                    <a:pt x="17352" y="24105"/>
                  </a:cubicBezTo>
                  <a:cubicBezTo>
                    <a:pt x="20018" y="25752"/>
                    <a:pt x="22902" y="26999"/>
                    <a:pt x="25920" y="27818"/>
                  </a:cubicBezTo>
                  <a:cubicBezTo>
                    <a:pt x="29252" y="28769"/>
                    <a:pt x="32679" y="29817"/>
                    <a:pt x="36011" y="31054"/>
                  </a:cubicBezTo>
                  <a:cubicBezTo>
                    <a:pt x="39437" y="32272"/>
                    <a:pt x="42446" y="34462"/>
                    <a:pt x="44673" y="37337"/>
                  </a:cubicBezTo>
                  <a:cubicBezTo>
                    <a:pt x="47120" y="40526"/>
                    <a:pt x="48367" y="44467"/>
                    <a:pt x="48195" y="48474"/>
                  </a:cubicBezTo>
                  <a:cubicBezTo>
                    <a:pt x="48567" y="54700"/>
                    <a:pt x="45863" y="60707"/>
                    <a:pt x="40961" y="64562"/>
                  </a:cubicBezTo>
                  <a:cubicBezTo>
                    <a:pt x="35116" y="68789"/>
                    <a:pt x="27976" y="70836"/>
                    <a:pt x="20780" y="70369"/>
                  </a:cubicBezTo>
                  <a:cubicBezTo>
                    <a:pt x="14335" y="70293"/>
                    <a:pt x="7938" y="69360"/>
                    <a:pt x="1741" y="67609"/>
                  </a:cubicBezTo>
                  <a:cubicBezTo>
                    <a:pt x="589" y="67323"/>
                    <a:pt x="-154" y="66209"/>
                    <a:pt x="27" y="65038"/>
                  </a:cubicBezTo>
                  <a:lnTo>
                    <a:pt x="27" y="50664"/>
                  </a:lnTo>
                  <a:cubicBezTo>
                    <a:pt x="-87" y="49674"/>
                    <a:pt x="627" y="48779"/>
                    <a:pt x="1627" y="48665"/>
                  </a:cubicBezTo>
                  <a:cubicBezTo>
                    <a:pt x="1760" y="48646"/>
                    <a:pt x="1893" y="48646"/>
                    <a:pt x="2026" y="48665"/>
                  </a:cubicBezTo>
                  <a:lnTo>
                    <a:pt x="9927" y="48665"/>
                  </a:lnTo>
                  <a:cubicBezTo>
                    <a:pt x="11260" y="48665"/>
                    <a:pt x="11831" y="49331"/>
                    <a:pt x="11831" y="50664"/>
                  </a:cubicBezTo>
                  <a:lnTo>
                    <a:pt x="11831" y="57708"/>
                  </a:lnTo>
                  <a:cubicBezTo>
                    <a:pt x="14934" y="59726"/>
                    <a:pt x="18609" y="60688"/>
                    <a:pt x="22303" y="60469"/>
                  </a:cubicBezTo>
                  <a:cubicBezTo>
                    <a:pt x="30394" y="60469"/>
                    <a:pt x="34392" y="57613"/>
                    <a:pt x="34392" y="51902"/>
                  </a:cubicBezTo>
                  <a:cubicBezTo>
                    <a:pt x="34459" y="49189"/>
                    <a:pt x="33174" y="46628"/>
                    <a:pt x="30965" y="45048"/>
                  </a:cubicBezTo>
                  <a:cubicBezTo>
                    <a:pt x="28395" y="43258"/>
                    <a:pt x="25520" y="41944"/>
                    <a:pt x="22493" y="41145"/>
                  </a:cubicBezTo>
                  <a:cubicBezTo>
                    <a:pt x="19161" y="40288"/>
                    <a:pt x="15925" y="39241"/>
                    <a:pt x="12498" y="38098"/>
                  </a:cubicBezTo>
                  <a:cubicBezTo>
                    <a:pt x="9185" y="36946"/>
                    <a:pt x="6253" y="34909"/>
                    <a:pt x="4025" y="32196"/>
                  </a:cubicBezTo>
                  <a:cubicBezTo>
                    <a:pt x="1627" y="28960"/>
                    <a:pt x="417" y="24990"/>
                    <a:pt x="598" y="20964"/>
                  </a:cubicBezTo>
                  <a:cubicBezTo>
                    <a:pt x="389" y="15280"/>
                    <a:pt x="2721" y="9797"/>
                    <a:pt x="6976" y="6018"/>
                  </a:cubicBezTo>
                  <a:close/>
                </a:path>
              </a:pathLst>
            </a:custGeom>
            <a:solidFill>
              <a:srgbClr val="FFFFFF"/>
            </a:solidFill>
            <a:ln w="9508" cap="flat">
              <a:noFill/>
              <a:prstDash val="solid"/>
              <a:miter/>
            </a:ln>
          </p:spPr>
          <p:txBody>
            <a:bodyPr rtlCol="0" anchor="ctr"/>
            <a:lstStyle/>
            <a:p>
              <a:endParaRPr lang="en-US"/>
            </a:p>
          </p:txBody>
        </p:sp>
        <p:sp>
          <p:nvSpPr>
            <p:cNvPr id="21" name="Graphic 2">
              <a:extLst>
                <a:ext uri="{FF2B5EF4-FFF2-40B4-BE49-F238E27FC236}">
                  <a16:creationId xmlns:a16="http://schemas.microsoft.com/office/drawing/2014/main" id="{E78C7E1E-DA96-2E45-A537-43E687F8D113}"/>
                </a:ext>
              </a:extLst>
            </p:cNvPr>
            <p:cNvSpPr/>
            <p:nvPr/>
          </p:nvSpPr>
          <p:spPr>
            <a:xfrm>
              <a:off x="6521027" y="4807694"/>
              <a:ext cx="46233" cy="89371"/>
            </a:xfrm>
            <a:custGeom>
              <a:avLst/>
              <a:gdLst>
                <a:gd name="connsiteX0" fmla="*/ 25146 w 46233"/>
                <a:gd name="connsiteY0" fmla="*/ 31224 h 89371"/>
                <a:gd name="connsiteX1" fmla="*/ 25146 w 46233"/>
                <a:gd name="connsiteY1" fmla="*/ 65399 h 89371"/>
                <a:gd name="connsiteX2" fmla="*/ 26764 w 46233"/>
                <a:gd name="connsiteY2" fmla="*/ 74918 h 89371"/>
                <a:gd name="connsiteX3" fmla="*/ 32856 w 46233"/>
                <a:gd name="connsiteY3" fmla="*/ 77774 h 89371"/>
                <a:gd name="connsiteX4" fmla="*/ 41614 w 46233"/>
                <a:gd name="connsiteY4" fmla="*/ 75870 h 89371"/>
                <a:gd name="connsiteX5" fmla="*/ 43803 w 46233"/>
                <a:gd name="connsiteY5" fmla="*/ 77012 h 89371"/>
                <a:gd name="connsiteX6" fmla="*/ 46183 w 46233"/>
                <a:gd name="connsiteY6" fmla="*/ 83200 h 89371"/>
                <a:gd name="connsiteX7" fmla="*/ 46183 w 46233"/>
                <a:gd name="connsiteY7" fmla="*/ 84342 h 89371"/>
                <a:gd name="connsiteX8" fmla="*/ 44755 w 46233"/>
                <a:gd name="connsiteY8" fmla="*/ 85960 h 89371"/>
                <a:gd name="connsiteX9" fmla="*/ 29334 w 46233"/>
                <a:gd name="connsiteY9" fmla="*/ 89197 h 89371"/>
                <a:gd name="connsiteX10" fmla="*/ 13437 w 46233"/>
                <a:gd name="connsiteY10" fmla="*/ 82914 h 89371"/>
                <a:gd name="connsiteX11" fmla="*/ 10295 w 46233"/>
                <a:gd name="connsiteY11" fmla="*/ 75108 h 89371"/>
                <a:gd name="connsiteX12" fmla="*/ 9819 w 46233"/>
                <a:gd name="connsiteY12" fmla="*/ 64256 h 89371"/>
                <a:gd name="connsiteX13" fmla="*/ 9819 w 46233"/>
                <a:gd name="connsiteY13" fmla="*/ 31509 h 89371"/>
                <a:gd name="connsiteX14" fmla="*/ 2013 w 46233"/>
                <a:gd name="connsiteY14" fmla="*/ 31509 h 89371"/>
                <a:gd name="connsiteX15" fmla="*/ 14 w 46233"/>
                <a:gd name="connsiteY15" fmla="*/ 29910 h 89371"/>
                <a:gd name="connsiteX16" fmla="*/ 14 w 46233"/>
                <a:gd name="connsiteY16" fmla="*/ 29510 h 89371"/>
                <a:gd name="connsiteX17" fmla="*/ 14 w 46233"/>
                <a:gd name="connsiteY17" fmla="*/ 22466 h 89371"/>
                <a:gd name="connsiteX18" fmla="*/ 2013 w 46233"/>
                <a:gd name="connsiteY18" fmla="*/ 20372 h 89371"/>
                <a:gd name="connsiteX19" fmla="*/ 9819 w 46233"/>
                <a:gd name="connsiteY19" fmla="*/ 20372 h 89371"/>
                <a:gd name="connsiteX20" fmla="*/ 9819 w 46233"/>
                <a:gd name="connsiteY20" fmla="*/ 2094 h 89371"/>
                <a:gd name="connsiteX21" fmla="*/ 11818 w 46233"/>
                <a:gd name="connsiteY21" fmla="*/ 0 h 89371"/>
                <a:gd name="connsiteX22" fmla="*/ 22956 w 46233"/>
                <a:gd name="connsiteY22" fmla="*/ 0 h 89371"/>
                <a:gd name="connsiteX23" fmla="*/ 24955 w 46233"/>
                <a:gd name="connsiteY23" fmla="*/ 2094 h 89371"/>
                <a:gd name="connsiteX24" fmla="*/ 24955 w 46233"/>
                <a:gd name="connsiteY24" fmla="*/ 20372 h 89371"/>
                <a:gd name="connsiteX25" fmla="*/ 38663 w 46233"/>
                <a:gd name="connsiteY25" fmla="*/ 20372 h 89371"/>
                <a:gd name="connsiteX26" fmla="*/ 40757 w 46233"/>
                <a:gd name="connsiteY26" fmla="*/ 22066 h 89371"/>
                <a:gd name="connsiteX27" fmla="*/ 40757 w 46233"/>
                <a:gd name="connsiteY27" fmla="*/ 22466 h 89371"/>
                <a:gd name="connsiteX28" fmla="*/ 40757 w 46233"/>
                <a:gd name="connsiteY28" fmla="*/ 29510 h 89371"/>
                <a:gd name="connsiteX29" fmla="*/ 39177 w 46233"/>
                <a:gd name="connsiteY29" fmla="*/ 31519 h 89371"/>
                <a:gd name="connsiteX30" fmla="*/ 38663 w 46233"/>
                <a:gd name="connsiteY30" fmla="*/ 31509 h 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233" h="89371">
                  <a:moveTo>
                    <a:pt x="25146" y="31224"/>
                  </a:moveTo>
                  <a:lnTo>
                    <a:pt x="25146" y="65399"/>
                  </a:lnTo>
                  <a:cubicBezTo>
                    <a:pt x="24898" y="68654"/>
                    <a:pt x="25450" y="71929"/>
                    <a:pt x="26764" y="74918"/>
                  </a:cubicBezTo>
                  <a:cubicBezTo>
                    <a:pt x="28106" y="76936"/>
                    <a:pt x="30448" y="78031"/>
                    <a:pt x="32856" y="77774"/>
                  </a:cubicBezTo>
                  <a:cubicBezTo>
                    <a:pt x="35883" y="77802"/>
                    <a:pt x="38872" y="77155"/>
                    <a:pt x="41614" y="75870"/>
                  </a:cubicBezTo>
                  <a:cubicBezTo>
                    <a:pt x="42566" y="75870"/>
                    <a:pt x="43328" y="75870"/>
                    <a:pt x="43803" y="77012"/>
                  </a:cubicBezTo>
                  <a:lnTo>
                    <a:pt x="46183" y="83200"/>
                  </a:lnTo>
                  <a:cubicBezTo>
                    <a:pt x="46250" y="83580"/>
                    <a:pt x="46250" y="83961"/>
                    <a:pt x="46183" y="84342"/>
                  </a:cubicBezTo>
                  <a:cubicBezTo>
                    <a:pt x="46183" y="84913"/>
                    <a:pt x="46183" y="85389"/>
                    <a:pt x="44755" y="85960"/>
                  </a:cubicBezTo>
                  <a:cubicBezTo>
                    <a:pt x="39929" y="88207"/>
                    <a:pt x="34655" y="89311"/>
                    <a:pt x="29334" y="89197"/>
                  </a:cubicBezTo>
                  <a:cubicBezTo>
                    <a:pt x="23299" y="90063"/>
                    <a:pt x="17254" y="87674"/>
                    <a:pt x="13437" y="82914"/>
                  </a:cubicBezTo>
                  <a:cubicBezTo>
                    <a:pt x="11780" y="80601"/>
                    <a:pt x="10705" y="77926"/>
                    <a:pt x="10295" y="75108"/>
                  </a:cubicBezTo>
                  <a:cubicBezTo>
                    <a:pt x="9943" y="71500"/>
                    <a:pt x="9781" y="67883"/>
                    <a:pt x="9819" y="64256"/>
                  </a:cubicBezTo>
                  <a:lnTo>
                    <a:pt x="9819" y="31509"/>
                  </a:lnTo>
                  <a:lnTo>
                    <a:pt x="2013" y="31509"/>
                  </a:lnTo>
                  <a:cubicBezTo>
                    <a:pt x="1023" y="31624"/>
                    <a:pt x="128" y="30910"/>
                    <a:pt x="14" y="29910"/>
                  </a:cubicBezTo>
                  <a:cubicBezTo>
                    <a:pt x="-5" y="29777"/>
                    <a:pt x="-5" y="29644"/>
                    <a:pt x="14" y="29510"/>
                  </a:cubicBezTo>
                  <a:lnTo>
                    <a:pt x="14" y="22466"/>
                  </a:lnTo>
                  <a:cubicBezTo>
                    <a:pt x="14" y="21038"/>
                    <a:pt x="681" y="20372"/>
                    <a:pt x="2013" y="20372"/>
                  </a:cubicBezTo>
                  <a:lnTo>
                    <a:pt x="9819" y="20372"/>
                  </a:lnTo>
                  <a:lnTo>
                    <a:pt x="9819" y="2094"/>
                  </a:lnTo>
                  <a:cubicBezTo>
                    <a:pt x="9819" y="666"/>
                    <a:pt x="10486" y="0"/>
                    <a:pt x="11818" y="0"/>
                  </a:cubicBezTo>
                  <a:lnTo>
                    <a:pt x="22956" y="0"/>
                  </a:lnTo>
                  <a:cubicBezTo>
                    <a:pt x="24289" y="0"/>
                    <a:pt x="24955" y="666"/>
                    <a:pt x="24955" y="2094"/>
                  </a:cubicBezTo>
                  <a:lnTo>
                    <a:pt x="24955" y="20372"/>
                  </a:lnTo>
                  <a:lnTo>
                    <a:pt x="38663" y="20372"/>
                  </a:lnTo>
                  <a:cubicBezTo>
                    <a:pt x="39710" y="20257"/>
                    <a:pt x="40643" y="21019"/>
                    <a:pt x="40757" y="22066"/>
                  </a:cubicBezTo>
                  <a:cubicBezTo>
                    <a:pt x="40767" y="22199"/>
                    <a:pt x="40767" y="22333"/>
                    <a:pt x="40757" y="22466"/>
                  </a:cubicBezTo>
                  <a:lnTo>
                    <a:pt x="40757" y="29510"/>
                  </a:lnTo>
                  <a:cubicBezTo>
                    <a:pt x="40871" y="30500"/>
                    <a:pt x="40167" y="31405"/>
                    <a:pt x="39177" y="31519"/>
                  </a:cubicBezTo>
                  <a:cubicBezTo>
                    <a:pt x="39006" y="31538"/>
                    <a:pt x="38834" y="31538"/>
                    <a:pt x="38663" y="31509"/>
                  </a:cubicBezTo>
                  <a:close/>
                </a:path>
              </a:pathLst>
            </a:custGeom>
            <a:solidFill>
              <a:srgbClr val="FFFFFF"/>
            </a:solidFill>
            <a:ln w="9508" cap="flat">
              <a:noFill/>
              <a:prstDash val="solid"/>
              <a:miter/>
            </a:ln>
          </p:spPr>
          <p:txBody>
            <a:bodyPr rtlCol="0" anchor="ctr"/>
            <a:lstStyle/>
            <a:p>
              <a:endParaRPr lang="en-US"/>
            </a:p>
          </p:txBody>
        </p:sp>
      </p:grpSp>
      <p:pic>
        <p:nvPicPr>
          <p:cNvPr id="22" name="Tijdelijke aanduiding voor afbeelding 21">
            <a:extLst>
              <a:ext uri="{FF2B5EF4-FFF2-40B4-BE49-F238E27FC236}">
                <a16:creationId xmlns:a16="http://schemas.microsoft.com/office/drawing/2014/main" id="{BADB075D-6863-4A46-AC71-E855DFFE966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910" r="4910"/>
          <a:stretch>
            <a:fillRect/>
          </a:stretch>
        </p:blipFill>
        <p:spPr/>
      </p:pic>
    </p:spTree>
    <p:extLst>
      <p:ext uri="{BB962C8B-B14F-4D97-AF65-F5344CB8AC3E}">
        <p14:creationId xmlns:p14="http://schemas.microsoft.com/office/powerpoint/2010/main" val="3809167379"/>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32330B-E44B-4E1E-B382-F72A7AD021C8}">
  <ds:schemaRefs>
    <ds:schemaRef ds:uri="http://schemas.openxmlformats.org/package/2006/metadata/core-properties"/>
    <ds:schemaRef ds:uri="http://schemas.microsoft.com/office/2006/metadata/properties"/>
    <ds:schemaRef ds:uri="http://purl.org/dc/terms/"/>
    <ds:schemaRef ds:uri="http://schemas.microsoft.com/office/infopath/2007/PartnerControls"/>
    <ds:schemaRef ds:uri="fbfab6ac-ae00-4ce7-a5ca-dcaf2687e769"/>
    <ds:schemaRef ds:uri="http://schemas.microsoft.com/office/2006/documentManagement/type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421</TotalTime>
  <Words>995</Words>
  <Application>Microsoft Office PowerPoint</Application>
  <PresentationFormat>Breedbeeld</PresentationFormat>
  <Paragraphs>57</Paragraphs>
  <Slides>15</Slides>
  <Notes>0</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Lotte Keizer</cp:lastModifiedBy>
  <cp:revision>6</cp:revision>
  <dcterms:created xsi:type="dcterms:W3CDTF">2021-12-13T07:57:02Z</dcterms:created>
  <dcterms:modified xsi:type="dcterms:W3CDTF">2021-12-14T15:50:22Z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