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269" r:id="rId6"/>
    <p:sldId id="270" r:id="rId7"/>
    <p:sldId id="271" r:id="rId8"/>
    <p:sldId id="273" r:id="rId9"/>
    <p:sldId id="274" r:id="rId10"/>
    <p:sldId id="275" r:id="rId11"/>
    <p:sldId id="278" r:id="rId12"/>
    <p:sldId id="277" r:id="rId13"/>
    <p:sldId id="279"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oppins" panose="00000500000000000000" pitchFamily="2" charset="0"/>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6545F-02D5-BB49-AF18-25912F30858B}" v="31" dt="2021-11-29T10:17:04.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3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01/12/2021</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  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  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  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  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  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  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  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  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01/12/2021</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4.xml"/><Relationship Id="rId1" Type="http://schemas.openxmlformats.org/officeDocument/2006/relationships/video" Target="https://www.youtube.com/embed/840KIH6vODM?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results?search_query=bewegend+leren+" TargetMode="External"/><Relationship Id="rId2" Type="http://schemas.openxmlformats.org/officeDocument/2006/relationships/slideLayout" Target="../slideLayouts/slideLayout13.xml"/><Relationship Id="rId1" Type="http://schemas.openxmlformats.org/officeDocument/2006/relationships/video" Target="https://www.youtube.com/embed/2m377t3w8tU?feature=oembed"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3.xml"/><Relationship Id="rId1" Type="http://schemas.openxmlformats.org/officeDocument/2006/relationships/video" Target="https://www.youtube.com/embed/QTb1RxdxXXE?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digitalebalans.nl/" TargetMode="External"/><Relationship Id="rId2" Type="http://schemas.openxmlformats.org/officeDocument/2006/relationships/image" Target="../media/image1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520ACBB-4F4B-5745-AF75-997C5A36FE10}"/>
              </a:ext>
            </a:extLst>
          </p:cNvPr>
          <p:cNvSpPr>
            <a:spLocks noGrp="1"/>
          </p:cNvSpPr>
          <p:nvPr>
            <p:ph type="dt" sz="half" idx="2"/>
          </p:nvPr>
        </p:nvSpPr>
        <p:spPr/>
        <p:txBody>
          <a:bodyPr/>
          <a:lstStyle/>
          <a:p>
            <a:fld id="{9AF70030-3449-D641-B9FE-4DB84E2FBB2D}" type="datetime1">
              <a:rPr lang="en-ID" smtClean="0"/>
              <a:t>01/12/2021</a:t>
            </a:fld>
            <a:endParaRPr lang="en-US" dirty="0"/>
          </a:p>
        </p:txBody>
      </p:sp>
      <p:sp>
        <p:nvSpPr>
          <p:cNvPr id="4" name="Tijdelijke aanduiding voor tekst 3">
            <a:extLst>
              <a:ext uri="{FF2B5EF4-FFF2-40B4-BE49-F238E27FC236}">
                <a16:creationId xmlns:a16="http://schemas.microsoft.com/office/drawing/2014/main" id="{A73FF92D-D192-CD4F-9C6B-D440330F055E}"/>
              </a:ext>
            </a:extLst>
          </p:cNvPr>
          <p:cNvSpPr>
            <a:spLocks noGrp="1"/>
          </p:cNvSpPr>
          <p:nvPr>
            <p:ph type="body" sz="quarter" idx="11"/>
          </p:nvPr>
        </p:nvSpPr>
        <p:spPr/>
        <p:txBody>
          <a:bodyPr>
            <a:normAutofit/>
          </a:bodyPr>
          <a:lstStyle/>
          <a:p>
            <a:r>
              <a:rPr lang="nl-NL" sz="2600" dirty="0"/>
              <a:t>Online of offline</a:t>
            </a:r>
            <a:endParaRPr lang="nl-NL" dirty="0"/>
          </a:p>
          <a:p>
            <a:endParaRPr lang="nl-NL" sz="1600" dirty="0"/>
          </a:p>
          <a:p>
            <a:r>
              <a:rPr lang="nl-NL" sz="1600" dirty="0"/>
              <a:t>Ben jij in balans?</a:t>
            </a:r>
          </a:p>
        </p:txBody>
      </p:sp>
      <p:sp>
        <p:nvSpPr>
          <p:cNvPr id="5" name="Tijdelijke aanduiding voor tekst 4">
            <a:extLst>
              <a:ext uri="{FF2B5EF4-FFF2-40B4-BE49-F238E27FC236}">
                <a16:creationId xmlns:a16="http://schemas.microsoft.com/office/drawing/2014/main" id="{4E79E651-9653-1B44-911B-7A9CAD810E55}"/>
              </a:ext>
            </a:extLst>
          </p:cNvPr>
          <p:cNvSpPr>
            <a:spLocks noGrp="1"/>
          </p:cNvSpPr>
          <p:nvPr>
            <p:ph type="body" sz="quarter" idx="14"/>
          </p:nvPr>
        </p:nvSpPr>
        <p:spPr/>
        <p:txBody>
          <a:bodyPr/>
          <a:lstStyle/>
          <a:p>
            <a:r>
              <a:rPr lang="nl-NL" dirty="0"/>
              <a:t>Mediabegrip week 48</a:t>
            </a:r>
          </a:p>
        </p:txBody>
      </p:sp>
      <p:pic>
        <p:nvPicPr>
          <p:cNvPr id="8" name="Tijdelijke aanduiding voor afbeelding 7">
            <a:extLst>
              <a:ext uri="{FF2B5EF4-FFF2-40B4-BE49-F238E27FC236}">
                <a16:creationId xmlns:a16="http://schemas.microsoft.com/office/drawing/2014/main" id="{7A672C67-4F9F-4567-A2E2-5414FCD8FA0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792" r="12792"/>
          <a:stretch>
            <a:fillRect/>
          </a:stretch>
        </p:blipFill>
        <p:spPr/>
      </p:pic>
    </p:spTree>
    <p:extLst>
      <p:ext uri="{BB962C8B-B14F-4D97-AF65-F5344CB8AC3E}">
        <p14:creationId xmlns:p14="http://schemas.microsoft.com/office/powerpoint/2010/main" val="1274791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70A6626-6C2D-924A-8363-9118CA46646D}"/>
              </a:ext>
            </a:extLst>
          </p:cNvPr>
          <p:cNvSpPr>
            <a:spLocks noGrp="1"/>
          </p:cNvSpPr>
          <p:nvPr>
            <p:ph type="body" sz="quarter" idx="11"/>
          </p:nvPr>
        </p:nvSpPr>
        <p:spPr/>
        <p:txBody>
          <a:bodyPr/>
          <a:lstStyle/>
          <a:p>
            <a:r>
              <a:rPr lang="nl-NL" dirty="0"/>
              <a:t>Opdracht</a:t>
            </a:r>
          </a:p>
        </p:txBody>
      </p:sp>
      <p:sp>
        <p:nvSpPr>
          <p:cNvPr id="3" name="Tekstvak 2">
            <a:extLst>
              <a:ext uri="{FF2B5EF4-FFF2-40B4-BE49-F238E27FC236}">
                <a16:creationId xmlns:a16="http://schemas.microsoft.com/office/drawing/2014/main" id="{6F046BAE-7728-E044-96B1-A5861F02A609}"/>
              </a:ext>
            </a:extLst>
          </p:cNvPr>
          <p:cNvSpPr txBox="1"/>
          <p:nvPr/>
        </p:nvSpPr>
        <p:spPr>
          <a:xfrm>
            <a:off x="743712" y="1840992"/>
            <a:ext cx="8997696" cy="3139321"/>
          </a:xfrm>
          <a:prstGeom prst="rect">
            <a:avLst/>
          </a:prstGeom>
          <a:noFill/>
        </p:spPr>
        <p:txBody>
          <a:bodyPr wrap="square" rtlCol="0">
            <a:spAutoFit/>
          </a:bodyPr>
          <a:lstStyle/>
          <a:p>
            <a:r>
              <a:rPr lang="nl-NL" dirty="0"/>
              <a:t>Wat was jouw uitkomst? Ben jij digitaal goed in balans?</a:t>
            </a:r>
          </a:p>
          <a:p>
            <a:endParaRPr lang="nl-NL" dirty="0"/>
          </a:p>
          <a:p>
            <a:endParaRPr lang="nl-NL" dirty="0"/>
          </a:p>
          <a:p>
            <a:endParaRPr lang="nl-NL" dirty="0"/>
          </a:p>
          <a:p>
            <a:pPr marL="285750" indent="-285750">
              <a:buFont typeface="Arial" panose="020B0604020202020204" pitchFamily="34" charset="0"/>
              <a:buChar char="•"/>
            </a:pPr>
            <a:r>
              <a:rPr lang="nl-NL" dirty="0"/>
              <a:t>Bespreek de uitslag van de test met een maatje.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Kunnen jullie elkaar advies geven hoe je kunt werken aan je digitale balans?</a:t>
            </a:r>
          </a:p>
          <a:p>
            <a:pPr marL="285750" indent="-285750">
              <a:buFont typeface="Arial" panose="020B0604020202020204" pitchFamily="34" charset="0"/>
              <a:buChar char="•"/>
            </a:pPr>
            <a:endParaRPr lang="nl-NL" dirty="0"/>
          </a:p>
          <a:p>
            <a:endParaRPr lang="nl-NL" dirty="0"/>
          </a:p>
          <a:p>
            <a:endParaRPr lang="nl-NL" dirty="0"/>
          </a:p>
        </p:txBody>
      </p:sp>
      <p:grpSp>
        <p:nvGrpSpPr>
          <p:cNvPr id="4" name="Group 26">
            <a:extLst>
              <a:ext uri="{FF2B5EF4-FFF2-40B4-BE49-F238E27FC236}">
                <a16:creationId xmlns:a16="http://schemas.microsoft.com/office/drawing/2014/main" id="{675121EC-8C4A-8E41-93F3-371CDBB10811}"/>
              </a:ext>
            </a:extLst>
          </p:cNvPr>
          <p:cNvGrpSpPr/>
          <p:nvPr/>
        </p:nvGrpSpPr>
        <p:grpSpPr>
          <a:xfrm>
            <a:off x="8747947" y="1363548"/>
            <a:ext cx="1185524" cy="1330859"/>
            <a:chOff x="3624255" y="4681132"/>
            <a:chExt cx="654518" cy="734756"/>
          </a:xfrm>
        </p:grpSpPr>
        <p:sp>
          <p:nvSpPr>
            <p:cNvPr id="5" name="Graphic 2">
              <a:extLst>
                <a:ext uri="{FF2B5EF4-FFF2-40B4-BE49-F238E27FC236}">
                  <a16:creationId xmlns:a16="http://schemas.microsoft.com/office/drawing/2014/main" id="{0583AAA4-7E4E-9043-A927-07A99E122EE9}"/>
                </a:ext>
              </a:extLst>
            </p:cNvPr>
            <p:cNvSpPr/>
            <p:nvPr/>
          </p:nvSpPr>
          <p:spPr>
            <a:xfrm>
              <a:off x="3624255" y="4681132"/>
              <a:ext cx="654518" cy="734756"/>
            </a:xfrm>
            <a:custGeom>
              <a:avLst/>
              <a:gdLst>
                <a:gd name="connsiteX0" fmla="*/ 631549 w 654518"/>
                <a:gd name="connsiteY0" fmla="*/ 191484 h 734756"/>
                <a:gd name="connsiteX1" fmla="*/ 574433 w 654518"/>
                <a:gd name="connsiteY1" fmla="*/ 89436 h 734756"/>
                <a:gd name="connsiteX2" fmla="*/ 481619 w 654518"/>
                <a:gd name="connsiteY2" fmla="*/ 27084 h 734756"/>
                <a:gd name="connsiteX3" fmla="*/ 335686 w 654518"/>
                <a:gd name="connsiteY3" fmla="*/ 144 h 734756"/>
                <a:gd name="connsiteX4" fmla="*/ 117787 w 654518"/>
                <a:gd name="connsiteY4" fmla="*/ 75824 h 734756"/>
                <a:gd name="connsiteX5" fmla="*/ 32779 w 654518"/>
                <a:gd name="connsiteY5" fmla="*/ 193388 h 734756"/>
                <a:gd name="connsiteX6" fmla="*/ 128 w 654518"/>
                <a:gd name="connsiteY6" fmla="*/ 377684 h 734756"/>
                <a:gd name="connsiteX7" fmla="*/ 83042 w 654518"/>
                <a:gd name="connsiteY7" fmla="*/ 644798 h 734756"/>
                <a:gd name="connsiteX8" fmla="*/ 314744 w 654518"/>
                <a:gd name="connsiteY8" fmla="*/ 734757 h 734756"/>
                <a:gd name="connsiteX9" fmla="*/ 559202 w 654518"/>
                <a:gd name="connsiteY9" fmla="*/ 636326 h 734756"/>
                <a:gd name="connsiteX10" fmla="*/ 654396 w 654518"/>
                <a:gd name="connsiteY10" fmla="*/ 347888 h 734756"/>
                <a:gd name="connsiteX11" fmla="*/ 631549 w 654518"/>
                <a:gd name="connsiteY11" fmla="*/ 191484 h 73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518" h="734756">
                  <a:moveTo>
                    <a:pt x="631549" y="191484"/>
                  </a:moveTo>
                  <a:cubicBezTo>
                    <a:pt x="619681" y="153921"/>
                    <a:pt x="600242" y="119194"/>
                    <a:pt x="574433" y="89436"/>
                  </a:cubicBezTo>
                  <a:cubicBezTo>
                    <a:pt x="547835" y="62830"/>
                    <a:pt x="516310" y="41649"/>
                    <a:pt x="481619" y="27084"/>
                  </a:cubicBezTo>
                  <a:cubicBezTo>
                    <a:pt x="435422" y="7903"/>
                    <a:pt x="385687" y="-1284"/>
                    <a:pt x="335686" y="144"/>
                  </a:cubicBezTo>
                  <a:cubicBezTo>
                    <a:pt x="256689" y="611"/>
                    <a:pt x="180069" y="27227"/>
                    <a:pt x="117787" y="75824"/>
                  </a:cubicBezTo>
                  <a:cubicBezTo>
                    <a:pt x="82820" y="102288"/>
                    <a:pt x="54483" y="141479"/>
                    <a:pt x="32779" y="193388"/>
                  </a:cubicBezTo>
                  <a:cubicBezTo>
                    <a:pt x="9766" y="252047"/>
                    <a:pt x="-1334" y="314694"/>
                    <a:pt x="128" y="377684"/>
                  </a:cubicBezTo>
                  <a:cubicBezTo>
                    <a:pt x="128" y="495724"/>
                    <a:pt x="27765" y="584759"/>
                    <a:pt x="83042" y="644798"/>
                  </a:cubicBezTo>
                  <a:cubicBezTo>
                    <a:pt x="138318" y="704837"/>
                    <a:pt x="215552" y="734823"/>
                    <a:pt x="314744" y="734757"/>
                  </a:cubicBezTo>
                  <a:cubicBezTo>
                    <a:pt x="413936" y="734757"/>
                    <a:pt x="495422" y="701943"/>
                    <a:pt x="559202" y="636326"/>
                  </a:cubicBezTo>
                  <a:cubicBezTo>
                    <a:pt x="622982" y="570709"/>
                    <a:pt x="654713" y="474563"/>
                    <a:pt x="654396" y="347888"/>
                  </a:cubicBezTo>
                  <a:cubicBezTo>
                    <a:pt x="655603" y="294846"/>
                    <a:pt x="647880" y="241966"/>
                    <a:pt x="631549" y="191484"/>
                  </a:cubicBezTo>
                  <a:close/>
                </a:path>
              </a:pathLst>
            </a:custGeom>
            <a:solidFill>
              <a:srgbClr val="EA975C"/>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700ECEFD-2EAF-234D-92EA-8022C6763E74}"/>
                </a:ext>
              </a:extLst>
            </p:cNvPr>
            <p:cNvSpPr/>
            <p:nvPr/>
          </p:nvSpPr>
          <p:spPr>
            <a:xfrm>
              <a:off x="3818341" y="4821718"/>
              <a:ext cx="272967" cy="330329"/>
            </a:xfrm>
            <a:custGeom>
              <a:avLst/>
              <a:gdLst>
                <a:gd name="connsiteX0" fmla="*/ 207189 w 272967"/>
                <a:gd name="connsiteY0" fmla="*/ 298688 h 330329"/>
                <a:gd name="connsiteX1" fmla="*/ 244409 w 272967"/>
                <a:gd name="connsiteY1" fmla="*/ 200734 h 330329"/>
                <a:gd name="connsiteX2" fmla="*/ 272968 w 272967"/>
                <a:gd name="connsiteY2" fmla="*/ 124579 h 330329"/>
                <a:gd name="connsiteX3" fmla="*/ 127606 w 272967"/>
                <a:gd name="connsiteY3" fmla="*/ 255 h 330329"/>
                <a:gd name="connsiteX4" fmla="*/ 46 w 272967"/>
                <a:gd name="connsiteY4" fmla="*/ 120580 h 330329"/>
                <a:gd name="connsiteX5" fmla="*/ 28605 w 272967"/>
                <a:gd name="connsiteY5" fmla="*/ 200448 h 330329"/>
                <a:gd name="connsiteX6" fmla="*/ 64398 w 272967"/>
                <a:gd name="connsiteY6" fmla="*/ 296975 h 330329"/>
                <a:gd name="connsiteX7" fmla="*/ 207189 w 272967"/>
                <a:gd name="connsiteY7" fmla="*/ 298688 h 3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67" h="330329">
                  <a:moveTo>
                    <a:pt x="207189" y="298688"/>
                  </a:moveTo>
                  <a:cubicBezTo>
                    <a:pt x="207620" y="262667"/>
                    <a:pt x="220807" y="227959"/>
                    <a:pt x="244409" y="200734"/>
                  </a:cubicBezTo>
                  <a:cubicBezTo>
                    <a:pt x="262715" y="179572"/>
                    <a:pt x="272846" y="152556"/>
                    <a:pt x="272968" y="124579"/>
                  </a:cubicBezTo>
                  <a:cubicBezTo>
                    <a:pt x="272968" y="53088"/>
                    <a:pt x="206998" y="-4314"/>
                    <a:pt x="127606" y="255"/>
                  </a:cubicBezTo>
                  <a:cubicBezTo>
                    <a:pt x="58020" y="4253"/>
                    <a:pt x="2236" y="57372"/>
                    <a:pt x="46" y="120580"/>
                  </a:cubicBezTo>
                  <a:cubicBezTo>
                    <a:pt x="-778" y="149843"/>
                    <a:pt x="9413" y="178344"/>
                    <a:pt x="28605" y="200448"/>
                  </a:cubicBezTo>
                  <a:cubicBezTo>
                    <a:pt x="51525" y="227407"/>
                    <a:pt x="64200" y="261591"/>
                    <a:pt x="64398" y="296975"/>
                  </a:cubicBezTo>
                  <a:cubicBezTo>
                    <a:pt x="64398" y="340288"/>
                    <a:pt x="207189" y="342002"/>
                    <a:pt x="207189" y="298688"/>
                  </a:cubicBezTo>
                  <a:close/>
                </a:path>
              </a:pathLst>
            </a:custGeom>
            <a:noFill/>
            <a:ln w="9223" cap="rnd">
              <a:solidFill>
                <a:srgbClr val="FFFFFF"/>
              </a:solidFill>
              <a:prstDash val="solid"/>
              <a:round/>
            </a:ln>
          </p:spPr>
          <p:txBody>
            <a:bodyPr rtlCol="0" anchor="ctr"/>
            <a:lstStyle/>
            <a:p>
              <a:endParaRPr lang="en-US"/>
            </a:p>
          </p:txBody>
        </p:sp>
        <p:sp>
          <p:nvSpPr>
            <p:cNvPr id="7" name="Graphic 2">
              <a:extLst>
                <a:ext uri="{FF2B5EF4-FFF2-40B4-BE49-F238E27FC236}">
                  <a16:creationId xmlns:a16="http://schemas.microsoft.com/office/drawing/2014/main" id="{8E7694BD-5586-8F48-B07C-342ACD96F3FC}"/>
                </a:ext>
              </a:extLst>
            </p:cNvPr>
            <p:cNvSpPr/>
            <p:nvPr/>
          </p:nvSpPr>
          <p:spPr>
            <a:xfrm>
              <a:off x="3894543" y="5168194"/>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8" name="Graphic 2">
              <a:extLst>
                <a:ext uri="{FF2B5EF4-FFF2-40B4-BE49-F238E27FC236}">
                  <a16:creationId xmlns:a16="http://schemas.microsoft.com/office/drawing/2014/main" id="{64843AFA-2CC4-6C4C-A8CA-4D28E41425B2}"/>
                </a:ext>
              </a:extLst>
            </p:cNvPr>
            <p:cNvSpPr/>
            <p:nvPr/>
          </p:nvSpPr>
          <p:spPr>
            <a:xfrm>
              <a:off x="3894543" y="5202845"/>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453462EC-7FBD-304F-B157-11601617FEF7}"/>
                </a:ext>
              </a:extLst>
            </p:cNvPr>
            <p:cNvSpPr/>
            <p:nvPr/>
          </p:nvSpPr>
          <p:spPr>
            <a:xfrm>
              <a:off x="3912725" y="5237590"/>
              <a:ext cx="82438" cy="18562"/>
            </a:xfrm>
            <a:custGeom>
              <a:avLst/>
              <a:gdLst>
                <a:gd name="connsiteX0" fmla="*/ 76155 w 82438"/>
                <a:gd name="connsiteY0" fmla="*/ 0 h 18562"/>
                <a:gd name="connsiteX1" fmla="*/ 82438 w 82438"/>
                <a:gd name="connsiteY1" fmla="*/ 0 h 18562"/>
                <a:gd name="connsiteX2" fmla="*/ 82438 w 82438"/>
                <a:gd name="connsiteY2" fmla="*/ 18563 h 18562"/>
                <a:gd name="connsiteX3" fmla="*/ 76155 w 82438"/>
                <a:gd name="connsiteY3" fmla="*/ 18563 h 18562"/>
                <a:gd name="connsiteX4" fmla="*/ 6283 w 82438"/>
                <a:gd name="connsiteY4" fmla="*/ 18563 h 18562"/>
                <a:gd name="connsiteX5" fmla="*/ 0 w 82438"/>
                <a:gd name="connsiteY5" fmla="*/ 18563 h 18562"/>
                <a:gd name="connsiteX6" fmla="*/ 0 w 82438"/>
                <a:gd name="connsiteY6" fmla="*/ 0 h 18562"/>
                <a:gd name="connsiteX7" fmla="*/ 6283 w 82438"/>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38" h="18562">
                  <a:moveTo>
                    <a:pt x="76155" y="0"/>
                  </a:moveTo>
                  <a:cubicBezTo>
                    <a:pt x="79625" y="0"/>
                    <a:pt x="82438" y="0"/>
                    <a:pt x="82438" y="0"/>
                  </a:cubicBezTo>
                  <a:lnTo>
                    <a:pt x="82438" y="18563"/>
                  </a:lnTo>
                  <a:cubicBezTo>
                    <a:pt x="82438" y="18563"/>
                    <a:pt x="79625" y="18563"/>
                    <a:pt x="76155"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0" name="Graphic 2">
              <a:extLst>
                <a:ext uri="{FF2B5EF4-FFF2-40B4-BE49-F238E27FC236}">
                  <a16:creationId xmlns:a16="http://schemas.microsoft.com/office/drawing/2014/main" id="{80FA1879-EC64-1B4B-92D1-489F068EAE84}"/>
                </a:ext>
              </a:extLst>
            </p:cNvPr>
            <p:cNvSpPr/>
            <p:nvPr/>
          </p:nvSpPr>
          <p:spPr>
            <a:xfrm>
              <a:off x="3882739" y="4984089"/>
              <a:ext cx="138126" cy="32366"/>
            </a:xfrm>
            <a:custGeom>
              <a:avLst/>
              <a:gdLst>
                <a:gd name="connsiteX0" fmla="*/ 138127 w 138126"/>
                <a:gd name="connsiteY0" fmla="*/ 0 h 32366"/>
                <a:gd name="connsiteX1" fmla="*/ 69111 w 138126"/>
                <a:gd name="connsiteY1" fmla="*/ 32366 h 32366"/>
                <a:gd name="connsiteX2" fmla="*/ 0 w 138126"/>
                <a:gd name="connsiteY2" fmla="*/ 0 h 32366"/>
              </a:gdLst>
              <a:ahLst/>
              <a:cxnLst>
                <a:cxn ang="0">
                  <a:pos x="connsiteX0" y="connsiteY0"/>
                </a:cxn>
                <a:cxn ang="0">
                  <a:pos x="connsiteX1" y="connsiteY1"/>
                </a:cxn>
                <a:cxn ang="0">
                  <a:pos x="connsiteX2" y="connsiteY2"/>
                </a:cxn>
              </a:cxnLst>
              <a:rect l="l" t="t" r="r" b="b"/>
              <a:pathLst>
                <a:path w="138126" h="32366">
                  <a:moveTo>
                    <a:pt x="138127" y="0"/>
                  </a:moveTo>
                  <a:cubicBezTo>
                    <a:pt x="120557" y="19829"/>
                    <a:pt x="95590" y="31538"/>
                    <a:pt x="69111" y="32366"/>
                  </a:cubicBezTo>
                  <a:cubicBezTo>
                    <a:pt x="42600" y="31548"/>
                    <a:pt x="17599" y="19839"/>
                    <a:pt x="0" y="0"/>
                  </a:cubicBezTo>
                </a:path>
              </a:pathLst>
            </a:custGeom>
            <a:noFill/>
            <a:ln w="9223" cap="rnd">
              <a:solidFill>
                <a:srgbClr val="FFFFFF"/>
              </a:solidFill>
              <a:prstDash val="solid"/>
              <a:round/>
            </a:ln>
          </p:spPr>
          <p:txBody>
            <a:bodyPr rtlCol="0" anchor="ctr"/>
            <a:lstStyle/>
            <a:p>
              <a:endParaRPr lang="en-US"/>
            </a:p>
          </p:txBody>
        </p:sp>
        <p:sp>
          <p:nvSpPr>
            <p:cNvPr id="11" name="Graphic 2">
              <a:extLst>
                <a:ext uri="{FF2B5EF4-FFF2-40B4-BE49-F238E27FC236}">
                  <a16:creationId xmlns:a16="http://schemas.microsoft.com/office/drawing/2014/main" id="{082D4B7B-E09B-0943-95E1-0C8B3C18326B}"/>
                </a:ext>
              </a:extLst>
            </p:cNvPr>
            <p:cNvSpPr/>
            <p:nvPr/>
          </p:nvSpPr>
          <p:spPr>
            <a:xfrm>
              <a:off x="3895995" y="4902979"/>
              <a:ext cx="29869" cy="29891"/>
            </a:xfrm>
            <a:custGeom>
              <a:avLst/>
              <a:gdLst>
                <a:gd name="connsiteX0" fmla="*/ 29867 w 29869"/>
                <a:gd name="connsiteY0" fmla="*/ 15806 h 29891"/>
                <a:gd name="connsiteX1" fmla="*/ 14085 w 29869"/>
                <a:gd name="connsiteY1" fmla="*/ 29867 h 29891"/>
                <a:gd name="connsiteX2" fmla="*/ 25 w 29869"/>
                <a:gd name="connsiteY2" fmla="*/ 14083 h 29891"/>
                <a:gd name="connsiteX3" fmla="*/ 15302 w 29869"/>
                <a:gd name="connsiteY3" fmla="*/ 4 h 29891"/>
                <a:gd name="connsiteX4" fmla="*/ 29867 w 29869"/>
                <a:gd name="connsiteY4" fmla="*/ 15806 h 29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9" h="29891">
                  <a:moveTo>
                    <a:pt x="29867" y="15806"/>
                  </a:moveTo>
                  <a:cubicBezTo>
                    <a:pt x="29391" y="24050"/>
                    <a:pt x="22325" y="30343"/>
                    <a:pt x="14085" y="29867"/>
                  </a:cubicBezTo>
                  <a:cubicBezTo>
                    <a:pt x="5844" y="29391"/>
                    <a:pt x="-450" y="22327"/>
                    <a:pt x="25" y="14083"/>
                  </a:cubicBezTo>
                  <a:cubicBezTo>
                    <a:pt x="490" y="6040"/>
                    <a:pt x="7247" y="-186"/>
                    <a:pt x="15302" y="4"/>
                  </a:cubicBezTo>
                  <a:cubicBezTo>
                    <a:pt x="23610" y="509"/>
                    <a:pt x="30035" y="7487"/>
                    <a:pt x="29867" y="1580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82C08888-918F-114E-ADD3-B9B071C469CF}"/>
                </a:ext>
              </a:extLst>
            </p:cNvPr>
            <p:cNvSpPr/>
            <p:nvPr/>
          </p:nvSpPr>
          <p:spPr>
            <a:xfrm>
              <a:off x="3980261" y="4902698"/>
              <a:ext cx="29859" cy="29888"/>
            </a:xfrm>
            <a:custGeom>
              <a:avLst/>
              <a:gdLst>
                <a:gd name="connsiteX0" fmla="*/ 29848 w 29859"/>
                <a:gd name="connsiteY0" fmla="*/ 16088 h 29888"/>
                <a:gd name="connsiteX1" fmla="*/ 13804 w 29859"/>
                <a:gd name="connsiteY1" fmla="*/ 29843 h 29888"/>
                <a:gd name="connsiteX2" fmla="*/ 44 w 29859"/>
                <a:gd name="connsiteY2" fmla="*/ 13803 h 29888"/>
                <a:gd name="connsiteX3" fmla="*/ 14902 w 29859"/>
                <a:gd name="connsiteY3" fmla="*/ 0 h 29888"/>
                <a:gd name="connsiteX4" fmla="*/ 29849 w 29859"/>
                <a:gd name="connsiteY4" fmla="*/ 16069 h 29888"/>
                <a:gd name="connsiteX5" fmla="*/ 29848 w 29859"/>
                <a:gd name="connsiteY5" fmla="*/ 16088 h 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9" h="29888">
                  <a:moveTo>
                    <a:pt x="29848" y="16088"/>
                  </a:moveTo>
                  <a:cubicBezTo>
                    <a:pt x="29217" y="24322"/>
                    <a:pt x="22033" y="30481"/>
                    <a:pt x="13804" y="29843"/>
                  </a:cubicBezTo>
                  <a:cubicBezTo>
                    <a:pt x="5573" y="29215"/>
                    <a:pt x="-587" y="22037"/>
                    <a:pt x="44" y="13803"/>
                  </a:cubicBezTo>
                  <a:cubicBezTo>
                    <a:pt x="640" y="6035"/>
                    <a:pt x="7108" y="19"/>
                    <a:pt x="14902" y="0"/>
                  </a:cubicBezTo>
                  <a:cubicBezTo>
                    <a:pt x="23466" y="305"/>
                    <a:pt x="30158" y="7501"/>
                    <a:pt x="29849" y="16069"/>
                  </a:cubicBezTo>
                  <a:cubicBezTo>
                    <a:pt x="29849" y="16078"/>
                    <a:pt x="29848" y="16078"/>
                    <a:pt x="29848" y="16088"/>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65430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266D908-26E1-DB4D-9222-C15886BD856C}"/>
              </a:ext>
            </a:extLst>
          </p:cNvPr>
          <p:cNvSpPr>
            <a:spLocks noGrp="1"/>
          </p:cNvSpPr>
          <p:nvPr>
            <p:ph type="body" sz="quarter" idx="11"/>
          </p:nvPr>
        </p:nvSpPr>
        <p:spPr/>
        <p:txBody>
          <a:bodyPr/>
          <a:lstStyle/>
          <a:p>
            <a:r>
              <a:rPr lang="nl-NL" dirty="0"/>
              <a:t>Bespreek in de klas</a:t>
            </a:r>
          </a:p>
        </p:txBody>
      </p:sp>
      <p:sp>
        <p:nvSpPr>
          <p:cNvPr id="3" name="Tijdelijke aanduiding voor tekst 2">
            <a:extLst>
              <a:ext uri="{FF2B5EF4-FFF2-40B4-BE49-F238E27FC236}">
                <a16:creationId xmlns:a16="http://schemas.microsoft.com/office/drawing/2014/main" id="{0FB5333B-5569-EF45-94AA-221A87C6B59B}"/>
              </a:ext>
            </a:extLst>
          </p:cNvPr>
          <p:cNvSpPr>
            <a:spLocks noGrp="1"/>
          </p:cNvSpPr>
          <p:nvPr>
            <p:ph type="body" sz="quarter" idx="12"/>
          </p:nvPr>
        </p:nvSpPr>
        <p:spPr/>
        <p:txBody>
          <a:bodyPr>
            <a:normAutofit/>
          </a:bodyPr>
          <a:lstStyle/>
          <a:p>
            <a:endParaRPr lang="nl-NL" sz="1600" dirty="0"/>
          </a:p>
          <a:p>
            <a:endParaRPr lang="nl-NL" sz="1600" dirty="0"/>
          </a:p>
          <a:p>
            <a:r>
              <a:rPr lang="nl-NL" sz="1600" dirty="0"/>
              <a:t>Tijdens de laatste corona-persconferentie heeft Mark Rutte nieuwe maatregelen aangekondigd. </a:t>
            </a:r>
          </a:p>
          <a:p>
            <a:endParaRPr lang="nl-NL" sz="1600" dirty="0"/>
          </a:p>
          <a:p>
            <a:pPr marL="285750" indent="-285750">
              <a:buFont typeface="Arial" panose="020B0604020202020204" pitchFamily="34" charset="0"/>
              <a:buChar char="•"/>
            </a:pPr>
            <a:r>
              <a:rPr lang="nl-NL" sz="1600" dirty="0"/>
              <a:t>Welke maatregelen hebben gevolgen voor jullie?</a:t>
            </a:r>
          </a:p>
          <a:p>
            <a:pPr marL="285750" indent="-285750">
              <a:buFont typeface="Arial" panose="020B0604020202020204" pitchFamily="34" charset="0"/>
              <a:buChar char="•"/>
            </a:pPr>
            <a:r>
              <a:rPr lang="nl-NL" sz="1600" dirty="0"/>
              <a:t>Begrijp je waarom de maatregelen worden genomen?</a:t>
            </a:r>
          </a:p>
        </p:txBody>
      </p:sp>
      <p:grpSp>
        <p:nvGrpSpPr>
          <p:cNvPr id="4" name="Group 77">
            <a:extLst>
              <a:ext uri="{FF2B5EF4-FFF2-40B4-BE49-F238E27FC236}">
                <a16:creationId xmlns:a16="http://schemas.microsoft.com/office/drawing/2014/main" id="{E236B56F-4829-6342-B8DB-6D10AF35CA79}"/>
              </a:ext>
            </a:extLst>
          </p:cNvPr>
          <p:cNvGrpSpPr/>
          <p:nvPr/>
        </p:nvGrpSpPr>
        <p:grpSpPr>
          <a:xfrm>
            <a:off x="8774220" y="817095"/>
            <a:ext cx="1185830" cy="1329846"/>
            <a:chOff x="4532314" y="3548026"/>
            <a:chExt cx="654687" cy="734197"/>
          </a:xfrm>
        </p:grpSpPr>
        <p:sp>
          <p:nvSpPr>
            <p:cNvPr id="5" name="Graphic 2">
              <a:extLst>
                <a:ext uri="{FF2B5EF4-FFF2-40B4-BE49-F238E27FC236}">
                  <a16:creationId xmlns:a16="http://schemas.microsoft.com/office/drawing/2014/main" id="{7306E172-EF2C-B44B-8734-E2BE66933099}"/>
                </a:ext>
              </a:extLst>
            </p:cNvPr>
            <p:cNvSpPr/>
            <p:nvPr/>
          </p:nvSpPr>
          <p:spPr>
            <a:xfrm>
              <a:off x="4532314" y="3548026"/>
              <a:ext cx="654687" cy="734197"/>
            </a:xfrm>
            <a:custGeom>
              <a:avLst/>
              <a:gdLst>
                <a:gd name="connsiteX0" fmla="*/ 631451 w 654687"/>
                <a:gd name="connsiteY0" fmla="*/ 191401 h 734197"/>
                <a:gd name="connsiteX1" fmla="*/ 574810 w 654687"/>
                <a:gd name="connsiteY1" fmla="*/ 89353 h 734197"/>
                <a:gd name="connsiteX2" fmla="*/ 481996 w 654687"/>
                <a:gd name="connsiteY2" fmla="*/ 27001 h 734197"/>
                <a:gd name="connsiteX3" fmla="*/ 117689 w 654687"/>
                <a:gd name="connsiteY3" fmla="*/ 75169 h 734197"/>
                <a:gd name="connsiteX4" fmla="*/ 32680 w 654687"/>
                <a:gd name="connsiteY4" fmla="*/ 192829 h 734197"/>
                <a:gd name="connsiteX5" fmla="*/ 124 w 654687"/>
                <a:gd name="connsiteY5" fmla="*/ 377029 h 734197"/>
                <a:gd name="connsiteX6" fmla="*/ 83038 w 654687"/>
                <a:gd name="connsiteY6" fmla="*/ 644239 h 734197"/>
                <a:gd name="connsiteX7" fmla="*/ 314740 w 654687"/>
                <a:gd name="connsiteY7" fmla="*/ 734197 h 734197"/>
                <a:gd name="connsiteX8" fmla="*/ 559198 w 654687"/>
                <a:gd name="connsiteY8" fmla="*/ 635767 h 734197"/>
                <a:gd name="connsiteX9" fmla="*/ 654583 w 654687"/>
                <a:gd name="connsiteY9" fmla="*/ 347329 h 734197"/>
                <a:gd name="connsiteX10" fmla="*/ 631451 w 654687"/>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687" h="734197">
                  <a:moveTo>
                    <a:pt x="631451" y="191401"/>
                  </a:moveTo>
                  <a:cubicBezTo>
                    <a:pt x="619723" y="153876"/>
                    <a:pt x="600446" y="119149"/>
                    <a:pt x="574810" y="89353"/>
                  </a:cubicBezTo>
                  <a:cubicBezTo>
                    <a:pt x="548175" y="62785"/>
                    <a:pt x="516666" y="41613"/>
                    <a:pt x="481996" y="27001"/>
                  </a:cubicBezTo>
                  <a:cubicBezTo>
                    <a:pt x="360510" y="-21862"/>
                    <a:pt x="222307" y="-3585"/>
                    <a:pt x="117689" y="75169"/>
                  </a:cubicBezTo>
                  <a:cubicBezTo>
                    <a:pt x="82781" y="101633"/>
                    <a:pt x="54451" y="140853"/>
                    <a:pt x="32680" y="192829"/>
                  </a:cubicBezTo>
                  <a:cubicBezTo>
                    <a:pt x="9748" y="251469"/>
                    <a:pt x="-1313" y="314078"/>
                    <a:pt x="124" y="377029"/>
                  </a:cubicBezTo>
                  <a:cubicBezTo>
                    <a:pt x="124" y="495137"/>
                    <a:pt x="27759" y="584200"/>
                    <a:pt x="83038" y="644239"/>
                  </a:cubicBezTo>
                  <a:cubicBezTo>
                    <a:pt x="138317" y="704278"/>
                    <a:pt x="215548" y="734264"/>
                    <a:pt x="314740" y="734197"/>
                  </a:cubicBezTo>
                  <a:cubicBezTo>
                    <a:pt x="413932" y="734197"/>
                    <a:pt x="495419" y="701384"/>
                    <a:pt x="559198" y="635767"/>
                  </a:cubicBezTo>
                  <a:cubicBezTo>
                    <a:pt x="622978" y="570150"/>
                    <a:pt x="654773" y="474004"/>
                    <a:pt x="654583" y="347329"/>
                  </a:cubicBezTo>
                  <a:cubicBezTo>
                    <a:pt x="655697" y="294420"/>
                    <a:pt x="647872" y="241711"/>
                    <a:pt x="631451" y="191401"/>
                  </a:cubicBezTo>
                  <a:close/>
                </a:path>
              </a:pathLst>
            </a:custGeom>
            <a:solidFill>
              <a:srgbClr val="EB995D"/>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6040CEF7-C38C-4A45-909B-43572031CE08}"/>
                </a:ext>
              </a:extLst>
            </p:cNvPr>
            <p:cNvSpPr/>
            <p:nvPr/>
          </p:nvSpPr>
          <p:spPr>
            <a:xfrm>
              <a:off x="4752467" y="3712433"/>
              <a:ext cx="210554" cy="381179"/>
            </a:xfrm>
            <a:custGeom>
              <a:avLst/>
              <a:gdLst>
                <a:gd name="connsiteX0" fmla="*/ 101726 w 210554"/>
                <a:gd name="connsiteY0" fmla="*/ 287731 h 381179"/>
                <a:gd name="connsiteX1" fmla="*/ 76119 w 210554"/>
                <a:gd name="connsiteY1" fmla="*/ 287731 h 381179"/>
                <a:gd name="connsiteX2" fmla="*/ 66029 w 210554"/>
                <a:gd name="connsiteY2" fmla="*/ 282057 h 381179"/>
                <a:gd name="connsiteX3" fmla="*/ 66029 w 210554"/>
                <a:gd name="connsiteY3" fmla="*/ 277640 h 381179"/>
                <a:gd name="connsiteX4" fmla="*/ 66029 w 210554"/>
                <a:gd name="connsiteY4" fmla="*/ 186825 h 381179"/>
                <a:gd name="connsiteX5" fmla="*/ 67837 w 210554"/>
                <a:gd name="connsiteY5" fmla="*/ 178543 h 381179"/>
                <a:gd name="connsiteX6" fmla="*/ 75643 w 210554"/>
                <a:gd name="connsiteY6" fmla="*/ 174545 h 381179"/>
                <a:gd name="connsiteX7" fmla="*/ 152465 w 210554"/>
                <a:gd name="connsiteY7" fmla="*/ 97723 h 381179"/>
                <a:gd name="connsiteX8" fmla="*/ 101250 w 210554"/>
                <a:gd name="connsiteY8" fmla="*/ 41654 h 381179"/>
                <a:gd name="connsiteX9" fmla="*/ 49465 w 210554"/>
                <a:gd name="connsiteY9" fmla="*/ 87538 h 381179"/>
                <a:gd name="connsiteX10" fmla="*/ 46228 w 210554"/>
                <a:gd name="connsiteY10" fmla="*/ 95629 h 381179"/>
                <a:gd name="connsiteX11" fmla="*/ 38232 w 210554"/>
                <a:gd name="connsiteY11" fmla="*/ 97723 h 381179"/>
                <a:gd name="connsiteX12" fmla="*/ 9674 w 210554"/>
                <a:gd name="connsiteY12" fmla="*/ 97723 h 381179"/>
                <a:gd name="connsiteX13" fmla="*/ 154 w 210554"/>
                <a:gd name="connsiteY13" fmla="*/ 89727 h 381179"/>
                <a:gd name="connsiteX14" fmla="*/ 30045 w 210554"/>
                <a:gd name="connsiteY14" fmla="*/ 23091 h 381179"/>
                <a:gd name="connsiteX15" fmla="*/ 107152 w 210554"/>
                <a:gd name="connsiteY15" fmla="*/ 150 h 381179"/>
                <a:gd name="connsiteX16" fmla="*/ 182451 w 210554"/>
                <a:gd name="connsiteY16" fmla="*/ 23948 h 381179"/>
                <a:gd name="connsiteX17" fmla="*/ 210438 w 210554"/>
                <a:gd name="connsiteY17" fmla="*/ 94106 h 381179"/>
                <a:gd name="connsiteX18" fmla="*/ 183498 w 210554"/>
                <a:gd name="connsiteY18" fmla="*/ 168833 h 381179"/>
                <a:gd name="connsiteX19" fmla="*/ 111722 w 210554"/>
                <a:gd name="connsiteY19" fmla="*/ 208910 h 381179"/>
                <a:gd name="connsiteX20" fmla="*/ 111722 w 210554"/>
                <a:gd name="connsiteY20" fmla="*/ 277259 h 381179"/>
                <a:gd name="connsiteX21" fmla="*/ 105810 w 210554"/>
                <a:gd name="connsiteY21" fmla="*/ 287369 h 381179"/>
                <a:gd name="connsiteX22" fmla="*/ 101536 w 210554"/>
                <a:gd name="connsiteY22" fmla="*/ 287350 h 381179"/>
                <a:gd name="connsiteX23" fmla="*/ 124192 w 210554"/>
                <a:gd name="connsiteY23" fmla="*/ 347512 h 381179"/>
                <a:gd name="connsiteX24" fmla="*/ 114673 w 210554"/>
                <a:gd name="connsiteY24" fmla="*/ 371597 h 381179"/>
                <a:gd name="connsiteX25" fmla="*/ 88494 w 210554"/>
                <a:gd name="connsiteY25" fmla="*/ 381116 h 381179"/>
                <a:gd name="connsiteX26" fmla="*/ 61840 w 210554"/>
                <a:gd name="connsiteY26" fmla="*/ 371597 h 381179"/>
                <a:gd name="connsiteX27" fmla="*/ 52321 w 210554"/>
                <a:gd name="connsiteY27" fmla="*/ 348179 h 381179"/>
                <a:gd name="connsiteX28" fmla="*/ 62411 w 210554"/>
                <a:gd name="connsiteY28" fmla="*/ 324380 h 381179"/>
                <a:gd name="connsiteX29" fmla="*/ 114482 w 210554"/>
                <a:gd name="connsiteY29" fmla="*/ 323904 h 381179"/>
                <a:gd name="connsiteX30" fmla="*/ 124192 w 210554"/>
                <a:gd name="connsiteY30" fmla="*/ 347512 h 3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554" h="381179">
                  <a:moveTo>
                    <a:pt x="101726" y="287731"/>
                  </a:moveTo>
                  <a:lnTo>
                    <a:pt x="76119" y="287731"/>
                  </a:lnTo>
                  <a:cubicBezTo>
                    <a:pt x="71769" y="288949"/>
                    <a:pt x="67247" y="286407"/>
                    <a:pt x="66029" y="282057"/>
                  </a:cubicBezTo>
                  <a:cubicBezTo>
                    <a:pt x="65629" y="280610"/>
                    <a:pt x="65629" y="279087"/>
                    <a:pt x="66029" y="277640"/>
                  </a:cubicBezTo>
                  <a:lnTo>
                    <a:pt x="66029" y="186825"/>
                  </a:lnTo>
                  <a:cubicBezTo>
                    <a:pt x="65762" y="183940"/>
                    <a:pt x="66390" y="181047"/>
                    <a:pt x="67837" y="178543"/>
                  </a:cubicBezTo>
                  <a:cubicBezTo>
                    <a:pt x="70008" y="176496"/>
                    <a:pt x="72721" y="175116"/>
                    <a:pt x="75643" y="174545"/>
                  </a:cubicBezTo>
                  <a:cubicBezTo>
                    <a:pt x="126858" y="163245"/>
                    <a:pt x="152465" y="137638"/>
                    <a:pt x="152465" y="97723"/>
                  </a:cubicBezTo>
                  <a:cubicBezTo>
                    <a:pt x="152465" y="60284"/>
                    <a:pt x="135396" y="41588"/>
                    <a:pt x="101250" y="41654"/>
                  </a:cubicBezTo>
                  <a:cubicBezTo>
                    <a:pt x="70217" y="41654"/>
                    <a:pt x="52958" y="56952"/>
                    <a:pt x="49465" y="87538"/>
                  </a:cubicBezTo>
                  <a:cubicBezTo>
                    <a:pt x="49160" y="90479"/>
                    <a:pt x="48037" y="93287"/>
                    <a:pt x="46228" y="95629"/>
                  </a:cubicBezTo>
                  <a:cubicBezTo>
                    <a:pt x="43896" y="97257"/>
                    <a:pt x="41059" y="97999"/>
                    <a:pt x="38232" y="97723"/>
                  </a:cubicBezTo>
                  <a:lnTo>
                    <a:pt x="9674" y="97723"/>
                  </a:lnTo>
                  <a:cubicBezTo>
                    <a:pt x="3296" y="97723"/>
                    <a:pt x="154" y="95058"/>
                    <a:pt x="154" y="89727"/>
                  </a:cubicBezTo>
                  <a:cubicBezTo>
                    <a:pt x="-1464" y="63949"/>
                    <a:pt x="9721" y="39027"/>
                    <a:pt x="30045" y="23091"/>
                  </a:cubicBezTo>
                  <a:cubicBezTo>
                    <a:pt x="52473" y="7070"/>
                    <a:pt x="79613" y="-1002"/>
                    <a:pt x="107152" y="150"/>
                  </a:cubicBezTo>
                  <a:cubicBezTo>
                    <a:pt x="134302" y="-1250"/>
                    <a:pt x="161042" y="7203"/>
                    <a:pt x="182451" y="23948"/>
                  </a:cubicBezTo>
                  <a:cubicBezTo>
                    <a:pt x="201109" y="39750"/>
                    <a:pt x="210438" y="63140"/>
                    <a:pt x="210438" y="94106"/>
                  </a:cubicBezTo>
                  <a:cubicBezTo>
                    <a:pt x="211742" y="121608"/>
                    <a:pt x="202051" y="148490"/>
                    <a:pt x="183498" y="168833"/>
                  </a:cubicBezTo>
                  <a:cubicBezTo>
                    <a:pt x="163850" y="188710"/>
                    <a:pt x="138957" y="202608"/>
                    <a:pt x="111722" y="208910"/>
                  </a:cubicBezTo>
                  <a:lnTo>
                    <a:pt x="111722" y="277259"/>
                  </a:lnTo>
                  <a:cubicBezTo>
                    <a:pt x="112883" y="281686"/>
                    <a:pt x="110237" y="286208"/>
                    <a:pt x="105810" y="287369"/>
                  </a:cubicBezTo>
                  <a:cubicBezTo>
                    <a:pt x="104411" y="287740"/>
                    <a:pt x="102935" y="287731"/>
                    <a:pt x="101536" y="287350"/>
                  </a:cubicBezTo>
                  <a:close/>
                  <a:moveTo>
                    <a:pt x="124192" y="347512"/>
                  </a:moveTo>
                  <a:cubicBezTo>
                    <a:pt x="124373" y="356489"/>
                    <a:pt x="120946" y="365171"/>
                    <a:pt x="114673" y="371597"/>
                  </a:cubicBezTo>
                  <a:cubicBezTo>
                    <a:pt x="107638" y="378251"/>
                    <a:pt x="98157" y="381697"/>
                    <a:pt x="88494" y="381116"/>
                  </a:cubicBezTo>
                  <a:cubicBezTo>
                    <a:pt x="78699" y="381611"/>
                    <a:pt x="69113" y="378184"/>
                    <a:pt x="61840" y="371597"/>
                  </a:cubicBezTo>
                  <a:cubicBezTo>
                    <a:pt x="55424" y="365542"/>
                    <a:pt x="51949" y="356994"/>
                    <a:pt x="52321" y="348179"/>
                  </a:cubicBezTo>
                  <a:cubicBezTo>
                    <a:pt x="52140" y="339173"/>
                    <a:pt x="55805" y="330511"/>
                    <a:pt x="62411" y="324380"/>
                  </a:cubicBezTo>
                  <a:cubicBezTo>
                    <a:pt x="77404" y="311739"/>
                    <a:pt x="99261" y="311539"/>
                    <a:pt x="114482" y="323904"/>
                  </a:cubicBezTo>
                  <a:cubicBezTo>
                    <a:pt x="121041" y="329959"/>
                    <a:pt x="124592" y="338593"/>
                    <a:pt x="124192" y="347512"/>
                  </a:cubicBezTo>
                  <a:close/>
                </a:path>
              </a:pathLst>
            </a:custGeom>
            <a:solidFill>
              <a:srgbClr val="FFFFFF"/>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813EFB20-B3A3-294E-B3FD-A63B71AF925B}"/>
                </a:ext>
              </a:extLst>
            </p:cNvPr>
            <p:cNvSpPr/>
            <p:nvPr/>
          </p:nvSpPr>
          <p:spPr>
            <a:xfrm>
              <a:off x="4644224" y="3843778"/>
              <a:ext cx="108984" cy="196682"/>
            </a:xfrm>
            <a:custGeom>
              <a:avLst/>
              <a:gdLst>
                <a:gd name="connsiteX0" fmla="*/ 52519 w 108984"/>
                <a:gd name="connsiteY0" fmla="*/ 148294 h 196682"/>
                <a:gd name="connsiteX1" fmla="*/ 39287 w 108984"/>
                <a:gd name="connsiteY1" fmla="*/ 148294 h 196682"/>
                <a:gd name="connsiteX2" fmla="*/ 35099 w 108984"/>
                <a:gd name="connsiteY2" fmla="*/ 147152 h 196682"/>
                <a:gd name="connsiteX3" fmla="*/ 34052 w 108984"/>
                <a:gd name="connsiteY3" fmla="*/ 143059 h 196682"/>
                <a:gd name="connsiteX4" fmla="*/ 34052 w 108984"/>
                <a:gd name="connsiteY4" fmla="*/ 96128 h 196682"/>
                <a:gd name="connsiteX5" fmla="*/ 35003 w 108984"/>
                <a:gd name="connsiteY5" fmla="*/ 91844 h 196682"/>
                <a:gd name="connsiteX6" fmla="*/ 39001 w 108984"/>
                <a:gd name="connsiteY6" fmla="*/ 89750 h 196682"/>
                <a:gd name="connsiteX7" fmla="*/ 78793 w 108984"/>
                <a:gd name="connsiteY7" fmla="*/ 49959 h 196682"/>
                <a:gd name="connsiteX8" fmla="*/ 52233 w 108984"/>
                <a:gd name="connsiteY8" fmla="*/ 21401 h 196682"/>
                <a:gd name="connsiteX9" fmla="*/ 25646 w 108984"/>
                <a:gd name="connsiteY9" fmla="*/ 42467 h 196682"/>
                <a:gd name="connsiteX10" fmla="*/ 25484 w 108984"/>
                <a:gd name="connsiteY10" fmla="*/ 45104 h 196682"/>
                <a:gd name="connsiteX11" fmla="*/ 23771 w 108984"/>
                <a:gd name="connsiteY11" fmla="*/ 49292 h 196682"/>
                <a:gd name="connsiteX12" fmla="*/ 19677 w 108984"/>
                <a:gd name="connsiteY12" fmla="*/ 50339 h 196682"/>
                <a:gd name="connsiteX13" fmla="*/ 5017 w 108984"/>
                <a:gd name="connsiteY13" fmla="*/ 50339 h 196682"/>
                <a:gd name="connsiteX14" fmla="*/ 67 w 108984"/>
                <a:gd name="connsiteY14" fmla="*/ 46246 h 196682"/>
                <a:gd name="connsiteX15" fmla="*/ 15489 w 108984"/>
                <a:gd name="connsiteY15" fmla="*/ 11976 h 196682"/>
                <a:gd name="connsiteX16" fmla="*/ 55375 w 108984"/>
                <a:gd name="connsiteY16" fmla="*/ 77 h 196682"/>
                <a:gd name="connsiteX17" fmla="*/ 94309 w 108984"/>
                <a:gd name="connsiteY17" fmla="*/ 12452 h 196682"/>
                <a:gd name="connsiteX18" fmla="*/ 108874 w 108984"/>
                <a:gd name="connsiteY18" fmla="*/ 48721 h 196682"/>
                <a:gd name="connsiteX19" fmla="*/ 94880 w 108984"/>
                <a:gd name="connsiteY19" fmla="*/ 87370 h 196682"/>
                <a:gd name="connsiteX20" fmla="*/ 57755 w 108984"/>
                <a:gd name="connsiteY20" fmla="*/ 108122 h 196682"/>
                <a:gd name="connsiteX21" fmla="*/ 57755 w 108984"/>
                <a:gd name="connsiteY21" fmla="*/ 143439 h 196682"/>
                <a:gd name="connsiteX22" fmla="*/ 54709 w 108984"/>
                <a:gd name="connsiteY22" fmla="*/ 148675 h 196682"/>
                <a:gd name="connsiteX23" fmla="*/ 52519 w 108984"/>
                <a:gd name="connsiteY23" fmla="*/ 148675 h 196682"/>
                <a:gd name="connsiteX24" fmla="*/ 64133 w 108984"/>
                <a:gd name="connsiteY24" fmla="*/ 179232 h 196682"/>
                <a:gd name="connsiteX25" fmla="*/ 59278 w 108984"/>
                <a:gd name="connsiteY25" fmla="*/ 191608 h 196682"/>
                <a:gd name="connsiteX26" fmla="*/ 45760 w 108984"/>
                <a:gd name="connsiteY26" fmla="*/ 196653 h 196682"/>
                <a:gd name="connsiteX27" fmla="*/ 31957 w 108984"/>
                <a:gd name="connsiteY27" fmla="*/ 191798 h 196682"/>
                <a:gd name="connsiteX28" fmla="*/ 26817 w 108984"/>
                <a:gd name="connsiteY28" fmla="*/ 179613 h 196682"/>
                <a:gd name="connsiteX29" fmla="*/ 32052 w 108984"/>
                <a:gd name="connsiteY29" fmla="*/ 167333 h 196682"/>
                <a:gd name="connsiteX30" fmla="*/ 45570 w 108984"/>
                <a:gd name="connsiteY30" fmla="*/ 162383 h 196682"/>
                <a:gd name="connsiteX31" fmla="*/ 58992 w 108984"/>
                <a:gd name="connsiteY31" fmla="*/ 167047 h 196682"/>
                <a:gd name="connsiteX32" fmla="*/ 64133 w 108984"/>
                <a:gd name="connsiteY32" fmla="*/ 179232 h 1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4" h="196682">
                  <a:moveTo>
                    <a:pt x="52519" y="148294"/>
                  </a:moveTo>
                  <a:lnTo>
                    <a:pt x="39287" y="148294"/>
                  </a:lnTo>
                  <a:cubicBezTo>
                    <a:pt x="37793" y="148465"/>
                    <a:pt x="36298" y="148056"/>
                    <a:pt x="35099" y="147152"/>
                  </a:cubicBezTo>
                  <a:cubicBezTo>
                    <a:pt x="34270" y="145952"/>
                    <a:pt x="33899" y="144506"/>
                    <a:pt x="34052" y="143059"/>
                  </a:cubicBezTo>
                  <a:lnTo>
                    <a:pt x="34052" y="96128"/>
                  </a:lnTo>
                  <a:cubicBezTo>
                    <a:pt x="33899" y="94633"/>
                    <a:pt x="34232" y="93129"/>
                    <a:pt x="35003" y="91844"/>
                  </a:cubicBezTo>
                  <a:cubicBezTo>
                    <a:pt x="36098" y="90759"/>
                    <a:pt x="37488" y="90035"/>
                    <a:pt x="39001" y="89750"/>
                  </a:cubicBezTo>
                  <a:cubicBezTo>
                    <a:pt x="65465" y="83848"/>
                    <a:pt x="78793" y="70711"/>
                    <a:pt x="78793" y="49959"/>
                  </a:cubicBezTo>
                  <a:cubicBezTo>
                    <a:pt x="78793" y="29207"/>
                    <a:pt x="69940" y="21401"/>
                    <a:pt x="52233" y="21401"/>
                  </a:cubicBezTo>
                  <a:cubicBezTo>
                    <a:pt x="39068" y="19877"/>
                    <a:pt x="27169" y="29311"/>
                    <a:pt x="25646" y="42467"/>
                  </a:cubicBezTo>
                  <a:cubicBezTo>
                    <a:pt x="25541" y="43343"/>
                    <a:pt x="25484" y="44228"/>
                    <a:pt x="25484" y="45104"/>
                  </a:cubicBezTo>
                  <a:cubicBezTo>
                    <a:pt x="25332" y="46637"/>
                    <a:pt x="24741" y="48093"/>
                    <a:pt x="23771" y="49292"/>
                  </a:cubicBezTo>
                  <a:cubicBezTo>
                    <a:pt x="22590" y="50159"/>
                    <a:pt x="21124" y="50540"/>
                    <a:pt x="19677" y="50339"/>
                  </a:cubicBezTo>
                  <a:lnTo>
                    <a:pt x="5017" y="50339"/>
                  </a:lnTo>
                  <a:cubicBezTo>
                    <a:pt x="1685" y="50339"/>
                    <a:pt x="67" y="49007"/>
                    <a:pt x="67" y="46246"/>
                  </a:cubicBezTo>
                  <a:cubicBezTo>
                    <a:pt x="-694" y="32985"/>
                    <a:pt x="5055" y="20191"/>
                    <a:pt x="15489" y="11976"/>
                  </a:cubicBezTo>
                  <a:cubicBezTo>
                    <a:pt x="27083" y="3666"/>
                    <a:pt x="41124" y="-523"/>
                    <a:pt x="55375" y="77"/>
                  </a:cubicBezTo>
                  <a:cubicBezTo>
                    <a:pt x="69425" y="-646"/>
                    <a:pt x="83257" y="3752"/>
                    <a:pt x="94309" y="12452"/>
                  </a:cubicBezTo>
                  <a:cubicBezTo>
                    <a:pt x="104466" y="21667"/>
                    <a:pt x="109835" y="35042"/>
                    <a:pt x="108874" y="48721"/>
                  </a:cubicBezTo>
                  <a:cubicBezTo>
                    <a:pt x="109540" y="62953"/>
                    <a:pt x="104504" y="76860"/>
                    <a:pt x="94880" y="87370"/>
                  </a:cubicBezTo>
                  <a:cubicBezTo>
                    <a:pt x="84714" y="97651"/>
                    <a:pt x="71843" y="104848"/>
                    <a:pt x="57755" y="108122"/>
                  </a:cubicBezTo>
                  <a:lnTo>
                    <a:pt x="57755" y="143439"/>
                  </a:lnTo>
                  <a:cubicBezTo>
                    <a:pt x="58354" y="145724"/>
                    <a:pt x="56993" y="148075"/>
                    <a:pt x="54709" y="148675"/>
                  </a:cubicBezTo>
                  <a:cubicBezTo>
                    <a:pt x="53995" y="148865"/>
                    <a:pt x="53233" y="148865"/>
                    <a:pt x="52519" y="148675"/>
                  </a:cubicBezTo>
                  <a:close/>
                  <a:moveTo>
                    <a:pt x="64133" y="179232"/>
                  </a:moveTo>
                  <a:cubicBezTo>
                    <a:pt x="64275" y="183849"/>
                    <a:pt x="62524" y="188323"/>
                    <a:pt x="59278" y="191608"/>
                  </a:cubicBezTo>
                  <a:cubicBezTo>
                    <a:pt x="55670" y="195101"/>
                    <a:pt x="50777" y="196929"/>
                    <a:pt x="45760" y="196653"/>
                  </a:cubicBezTo>
                  <a:cubicBezTo>
                    <a:pt x="40696" y="196938"/>
                    <a:pt x="35727" y="195187"/>
                    <a:pt x="31957" y="191798"/>
                  </a:cubicBezTo>
                  <a:cubicBezTo>
                    <a:pt x="28578" y="188657"/>
                    <a:pt x="26702" y="184220"/>
                    <a:pt x="26817" y="179613"/>
                  </a:cubicBezTo>
                  <a:cubicBezTo>
                    <a:pt x="26760" y="174967"/>
                    <a:pt x="28663" y="170512"/>
                    <a:pt x="32052" y="167333"/>
                  </a:cubicBezTo>
                  <a:cubicBezTo>
                    <a:pt x="35736" y="163973"/>
                    <a:pt x="40591" y="162202"/>
                    <a:pt x="45570" y="162383"/>
                  </a:cubicBezTo>
                  <a:cubicBezTo>
                    <a:pt x="50482" y="162145"/>
                    <a:pt x="55289" y="163820"/>
                    <a:pt x="58992" y="167047"/>
                  </a:cubicBezTo>
                  <a:cubicBezTo>
                    <a:pt x="62400" y="170160"/>
                    <a:pt x="64285" y="174615"/>
                    <a:pt x="64133" y="179232"/>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EB10C0B9-E3E6-E343-A07B-45967A815FAF}"/>
                </a:ext>
              </a:extLst>
            </p:cNvPr>
            <p:cNvSpPr/>
            <p:nvPr/>
          </p:nvSpPr>
          <p:spPr>
            <a:xfrm>
              <a:off x="4983495" y="3857672"/>
              <a:ext cx="108895" cy="196591"/>
            </a:xfrm>
            <a:custGeom>
              <a:avLst/>
              <a:gdLst>
                <a:gd name="connsiteX0" fmla="*/ 52519 w 108895"/>
                <a:gd name="connsiteY0" fmla="*/ 148203 h 196591"/>
                <a:gd name="connsiteX1" fmla="*/ 39192 w 108895"/>
                <a:gd name="connsiteY1" fmla="*/ 148203 h 196591"/>
                <a:gd name="connsiteX2" fmla="*/ 35099 w 108895"/>
                <a:gd name="connsiteY2" fmla="*/ 147061 h 196591"/>
                <a:gd name="connsiteX3" fmla="*/ 33956 w 108895"/>
                <a:gd name="connsiteY3" fmla="*/ 142967 h 196591"/>
                <a:gd name="connsiteX4" fmla="*/ 33956 w 108895"/>
                <a:gd name="connsiteY4" fmla="*/ 96037 h 196591"/>
                <a:gd name="connsiteX5" fmla="*/ 35003 w 108895"/>
                <a:gd name="connsiteY5" fmla="*/ 91753 h 196591"/>
                <a:gd name="connsiteX6" fmla="*/ 39001 w 108895"/>
                <a:gd name="connsiteY6" fmla="*/ 89659 h 196591"/>
                <a:gd name="connsiteX7" fmla="*/ 78697 w 108895"/>
                <a:gd name="connsiteY7" fmla="*/ 49868 h 196591"/>
                <a:gd name="connsiteX8" fmla="*/ 52233 w 108895"/>
                <a:gd name="connsiteY8" fmla="*/ 21309 h 196591"/>
                <a:gd name="connsiteX9" fmla="*/ 25532 w 108895"/>
                <a:gd name="connsiteY9" fmla="*/ 42671 h 196591"/>
                <a:gd name="connsiteX10" fmla="*/ 25389 w 108895"/>
                <a:gd name="connsiteY10" fmla="*/ 45013 h 196591"/>
                <a:gd name="connsiteX11" fmla="*/ 23771 w 108895"/>
                <a:gd name="connsiteY11" fmla="*/ 49201 h 196591"/>
                <a:gd name="connsiteX12" fmla="*/ 19677 w 108895"/>
                <a:gd name="connsiteY12" fmla="*/ 50248 h 196591"/>
                <a:gd name="connsiteX13" fmla="*/ 5017 w 108895"/>
                <a:gd name="connsiteY13" fmla="*/ 50248 h 196591"/>
                <a:gd name="connsiteX14" fmla="*/ 67 w 108895"/>
                <a:gd name="connsiteY14" fmla="*/ 46155 h 196591"/>
                <a:gd name="connsiteX15" fmla="*/ 15489 w 108895"/>
                <a:gd name="connsiteY15" fmla="*/ 11885 h 196591"/>
                <a:gd name="connsiteX16" fmla="*/ 55375 w 108895"/>
                <a:gd name="connsiteY16" fmla="*/ 81 h 196591"/>
                <a:gd name="connsiteX17" fmla="*/ 94309 w 108895"/>
                <a:gd name="connsiteY17" fmla="*/ 12361 h 196591"/>
                <a:gd name="connsiteX18" fmla="*/ 108779 w 108895"/>
                <a:gd name="connsiteY18" fmla="*/ 48630 h 196591"/>
                <a:gd name="connsiteX19" fmla="*/ 94880 w 108895"/>
                <a:gd name="connsiteY19" fmla="*/ 87279 h 196591"/>
                <a:gd name="connsiteX20" fmla="*/ 57755 w 108895"/>
                <a:gd name="connsiteY20" fmla="*/ 108031 h 196591"/>
                <a:gd name="connsiteX21" fmla="*/ 57755 w 108895"/>
                <a:gd name="connsiteY21" fmla="*/ 143348 h 196591"/>
                <a:gd name="connsiteX22" fmla="*/ 56612 w 108895"/>
                <a:gd name="connsiteY22" fmla="*/ 147441 h 196591"/>
                <a:gd name="connsiteX23" fmla="*/ 52519 w 108895"/>
                <a:gd name="connsiteY23" fmla="*/ 148203 h 196591"/>
                <a:gd name="connsiteX24" fmla="*/ 64133 w 108895"/>
                <a:gd name="connsiteY24" fmla="*/ 179141 h 196591"/>
                <a:gd name="connsiteX25" fmla="*/ 59278 w 108895"/>
                <a:gd name="connsiteY25" fmla="*/ 191516 h 196591"/>
                <a:gd name="connsiteX26" fmla="*/ 45760 w 108895"/>
                <a:gd name="connsiteY26" fmla="*/ 196562 h 196591"/>
                <a:gd name="connsiteX27" fmla="*/ 31957 w 108895"/>
                <a:gd name="connsiteY27" fmla="*/ 191707 h 196591"/>
                <a:gd name="connsiteX28" fmla="*/ 31586 w 108895"/>
                <a:gd name="connsiteY28" fmla="*/ 167613 h 196591"/>
                <a:gd name="connsiteX29" fmla="*/ 31957 w 108895"/>
                <a:gd name="connsiteY29" fmla="*/ 167242 h 196591"/>
                <a:gd name="connsiteX30" fmla="*/ 45475 w 108895"/>
                <a:gd name="connsiteY30" fmla="*/ 162292 h 196591"/>
                <a:gd name="connsiteX31" fmla="*/ 58897 w 108895"/>
                <a:gd name="connsiteY31" fmla="*/ 166956 h 196591"/>
                <a:gd name="connsiteX32" fmla="*/ 64133 w 108895"/>
                <a:gd name="connsiteY32" fmla="*/ 179141 h 1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895" h="196591">
                  <a:moveTo>
                    <a:pt x="52519" y="148203"/>
                  </a:moveTo>
                  <a:lnTo>
                    <a:pt x="39192" y="148203"/>
                  </a:lnTo>
                  <a:cubicBezTo>
                    <a:pt x="37735" y="148365"/>
                    <a:pt x="36269" y="147956"/>
                    <a:pt x="35099" y="147061"/>
                  </a:cubicBezTo>
                  <a:cubicBezTo>
                    <a:pt x="34185" y="145899"/>
                    <a:pt x="33775" y="144434"/>
                    <a:pt x="33956" y="142967"/>
                  </a:cubicBezTo>
                  <a:lnTo>
                    <a:pt x="33956" y="96037"/>
                  </a:lnTo>
                  <a:cubicBezTo>
                    <a:pt x="33842" y="94533"/>
                    <a:pt x="34204" y="93029"/>
                    <a:pt x="35003" y="91753"/>
                  </a:cubicBezTo>
                  <a:cubicBezTo>
                    <a:pt x="36070" y="90630"/>
                    <a:pt x="37469" y="89897"/>
                    <a:pt x="39001" y="89659"/>
                  </a:cubicBezTo>
                  <a:cubicBezTo>
                    <a:pt x="65465" y="83757"/>
                    <a:pt x="78697" y="70496"/>
                    <a:pt x="78697" y="49868"/>
                  </a:cubicBezTo>
                  <a:cubicBezTo>
                    <a:pt x="78697" y="30829"/>
                    <a:pt x="69844" y="21309"/>
                    <a:pt x="52233" y="21309"/>
                  </a:cubicBezTo>
                  <a:cubicBezTo>
                    <a:pt x="38963" y="19834"/>
                    <a:pt x="27007" y="29401"/>
                    <a:pt x="25532" y="42671"/>
                  </a:cubicBezTo>
                  <a:cubicBezTo>
                    <a:pt x="25446" y="43452"/>
                    <a:pt x="25398" y="44232"/>
                    <a:pt x="25389" y="45013"/>
                  </a:cubicBezTo>
                  <a:cubicBezTo>
                    <a:pt x="25303" y="46545"/>
                    <a:pt x="24741" y="48012"/>
                    <a:pt x="23771" y="49201"/>
                  </a:cubicBezTo>
                  <a:cubicBezTo>
                    <a:pt x="22590" y="50058"/>
                    <a:pt x="21124" y="50439"/>
                    <a:pt x="19677" y="50248"/>
                  </a:cubicBezTo>
                  <a:lnTo>
                    <a:pt x="5017" y="50248"/>
                  </a:lnTo>
                  <a:cubicBezTo>
                    <a:pt x="1685" y="50248"/>
                    <a:pt x="67" y="48916"/>
                    <a:pt x="67" y="46155"/>
                  </a:cubicBezTo>
                  <a:cubicBezTo>
                    <a:pt x="-694" y="32895"/>
                    <a:pt x="5055" y="20101"/>
                    <a:pt x="15489" y="11885"/>
                  </a:cubicBezTo>
                  <a:cubicBezTo>
                    <a:pt x="27093" y="3594"/>
                    <a:pt x="41134" y="-557"/>
                    <a:pt x="55375" y="81"/>
                  </a:cubicBezTo>
                  <a:cubicBezTo>
                    <a:pt x="69406" y="-661"/>
                    <a:pt x="83238" y="3699"/>
                    <a:pt x="94309" y="12361"/>
                  </a:cubicBezTo>
                  <a:cubicBezTo>
                    <a:pt x="104428" y="21595"/>
                    <a:pt x="109769" y="34960"/>
                    <a:pt x="108779" y="48630"/>
                  </a:cubicBezTo>
                  <a:cubicBezTo>
                    <a:pt x="109474" y="62852"/>
                    <a:pt x="104466" y="76760"/>
                    <a:pt x="94880" y="87279"/>
                  </a:cubicBezTo>
                  <a:cubicBezTo>
                    <a:pt x="84695" y="97541"/>
                    <a:pt x="71834" y="104728"/>
                    <a:pt x="57755" y="108031"/>
                  </a:cubicBezTo>
                  <a:lnTo>
                    <a:pt x="57755" y="143348"/>
                  </a:lnTo>
                  <a:cubicBezTo>
                    <a:pt x="57936" y="144814"/>
                    <a:pt x="57526" y="146280"/>
                    <a:pt x="56612" y="147441"/>
                  </a:cubicBezTo>
                  <a:cubicBezTo>
                    <a:pt x="55394" y="148203"/>
                    <a:pt x="53928" y="148470"/>
                    <a:pt x="52519" y="148203"/>
                  </a:cubicBezTo>
                  <a:close/>
                  <a:moveTo>
                    <a:pt x="64133" y="179141"/>
                  </a:moveTo>
                  <a:cubicBezTo>
                    <a:pt x="64275" y="183758"/>
                    <a:pt x="62524" y="188232"/>
                    <a:pt x="59278" y="191516"/>
                  </a:cubicBezTo>
                  <a:cubicBezTo>
                    <a:pt x="55670" y="195010"/>
                    <a:pt x="50777" y="196838"/>
                    <a:pt x="45760" y="196562"/>
                  </a:cubicBezTo>
                  <a:cubicBezTo>
                    <a:pt x="40696" y="196847"/>
                    <a:pt x="35727" y="195096"/>
                    <a:pt x="31957" y="191707"/>
                  </a:cubicBezTo>
                  <a:cubicBezTo>
                    <a:pt x="25198" y="185157"/>
                    <a:pt x="25037" y="174372"/>
                    <a:pt x="31586" y="167613"/>
                  </a:cubicBezTo>
                  <a:cubicBezTo>
                    <a:pt x="31710" y="167490"/>
                    <a:pt x="31833" y="167366"/>
                    <a:pt x="31957" y="167242"/>
                  </a:cubicBezTo>
                  <a:cubicBezTo>
                    <a:pt x="35641" y="163882"/>
                    <a:pt x="40496" y="162111"/>
                    <a:pt x="45475" y="162292"/>
                  </a:cubicBezTo>
                  <a:cubicBezTo>
                    <a:pt x="50387" y="162054"/>
                    <a:pt x="55194" y="163729"/>
                    <a:pt x="58897" y="166956"/>
                  </a:cubicBezTo>
                  <a:cubicBezTo>
                    <a:pt x="62343" y="170050"/>
                    <a:pt x="64256" y="174505"/>
                    <a:pt x="64133" y="179141"/>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43004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8180AD8-BF3F-DD45-86FA-655C42B256A3}"/>
              </a:ext>
            </a:extLst>
          </p:cNvPr>
          <p:cNvSpPr>
            <a:spLocks noGrp="1"/>
          </p:cNvSpPr>
          <p:nvPr>
            <p:ph type="body" sz="quarter" idx="11"/>
          </p:nvPr>
        </p:nvSpPr>
        <p:spPr>
          <a:xfrm>
            <a:off x="591060" y="701197"/>
            <a:ext cx="5504940" cy="1452562"/>
          </a:xfrm>
        </p:spPr>
        <p:txBody>
          <a:bodyPr>
            <a:normAutofit/>
          </a:bodyPr>
          <a:lstStyle/>
          <a:p>
            <a:r>
              <a:rPr lang="nl-NL" sz="2400" dirty="0"/>
              <a:t>Waar gaan we het over hebben? </a:t>
            </a:r>
          </a:p>
        </p:txBody>
      </p:sp>
      <p:sp>
        <p:nvSpPr>
          <p:cNvPr id="4" name="Tijdelijke aanduiding voor tekst 3">
            <a:extLst>
              <a:ext uri="{FF2B5EF4-FFF2-40B4-BE49-F238E27FC236}">
                <a16:creationId xmlns:a16="http://schemas.microsoft.com/office/drawing/2014/main" id="{DB28DD4E-E282-6E40-BC04-452925BA9AAD}"/>
              </a:ext>
            </a:extLst>
          </p:cNvPr>
          <p:cNvSpPr>
            <a:spLocks noGrp="1"/>
          </p:cNvSpPr>
          <p:nvPr>
            <p:ph type="body" sz="quarter" idx="12"/>
          </p:nvPr>
        </p:nvSpPr>
        <p:spPr>
          <a:xfrm>
            <a:off x="591060" y="1898374"/>
            <a:ext cx="4550400" cy="3992551"/>
          </a:xfrm>
        </p:spPr>
        <p:txBody>
          <a:bodyPr>
            <a:noAutofit/>
          </a:bodyPr>
          <a:lstStyle/>
          <a:p>
            <a:r>
              <a:rPr lang="nl-NL" sz="1200" dirty="0"/>
              <a:t>We beginnen er zo langzamerhand allemaal aan te wennen: nieuwe leefregels die ingaan na een persconferentie. Hoge besmettingscijfers hebben tot gevolg dat we meer thuis moeten zitten. En wat doe je dan? </a:t>
            </a:r>
          </a:p>
          <a:p>
            <a:r>
              <a:rPr lang="nl-NL" sz="1200" dirty="0"/>
              <a:t>Deze pandemie duurt inmiddels al 21 maanden en in deze periode is de schermtijd onder jongeren behoorlijk toegenomen. Gemiddeld zitten jullie zeven uur per dag achter een schermpje. Vaak doen jullie hele leuke dingen online. Maar voor je lijf is het niet altijd even leuk. Dat wil ook aandacht.</a:t>
            </a:r>
          </a:p>
          <a:p>
            <a:r>
              <a:rPr lang="nl-NL" sz="1200" dirty="0"/>
              <a:t>Hoe blijf je fit tijdens corona? Deze les gaan we je tips geven om een gezonde balans te houden.</a:t>
            </a:r>
          </a:p>
        </p:txBody>
      </p:sp>
      <p:grpSp>
        <p:nvGrpSpPr>
          <p:cNvPr id="5" name="Group 213">
            <a:extLst>
              <a:ext uri="{FF2B5EF4-FFF2-40B4-BE49-F238E27FC236}">
                <a16:creationId xmlns:a16="http://schemas.microsoft.com/office/drawing/2014/main" id="{E58BC457-18AF-9D4A-982D-3503B3FE0F31}"/>
              </a:ext>
            </a:extLst>
          </p:cNvPr>
          <p:cNvGrpSpPr/>
          <p:nvPr/>
        </p:nvGrpSpPr>
        <p:grpSpPr>
          <a:xfrm>
            <a:off x="8537713" y="2067340"/>
            <a:ext cx="2584174" cy="2852530"/>
            <a:chOff x="5434401" y="1240109"/>
            <a:chExt cx="433799" cy="481872"/>
          </a:xfrm>
        </p:grpSpPr>
        <p:sp>
          <p:nvSpPr>
            <p:cNvPr id="6" name="Graphic 2">
              <a:extLst>
                <a:ext uri="{FF2B5EF4-FFF2-40B4-BE49-F238E27FC236}">
                  <a16:creationId xmlns:a16="http://schemas.microsoft.com/office/drawing/2014/main" id="{062EE14E-455D-1747-B4A4-2E34E5542FAF}"/>
                </a:ext>
              </a:extLst>
            </p:cNvPr>
            <p:cNvSpPr/>
            <p:nvPr/>
          </p:nvSpPr>
          <p:spPr>
            <a:xfrm>
              <a:off x="5528072" y="1313218"/>
              <a:ext cx="340128" cy="408763"/>
            </a:xfrm>
            <a:custGeom>
              <a:avLst/>
              <a:gdLst>
                <a:gd name="connsiteX0" fmla="*/ 340128 w 340128"/>
                <a:gd name="connsiteY0" fmla="*/ 408763 h 408763"/>
                <a:gd name="connsiteX1" fmla="*/ 0 w 340128"/>
                <a:gd name="connsiteY1" fmla="*/ 408763 h 408763"/>
                <a:gd name="connsiteX2" fmla="*/ 179441 w 340128"/>
                <a:gd name="connsiteY2" fmla="*/ 0 h 408763"/>
                <a:gd name="connsiteX3" fmla="*/ 18373 w 340128"/>
                <a:gd name="connsiteY3" fmla="*/ 396769 h 408763"/>
                <a:gd name="connsiteX4" fmla="*/ 322993 w 340128"/>
                <a:gd name="connsiteY4" fmla="*/ 396769 h 408763"/>
                <a:gd name="connsiteX5" fmla="*/ 179250 w 340128"/>
                <a:gd name="connsiteY5" fmla="*/ 31224 h 40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28" h="408763">
                  <a:moveTo>
                    <a:pt x="340128" y="408763"/>
                  </a:moveTo>
                  <a:lnTo>
                    <a:pt x="0" y="408763"/>
                  </a:lnTo>
                  <a:lnTo>
                    <a:pt x="179441" y="0"/>
                  </a:lnTo>
                  <a:close/>
                  <a:moveTo>
                    <a:pt x="18373" y="396769"/>
                  </a:moveTo>
                  <a:lnTo>
                    <a:pt x="322993" y="396769"/>
                  </a:lnTo>
                  <a:lnTo>
                    <a:pt x="179250" y="31224"/>
                  </a:lnTo>
                  <a:close/>
                </a:path>
              </a:pathLst>
            </a:custGeom>
            <a:solidFill>
              <a:srgbClr val="009DDA"/>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72AC3E20-1B5C-C44E-ACCC-5E98825540AD}"/>
                </a:ext>
              </a:extLst>
            </p:cNvPr>
            <p:cNvSpPr/>
            <p:nvPr/>
          </p:nvSpPr>
          <p:spPr>
            <a:xfrm>
              <a:off x="5711130" y="1241917"/>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009DDA"/>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F8A6022E-352A-C341-84F4-E5D656988F33}"/>
                </a:ext>
              </a:extLst>
            </p:cNvPr>
            <p:cNvSpPr/>
            <p:nvPr/>
          </p:nvSpPr>
          <p:spPr>
            <a:xfrm>
              <a:off x="5702658" y="1240109"/>
              <a:ext cx="9519" cy="103103"/>
            </a:xfrm>
            <a:custGeom>
              <a:avLst/>
              <a:gdLst>
                <a:gd name="connsiteX0" fmla="*/ 4569 w 9519"/>
                <a:gd name="connsiteY0" fmla="*/ 103095 h 103103"/>
                <a:gd name="connsiteX1" fmla="*/ 0 w 9519"/>
                <a:gd name="connsiteY1" fmla="*/ 98526 h 103103"/>
                <a:gd name="connsiteX2" fmla="*/ 0 w 9519"/>
                <a:gd name="connsiteY2" fmla="*/ 4760 h 103103"/>
                <a:gd name="connsiteX3" fmla="*/ 4760 w 9519"/>
                <a:gd name="connsiteY3" fmla="*/ 0 h 103103"/>
                <a:gd name="connsiteX4" fmla="*/ 9519 w 9519"/>
                <a:gd name="connsiteY4" fmla="*/ 4760 h 103103"/>
                <a:gd name="connsiteX5" fmla="*/ 9519 w 9519"/>
                <a:gd name="connsiteY5" fmla="*/ 98526 h 103103"/>
                <a:gd name="connsiteX6" fmla="*/ 4769 w 9519"/>
                <a:gd name="connsiteY6" fmla="*/ 103103 h 103103"/>
                <a:gd name="connsiteX7" fmla="*/ 4569 w 9519"/>
                <a:gd name="connsiteY7" fmla="*/ 103095 h 1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 h="103103">
                  <a:moveTo>
                    <a:pt x="4569" y="103095"/>
                  </a:moveTo>
                  <a:cubicBezTo>
                    <a:pt x="2066" y="103045"/>
                    <a:pt x="48" y="101028"/>
                    <a:pt x="0" y="98526"/>
                  </a:cubicBezTo>
                  <a:lnTo>
                    <a:pt x="0" y="4760"/>
                  </a:lnTo>
                  <a:cubicBezTo>
                    <a:pt x="0" y="2131"/>
                    <a:pt x="2132" y="0"/>
                    <a:pt x="4760" y="0"/>
                  </a:cubicBezTo>
                  <a:cubicBezTo>
                    <a:pt x="7387" y="0"/>
                    <a:pt x="9519" y="2131"/>
                    <a:pt x="9519" y="4760"/>
                  </a:cubicBezTo>
                  <a:lnTo>
                    <a:pt x="9519" y="98526"/>
                  </a:lnTo>
                  <a:cubicBezTo>
                    <a:pt x="9472" y="101102"/>
                    <a:pt x="7349" y="103151"/>
                    <a:pt x="4769" y="103103"/>
                  </a:cubicBezTo>
                  <a:cubicBezTo>
                    <a:pt x="4703" y="103102"/>
                    <a:pt x="4636" y="103099"/>
                    <a:pt x="4569" y="103095"/>
                  </a:cubicBezTo>
                  <a:close/>
                </a:path>
              </a:pathLst>
            </a:custGeom>
            <a:solidFill>
              <a:srgbClr val="009DDA"/>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21850163-170F-9148-A53F-F5BD27071A53}"/>
                </a:ext>
              </a:extLst>
            </p:cNvPr>
            <p:cNvSpPr/>
            <p:nvPr/>
          </p:nvSpPr>
          <p:spPr>
            <a:xfrm>
              <a:off x="5658012" y="1429259"/>
              <a:ext cx="100239" cy="42742"/>
            </a:xfrm>
            <a:custGeom>
              <a:avLst/>
              <a:gdLst>
                <a:gd name="connsiteX0" fmla="*/ 88054 w 100239"/>
                <a:gd name="connsiteY0" fmla="*/ 42742 h 42742"/>
                <a:gd name="connsiteX1" fmla="*/ 69396 w 100239"/>
                <a:gd name="connsiteY1" fmla="*/ 21895 h 42742"/>
                <a:gd name="connsiteX2" fmla="*/ 57688 w 100239"/>
                <a:gd name="connsiteY2" fmla="*/ 31224 h 42742"/>
                <a:gd name="connsiteX3" fmla="*/ 46074 w 100239"/>
                <a:gd name="connsiteY3" fmla="*/ 13803 h 42742"/>
                <a:gd name="connsiteX4" fmla="*/ 25036 w 100239"/>
                <a:gd name="connsiteY4" fmla="*/ 32461 h 42742"/>
                <a:gd name="connsiteX5" fmla="*/ 0 w 100239"/>
                <a:gd name="connsiteY5" fmla="*/ 19705 h 42742"/>
                <a:gd name="connsiteX6" fmla="*/ 4188 w 100239"/>
                <a:gd name="connsiteY6" fmla="*/ 11518 h 42742"/>
                <a:gd name="connsiteX7" fmla="*/ 23608 w 100239"/>
                <a:gd name="connsiteY7" fmla="*/ 21419 h 42742"/>
                <a:gd name="connsiteX8" fmla="*/ 47787 w 100239"/>
                <a:gd name="connsiteY8" fmla="*/ 0 h 42742"/>
                <a:gd name="connsiteX9" fmla="*/ 59782 w 100239"/>
                <a:gd name="connsiteY9" fmla="*/ 17801 h 42742"/>
                <a:gd name="connsiteX10" fmla="*/ 70444 w 100239"/>
                <a:gd name="connsiteY10" fmla="*/ 9329 h 42742"/>
                <a:gd name="connsiteX11" fmla="*/ 90910 w 100239"/>
                <a:gd name="connsiteY11" fmla="*/ 32176 h 42742"/>
                <a:gd name="connsiteX12" fmla="*/ 97383 w 100239"/>
                <a:gd name="connsiteY12" fmla="*/ 30081 h 42742"/>
                <a:gd name="connsiteX13" fmla="*/ 100239 w 100239"/>
                <a:gd name="connsiteY13" fmla="*/ 38839 h 42742"/>
                <a:gd name="connsiteX14" fmla="*/ 88054 w 100239"/>
                <a:gd name="connsiteY14" fmla="*/ 42742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39" h="42742">
                  <a:moveTo>
                    <a:pt x="88054" y="42742"/>
                  </a:moveTo>
                  <a:lnTo>
                    <a:pt x="69396" y="21895"/>
                  </a:lnTo>
                  <a:lnTo>
                    <a:pt x="57688" y="31224"/>
                  </a:lnTo>
                  <a:lnTo>
                    <a:pt x="46074" y="13803"/>
                  </a:lnTo>
                  <a:lnTo>
                    <a:pt x="25036" y="32461"/>
                  </a:lnTo>
                  <a:lnTo>
                    <a:pt x="0" y="19705"/>
                  </a:lnTo>
                  <a:lnTo>
                    <a:pt x="4188" y="11518"/>
                  </a:lnTo>
                  <a:lnTo>
                    <a:pt x="23608" y="21419"/>
                  </a:lnTo>
                  <a:lnTo>
                    <a:pt x="47787" y="0"/>
                  </a:lnTo>
                  <a:lnTo>
                    <a:pt x="59782" y="17801"/>
                  </a:lnTo>
                  <a:lnTo>
                    <a:pt x="70444" y="9329"/>
                  </a:lnTo>
                  <a:lnTo>
                    <a:pt x="90910" y="32176"/>
                  </a:lnTo>
                  <a:lnTo>
                    <a:pt x="97383" y="30081"/>
                  </a:lnTo>
                  <a:lnTo>
                    <a:pt x="100239" y="38839"/>
                  </a:lnTo>
                  <a:lnTo>
                    <a:pt x="88054" y="42742"/>
                  </a:lnTo>
                  <a:close/>
                </a:path>
              </a:pathLst>
            </a:custGeom>
            <a:solidFill>
              <a:srgbClr val="009DDA"/>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F73D42D7-8306-9040-AD36-2CCE5AE75FEF}"/>
                </a:ext>
              </a:extLst>
            </p:cNvPr>
            <p:cNvSpPr/>
            <p:nvPr/>
          </p:nvSpPr>
          <p:spPr>
            <a:xfrm>
              <a:off x="5434401" y="1420596"/>
              <a:ext cx="181820" cy="301384"/>
            </a:xfrm>
            <a:custGeom>
              <a:avLst/>
              <a:gdLst>
                <a:gd name="connsiteX0" fmla="*/ 18372 w 181820"/>
                <a:gd name="connsiteY0" fmla="*/ 289390 h 301384"/>
                <a:gd name="connsiteX1" fmla="*/ 131748 w 181820"/>
                <a:gd name="connsiteY1" fmla="*/ 31128 h 301384"/>
                <a:gd name="connsiteX2" fmla="*/ 172301 w 181820"/>
                <a:gd name="connsiteY2" fmla="*/ 134414 h 301384"/>
                <a:gd name="connsiteX3" fmla="*/ 181821 w 181820"/>
                <a:gd name="connsiteY3" fmla="*/ 124895 h 301384"/>
                <a:gd name="connsiteX4" fmla="*/ 132320 w 181820"/>
                <a:gd name="connsiteY4" fmla="*/ 0 h 301384"/>
                <a:gd name="connsiteX5" fmla="*/ 0 w 181820"/>
                <a:gd name="connsiteY5" fmla="*/ 301384 h 301384"/>
                <a:gd name="connsiteX6" fmla="*/ 156309 w 181820"/>
                <a:gd name="connsiteY6" fmla="*/ 301384 h 301384"/>
                <a:gd name="connsiteX7" fmla="*/ 154690 w 181820"/>
                <a:gd name="connsiteY7" fmla="*/ 28939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20" h="301384">
                  <a:moveTo>
                    <a:pt x="18372" y="289390"/>
                  </a:moveTo>
                  <a:lnTo>
                    <a:pt x="131748" y="31128"/>
                  </a:lnTo>
                  <a:lnTo>
                    <a:pt x="172301" y="134414"/>
                  </a:lnTo>
                  <a:cubicBezTo>
                    <a:pt x="175243" y="131017"/>
                    <a:pt x="178422" y="127836"/>
                    <a:pt x="181821" y="124895"/>
                  </a:cubicBezTo>
                  <a:lnTo>
                    <a:pt x="132320" y="0"/>
                  </a:lnTo>
                  <a:lnTo>
                    <a:pt x="0" y="301384"/>
                  </a:lnTo>
                  <a:lnTo>
                    <a:pt x="156309" y="301384"/>
                  </a:lnTo>
                  <a:cubicBezTo>
                    <a:pt x="155299" y="297462"/>
                    <a:pt x="154757" y="293436"/>
                    <a:pt x="154690" y="289390"/>
                  </a:cubicBezTo>
                  <a:close/>
                </a:path>
              </a:pathLst>
            </a:custGeom>
            <a:solidFill>
              <a:srgbClr val="009DDA"/>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947DBAD5-2B9C-0E41-B614-5AC067CAEE3E}"/>
                </a:ext>
              </a:extLst>
            </p:cNvPr>
            <p:cNvSpPr/>
            <p:nvPr/>
          </p:nvSpPr>
          <p:spPr>
            <a:xfrm>
              <a:off x="5523883" y="1512173"/>
              <a:ext cx="83390" cy="35031"/>
            </a:xfrm>
            <a:custGeom>
              <a:avLst/>
              <a:gdLst>
                <a:gd name="connsiteX0" fmla="*/ 65779 w 83390"/>
                <a:gd name="connsiteY0" fmla="*/ 35031 h 35031"/>
                <a:gd name="connsiteX1" fmla="*/ 57212 w 83390"/>
                <a:gd name="connsiteY1" fmla="*/ 23418 h 35031"/>
                <a:gd name="connsiteX2" fmla="*/ 48644 w 83390"/>
                <a:gd name="connsiteY2" fmla="*/ 31795 h 35031"/>
                <a:gd name="connsiteX3" fmla="*/ 32652 w 83390"/>
                <a:gd name="connsiteY3" fmla="*/ 15326 h 35031"/>
                <a:gd name="connsiteX4" fmla="*/ 22276 w 83390"/>
                <a:gd name="connsiteY4" fmla="*/ 34175 h 35031"/>
                <a:gd name="connsiteX5" fmla="*/ 0 w 83390"/>
                <a:gd name="connsiteY5" fmla="*/ 20372 h 35031"/>
                <a:gd name="connsiteX6" fmla="*/ 4855 w 83390"/>
                <a:gd name="connsiteY6" fmla="*/ 12566 h 35031"/>
                <a:gd name="connsiteX7" fmla="*/ 18849 w 83390"/>
                <a:gd name="connsiteY7" fmla="*/ 21323 h 35031"/>
                <a:gd name="connsiteX8" fmla="*/ 30557 w 83390"/>
                <a:gd name="connsiteY8" fmla="*/ 0 h 35031"/>
                <a:gd name="connsiteX9" fmla="*/ 48835 w 83390"/>
                <a:gd name="connsiteY9" fmla="*/ 18753 h 35031"/>
                <a:gd name="connsiteX10" fmla="*/ 58449 w 83390"/>
                <a:gd name="connsiteY10" fmla="*/ 9424 h 35031"/>
                <a:gd name="connsiteX11" fmla="*/ 68825 w 83390"/>
                <a:gd name="connsiteY11" fmla="*/ 23608 h 35031"/>
                <a:gd name="connsiteX12" fmla="*/ 79582 w 83390"/>
                <a:gd name="connsiteY12" fmla="*/ 18753 h 35031"/>
                <a:gd name="connsiteX13" fmla="*/ 83390 w 83390"/>
                <a:gd name="connsiteY13" fmla="*/ 27225 h 35031"/>
                <a:gd name="connsiteX14" fmla="*/ 65779 w 83390"/>
                <a:gd name="connsiteY14" fmla="*/ 35031 h 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390" h="35031">
                  <a:moveTo>
                    <a:pt x="65779" y="35031"/>
                  </a:moveTo>
                  <a:lnTo>
                    <a:pt x="57212" y="23418"/>
                  </a:lnTo>
                  <a:lnTo>
                    <a:pt x="48644" y="31795"/>
                  </a:lnTo>
                  <a:lnTo>
                    <a:pt x="32652" y="15326"/>
                  </a:lnTo>
                  <a:lnTo>
                    <a:pt x="22276" y="34175"/>
                  </a:lnTo>
                  <a:lnTo>
                    <a:pt x="0" y="20372"/>
                  </a:lnTo>
                  <a:lnTo>
                    <a:pt x="4855" y="12566"/>
                  </a:lnTo>
                  <a:lnTo>
                    <a:pt x="18849" y="21323"/>
                  </a:lnTo>
                  <a:lnTo>
                    <a:pt x="30557" y="0"/>
                  </a:lnTo>
                  <a:lnTo>
                    <a:pt x="48835" y="18753"/>
                  </a:lnTo>
                  <a:lnTo>
                    <a:pt x="58449" y="9424"/>
                  </a:lnTo>
                  <a:lnTo>
                    <a:pt x="68825" y="23608"/>
                  </a:lnTo>
                  <a:lnTo>
                    <a:pt x="79582" y="18753"/>
                  </a:lnTo>
                  <a:lnTo>
                    <a:pt x="83390" y="27225"/>
                  </a:lnTo>
                  <a:lnTo>
                    <a:pt x="65779" y="35031"/>
                  </a:lnTo>
                  <a:close/>
                </a:path>
              </a:pathLst>
            </a:custGeom>
            <a:solidFill>
              <a:srgbClr val="009DDA"/>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46391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505173-C8F4-F842-A421-5C8E79C0F9D1}"/>
              </a:ext>
            </a:extLst>
          </p:cNvPr>
          <p:cNvSpPr>
            <a:spLocks noGrp="1"/>
          </p:cNvSpPr>
          <p:nvPr>
            <p:ph type="body" sz="quarter" idx="11"/>
          </p:nvPr>
        </p:nvSpPr>
        <p:spPr>
          <a:xfrm>
            <a:off x="591059" y="495393"/>
            <a:ext cx="5392297" cy="1452562"/>
          </a:xfrm>
        </p:spPr>
        <p:txBody>
          <a:bodyPr>
            <a:normAutofit/>
          </a:bodyPr>
          <a:lstStyle/>
          <a:p>
            <a:r>
              <a:rPr lang="nl-NL" sz="2400" dirty="0"/>
              <a:t>Geen trainingen na 17.00 uur</a:t>
            </a:r>
          </a:p>
        </p:txBody>
      </p:sp>
      <p:sp>
        <p:nvSpPr>
          <p:cNvPr id="3" name="Tijdelijke aanduiding voor tekst 2">
            <a:extLst>
              <a:ext uri="{FF2B5EF4-FFF2-40B4-BE49-F238E27FC236}">
                <a16:creationId xmlns:a16="http://schemas.microsoft.com/office/drawing/2014/main" id="{6B73EFCE-8A44-5A46-B178-13E72EC69F51}"/>
              </a:ext>
            </a:extLst>
          </p:cNvPr>
          <p:cNvSpPr>
            <a:spLocks noGrp="1"/>
          </p:cNvSpPr>
          <p:nvPr>
            <p:ph type="body" sz="quarter" idx="12"/>
          </p:nvPr>
        </p:nvSpPr>
        <p:spPr>
          <a:xfrm>
            <a:off x="591060" y="2210765"/>
            <a:ext cx="4726375" cy="3532810"/>
          </a:xfrm>
        </p:spPr>
        <p:txBody>
          <a:bodyPr>
            <a:normAutofit/>
          </a:bodyPr>
          <a:lstStyle/>
          <a:p>
            <a:r>
              <a:rPr lang="nl-NL" sz="1600" dirty="0"/>
              <a:t>Je hebt het misschien zelf ook al ervaren: tot 19 december sluiten alle sportclubs om 17.00 uur. Veel trainingen kunnen daarom niet doorgaan, behalve als ze vóór 17.00 uur plaatsvinden. </a:t>
            </a:r>
          </a:p>
        </p:txBody>
      </p:sp>
      <p:pic>
        <p:nvPicPr>
          <p:cNvPr id="5" name="Onlinemedia 4" descr="Sportclubs balen van nieuwe corona-regels: niet trainen, wel wedstrijden">
            <a:hlinkClick r:id="" action="ppaction://media"/>
            <a:extLst>
              <a:ext uri="{FF2B5EF4-FFF2-40B4-BE49-F238E27FC236}">
                <a16:creationId xmlns:a16="http://schemas.microsoft.com/office/drawing/2014/main" id="{612A1043-99D6-024F-8D3D-2D2604114EE3}"/>
              </a:ext>
            </a:extLst>
          </p:cNvPr>
          <p:cNvPicPr>
            <a:picLocks noGrp="1" noRot="1" noChangeAspect="1"/>
          </p:cNvPicPr>
          <p:nvPr>
            <p:ph type="media" sz="quarter" idx="13"/>
            <a:videoFile r:link="rId1"/>
          </p:nvPr>
        </p:nvPicPr>
        <p:blipFill>
          <a:blip r:embed="rId3"/>
          <a:stretch>
            <a:fillRect/>
          </a:stretch>
        </p:blipFill>
        <p:spPr>
          <a:xfrm>
            <a:off x="6543675" y="2297113"/>
            <a:ext cx="5267325" cy="2976562"/>
          </a:xfrm>
          <a:prstGeom prst="rect">
            <a:avLst/>
          </a:prstGeom>
        </p:spPr>
      </p:pic>
    </p:spTree>
    <p:extLst>
      <p:ext uri="{BB962C8B-B14F-4D97-AF65-F5344CB8AC3E}">
        <p14:creationId xmlns:p14="http://schemas.microsoft.com/office/powerpoint/2010/main" val="303896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035DCDBD-97A8-45FA-9AA1-F8826111E9A6}"/>
              </a:ext>
            </a:extLst>
          </p:cNvPr>
          <p:cNvSpPr>
            <a:spLocks noGrp="1"/>
          </p:cNvSpPr>
          <p:nvPr>
            <p:ph type="body" sz="quarter" idx="11"/>
          </p:nvPr>
        </p:nvSpPr>
        <p:spPr>
          <a:xfrm>
            <a:off x="8271206" y="2312043"/>
            <a:ext cx="3713530" cy="2233914"/>
          </a:xfrm>
        </p:spPr>
        <p:txBody>
          <a:bodyPr>
            <a:noAutofit/>
          </a:bodyPr>
          <a:lstStyle/>
          <a:p>
            <a:pPr>
              <a:lnSpc>
                <a:spcPct val="150000"/>
              </a:lnSpc>
            </a:pPr>
            <a:r>
              <a:rPr lang="en-US" sz="1400" i="1" dirty="0"/>
              <a:t>Je </a:t>
            </a:r>
            <a:r>
              <a:rPr lang="en-US" sz="1400" i="1" dirty="0" err="1"/>
              <a:t>houdt</a:t>
            </a:r>
            <a:r>
              <a:rPr lang="en-US" sz="1400" i="1" dirty="0"/>
              <a:t> het </a:t>
            </a:r>
            <a:r>
              <a:rPr lang="en-US" sz="1400" i="1" dirty="0" err="1"/>
              <a:t>misschien</a:t>
            </a:r>
            <a:r>
              <a:rPr lang="en-US" sz="1400" i="1" dirty="0"/>
              <a:t> </a:t>
            </a:r>
            <a:r>
              <a:rPr lang="en-US" sz="1400" i="1" dirty="0" err="1"/>
              <a:t>wel</a:t>
            </a:r>
            <a:r>
              <a:rPr lang="en-US" sz="1400" i="1" dirty="0"/>
              <a:t> </a:t>
            </a:r>
            <a:r>
              <a:rPr lang="en-US" sz="1400" i="1" dirty="0" err="1"/>
              <a:t>uren</a:t>
            </a:r>
            <a:r>
              <a:rPr lang="en-US" sz="1400" i="1" dirty="0"/>
              <a:t> vol, maar </a:t>
            </a:r>
            <a:r>
              <a:rPr lang="en-US" sz="1400" i="1" dirty="0" err="1"/>
              <a:t>gezond</a:t>
            </a:r>
            <a:r>
              <a:rPr lang="en-US" sz="1400" i="1" dirty="0"/>
              <a:t> is het </a:t>
            </a:r>
            <a:r>
              <a:rPr lang="en-US" sz="1400" i="1" dirty="0" err="1"/>
              <a:t>niet</a:t>
            </a:r>
            <a:r>
              <a:rPr lang="en-US" sz="1400" i="1" dirty="0"/>
              <a:t>…</a:t>
            </a:r>
          </a:p>
          <a:p>
            <a:pPr>
              <a:lnSpc>
                <a:spcPct val="150000"/>
              </a:lnSpc>
            </a:pPr>
            <a:r>
              <a:rPr lang="en-US" sz="1400" b="0" dirty="0" err="1"/>
              <a:t>Als</a:t>
            </a:r>
            <a:r>
              <a:rPr lang="en-US" sz="1400" b="0" dirty="0"/>
              <a:t> je </a:t>
            </a:r>
            <a:r>
              <a:rPr lang="en-US" sz="1400" b="0" dirty="0" err="1"/>
              <a:t>veel</a:t>
            </a:r>
            <a:r>
              <a:rPr lang="en-US" sz="1400" b="0" dirty="0"/>
              <a:t> achter de computer zit, </a:t>
            </a:r>
            <a:r>
              <a:rPr lang="en-US" sz="1400" b="0" dirty="0" err="1"/>
              <a:t>kun</a:t>
            </a:r>
            <a:r>
              <a:rPr lang="en-US" sz="1400" b="0" dirty="0"/>
              <a:t> je last </a:t>
            </a:r>
            <a:r>
              <a:rPr lang="en-US" sz="1400" b="0" dirty="0" err="1"/>
              <a:t>krijgen</a:t>
            </a:r>
            <a:r>
              <a:rPr lang="en-US" sz="1400" b="0" dirty="0"/>
              <a:t> van </a:t>
            </a:r>
            <a:r>
              <a:rPr lang="en-US" sz="1400" b="0" dirty="0" err="1"/>
              <a:t>hoofdpijn</a:t>
            </a:r>
            <a:r>
              <a:rPr lang="en-US" sz="1400" b="0" dirty="0"/>
              <a:t>, </a:t>
            </a:r>
            <a:r>
              <a:rPr lang="en-US" sz="1400" b="0" dirty="0" err="1"/>
              <a:t>pijn</a:t>
            </a:r>
            <a:r>
              <a:rPr lang="en-US" sz="1400" b="0" dirty="0"/>
              <a:t> in je nek of last van je </a:t>
            </a:r>
            <a:r>
              <a:rPr lang="en-US" sz="1400" b="0" dirty="0" err="1"/>
              <a:t>ogen</a:t>
            </a:r>
            <a:r>
              <a:rPr lang="en-US" sz="1400" b="0" dirty="0"/>
              <a:t>. Het is </a:t>
            </a:r>
            <a:r>
              <a:rPr lang="en-US" sz="1400" b="0" dirty="0" err="1"/>
              <a:t>daarom</a:t>
            </a:r>
            <a:r>
              <a:rPr lang="en-US" sz="1400" b="0" dirty="0"/>
              <a:t> </a:t>
            </a:r>
            <a:r>
              <a:rPr lang="en-US" sz="1400" b="0" dirty="0" err="1"/>
              <a:t>belangrijk</a:t>
            </a:r>
            <a:r>
              <a:rPr lang="en-US" sz="1400" b="0" dirty="0"/>
              <a:t> om online </a:t>
            </a:r>
            <a:r>
              <a:rPr lang="en-US" sz="1400" b="0" dirty="0" err="1"/>
              <a:t>en</a:t>
            </a:r>
            <a:r>
              <a:rPr lang="en-US" sz="1400" b="0" dirty="0"/>
              <a:t> offline </a:t>
            </a:r>
            <a:r>
              <a:rPr lang="en-US" sz="1400" b="0" dirty="0" err="1"/>
              <a:t>af</a:t>
            </a:r>
            <a:r>
              <a:rPr lang="en-US" sz="1400" b="0" dirty="0"/>
              <a:t> </a:t>
            </a:r>
            <a:r>
              <a:rPr lang="en-US" sz="1400" b="0" dirty="0" err="1"/>
              <a:t>te</a:t>
            </a:r>
            <a:r>
              <a:rPr lang="en-US" sz="1400" b="0" dirty="0"/>
              <a:t> </a:t>
            </a:r>
            <a:r>
              <a:rPr lang="en-US" sz="1400" b="0" dirty="0" err="1"/>
              <a:t>wisselen</a:t>
            </a:r>
            <a:r>
              <a:rPr lang="en-US" sz="1400" b="0" dirty="0"/>
              <a:t>. </a:t>
            </a:r>
          </a:p>
          <a:p>
            <a:pPr>
              <a:lnSpc>
                <a:spcPct val="150000"/>
              </a:lnSpc>
            </a:pPr>
            <a:r>
              <a:rPr lang="en-US" sz="1400" b="0" dirty="0" err="1"/>
              <a:t>Sporten</a:t>
            </a:r>
            <a:r>
              <a:rPr lang="en-US" sz="1400" b="0" dirty="0"/>
              <a:t> is </a:t>
            </a:r>
            <a:r>
              <a:rPr lang="en-US" sz="1400" b="0" dirty="0" err="1"/>
              <a:t>natuurlijk</a:t>
            </a:r>
            <a:r>
              <a:rPr lang="en-US" sz="1400" b="0" dirty="0"/>
              <a:t> </a:t>
            </a:r>
            <a:r>
              <a:rPr lang="en-US" sz="1400" b="0" dirty="0" err="1"/>
              <a:t>een</a:t>
            </a:r>
            <a:r>
              <a:rPr lang="en-US" sz="1400" b="0" dirty="0"/>
              <a:t> </a:t>
            </a:r>
            <a:r>
              <a:rPr lang="en-US" sz="1400" b="0" dirty="0" err="1"/>
              <a:t>gezonde</a:t>
            </a:r>
            <a:r>
              <a:rPr lang="en-US" sz="1400" b="0" dirty="0"/>
              <a:t> </a:t>
            </a:r>
            <a:r>
              <a:rPr lang="en-US" sz="1400" b="0" dirty="0" err="1"/>
              <a:t>afwisseling</a:t>
            </a:r>
            <a:r>
              <a:rPr lang="en-US" sz="1400" b="0" dirty="0"/>
              <a:t>, maar er </a:t>
            </a:r>
            <a:r>
              <a:rPr lang="en-US" sz="1400" b="0" dirty="0" err="1"/>
              <a:t>zijn</a:t>
            </a:r>
            <a:r>
              <a:rPr lang="en-US" sz="1400" b="0" dirty="0"/>
              <a:t> </a:t>
            </a:r>
            <a:r>
              <a:rPr lang="en-US" sz="1400" b="0" dirty="0" err="1"/>
              <a:t>veel</a:t>
            </a:r>
            <a:r>
              <a:rPr lang="en-US" sz="1400" b="0" dirty="0"/>
              <a:t> </a:t>
            </a:r>
            <a:r>
              <a:rPr lang="en-US" sz="1400" b="0" dirty="0" err="1"/>
              <a:t>meer</a:t>
            </a:r>
            <a:r>
              <a:rPr lang="en-US" sz="1400" b="0" dirty="0"/>
              <a:t> </a:t>
            </a:r>
            <a:r>
              <a:rPr lang="en-US" sz="1400" b="0" dirty="0" err="1"/>
              <a:t>mogelijkheden</a:t>
            </a:r>
            <a:r>
              <a:rPr lang="en-US" sz="1400" b="0" dirty="0"/>
              <a:t>. </a:t>
            </a:r>
          </a:p>
        </p:txBody>
      </p:sp>
      <p:pic>
        <p:nvPicPr>
          <p:cNvPr id="9" name="Tijdelijke aanduiding voor afbeelding 8" descr="Afbeelding met tekst  Automatisch gegenereerde beschrijving">
            <a:extLst>
              <a:ext uri="{FF2B5EF4-FFF2-40B4-BE49-F238E27FC236}">
                <a16:creationId xmlns:a16="http://schemas.microsoft.com/office/drawing/2014/main" id="{2B5254AE-3BED-9941-9D61-0FBECB674C9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7640" r="19956"/>
          <a:stretch/>
        </p:blipFill>
        <p:spPr>
          <a:xfrm>
            <a:off x="-308882" y="0"/>
            <a:ext cx="7448954" cy="6867261"/>
          </a:xfrm>
          <a:noFill/>
        </p:spPr>
      </p:pic>
    </p:spTree>
    <p:extLst>
      <p:ext uri="{BB962C8B-B14F-4D97-AF65-F5344CB8AC3E}">
        <p14:creationId xmlns:p14="http://schemas.microsoft.com/office/powerpoint/2010/main" val="386711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526076A-BA2F-5543-A3CF-E8637B058C2E}"/>
              </a:ext>
            </a:extLst>
          </p:cNvPr>
          <p:cNvSpPr>
            <a:spLocks noGrp="1"/>
          </p:cNvSpPr>
          <p:nvPr>
            <p:ph type="body" sz="quarter" idx="11"/>
          </p:nvPr>
        </p:nvSpPr>
        <p:spPr/>
        <p:txBody>
          <a:bodyPr>
            <a:normAutofit/>
          </a:bodyPr>
          <a:lstStyle/>
          <a:p>
            <a:r>
              <a:rPr lang="nl-NL" sz="2000" dirty="0"/>
              <a:t>Bewegen tijdens de les</a:t>
            </a:r>
          </a:p>
        </p:txBody>
      </p:sp>
      <p:sp>
        <p:nvSpPr>
          <p:cNvPr id="3" name="Tijdelijke aanduiding voor tekst 2">
            <a:extLst>
              <a:ext uri="{FF2B5EF4-FFF2-40B4-BE49-F238E27FC236}">
                <a16:creationId xmlns:a16="http://schemas.microsoft.com/office/drawing/2014/main" id="{F466D582-94D3-0C4E-9641-07F71C2665D3}"/>
              </a:ext>
            </a:extLst>
          </p:cNvPr>
          <p:cNvSpPr>
            <a:spLocks noGrp="1"/>
          </p:cNvSpPr>
          <p:nvPr>
            <p:ph type="body" sz="quarter" idx="12"/>
          </p:nvPr>
        </p:nvSpPr>
        <p:spPr/>
        <p:txBody>
          <a:bodyPr>
            <a:normAutofit fontScale="92500"/>
          </a:bodyPr>
          <a:lstStyle/>
          <a:p>
            <a:r>
              <a:rPr lang="nl-NL" sz="1400" dirty="0"/>
              <a:t>Leren terwijl je springt, danst of loopt is leuker dan achter een bureau. En uit onderzoek blijkt dat je de leerstof ook nog beter onthoudt.</a:t>
            </a:r>
          </a:p>
          <a:p>
            <a:r>
              <a:rPr lang="nl-NL" sz="1400" dirty="0"/>
              <a:t>Het is dus goed om lekker met de klas naar buiten te gaan. Maar het kan ook anders.</a:t>
            </a:r>
          </a:p>
          <a:p>
            <a:r>
              <a:rPr lang="nl-NL" sz="1400" dirty="0"/>
              <a:t>Hiernaast vind je een rekenles. Probeer direct uit hoe leuk het is. </a:t>
            </a:r>
          </a:p>
          <a:p>
            <a:endParaRPr lang="nl-NL" sz="1400" dirty="0"/>
          </a:p>
          <a:p>
            <a:r>
              <a:rPr lang="nl-NL" sz="1400" dirty="0"/>
              <a:t>Wanneer je </a:t>
            </a:r>
            <a:r>
              <a:rPr lang="nl-NL" sz="1400" dirty="0">
                <a:hlinkClick r:id="rId3"/>
              </a:rPr>
              <a:t>hier</a:t>
            </a:r>
            <a:r>
              <a:rPr lang="nl-NL" sz="1400" dirty="0"/>
              <a:t> klikt, vind je ook oefeningen voor andere niveaus. </a:t>
            </a:r>
          </a:p>
        </p:txBody>
      </p:sp>
      <p:pic>
        <p:nvPicPr>
          <p:cNvPr id="5" name="Onlinemedia 4" descr="Bewegend Leren - Rekenen - groep 8">
            <a:hlinkClick r:id="" action="ppaction://media"/>
            <a:extLst>
              <a:ext uri="{FF2B5EF4-FFF2-40B4-BE49-F238E27FC236}">
                <a16:creationId xmlns:a16="http://schemas.microsoft.com/office/drawing/2014/main" id="{DAA8CBB1-792E-D44D-B00E-B11DB82BACAC}"/>
              </a:ext>
            </a:extLst>
          </p:cNvPr>
          <p:cNvPicPr>
            <a:picLocks noGrp="1" noRot="1" noChangeAspect="1"/>
          </p:cNvPicPr>
          <p:nvPr>
            <p:ph type="media" sz="quarter" idx="13"/>
            <a:videoFile r:link="rId1"/>
          </p:nvPr>
        </p:nvPicPr>
        <p:blipFill>
          <a:blip r:embed="rId4"/>
          <a:stretch>
            <a:fillRect/>
          </a:stretch>
        </p:blipFill>
        <p:spPr>
          <a:xfrm>
            <a:off x="6543675" y="2586038"/>
            <a:ext cx="5267325" cy="2976562"/>
          </a:xfrm>
          <a:prstGeom prst="rect">
            <a:avLst/>
          </a:prstGeom>
        </p:spPr>
      </p:pic>
    </p:spTree>
    <p:extLst>
      <p:ext uri="{BB962C8B-B14F-4D97-AF65-F5344CB8AC3E}">
        <p14:creationId xmlns:p14="http://schemas.microsoft.com/office/powerpoint/2010/main" val="4174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A41B6F4-2BC7-B046-9717-DEE3D79C8741}"/>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1ADF8E64-7279-F34D-B605-A5B236A14CD2}"/>
              </a:ext>
            </a:extLst>
          </p:cNvPr>
          <p:cNvSpPr>
            <a:spLocks noGrp="1"/>
          </p:cNvSpPr>
          <p:nvPr>
            <p:ph type="body" sz="quarter" idx="14"/>
          </p:nvPr>
        </p:nvSpPr>
        <p:spPr>
          <a:xfrm>
            <a:off x="5655817" y="2156777"/>
            <a:ext cx="5346800" cy="398568"/>
          </a:xfrm>
        </p:spPr>
        <p:txBody>
          <a:bodyPr>
            <a:normAutofit/>
          </a:bodyPr>
          <a:lstStyle/>
          <a:p>
            <a:r>
              <a:rPr lang="nl-NL" sz="1200" dirty="0"/>
              <a:t>Zorg voor voldoende lichaamsbeweging.</a:t>
            </a:r>
          </a:p>
        </p:txBody>
      </p:sp>
      <p:sp>
        <p:nvSpPr>
          <p:cNvPr id="5" name="Tijdelijke aanduiding voor tekst 4">
            <a:extLst>
              <a:ext uri="{FF2B5EF4-FFF2-40B4-BE49-F238E27FC236}">
                <a16:creationId xmlns:a16="http://schemas.microsoft.com/office/drawing/2014/main" id="{B95BAAEE-7030-9246-9867-A65DD9415DC6}"/>
              </a:ext>
            </a:extLst>
          </p:cNvPr>
          <p:cNvSpPr>
            <a:spLocks noGrp="1"/>
          </p:cNvSpPr>
          <p:nvPr>
            <p:ph type="body" sz="quarter" idx="15"/>
          </p:nvPr>
        </p:nvSpPr>
        <p:spPr/>
        <p:txBody>
          <a:bodyPr/>
          <a:lstStyle/>
          <a:p>
            <a:endParaRPr lang="nl-NL"/>
          </a:p>
        </p:txBody>
      </p:sp>
      <p:sp>
        <p:nvSpPr>
          <p:cNvPr id="6" name="Tijdelijke aanduiding voor tekst 5">
            <a:extLst>
              <a:ext uri="{FF2B5EF4-FFF2-40B4-BE49-F238E27FC236}">
                <a16:creationId xmlns:a16="http://schemas.microsoft.com/office/drawing/2014/main" id="{24DB4E9C-389D-3941-BA09-283C51F2AAE1}"/>
              </a:ext>
            </a:extLst>
          </p:cNvPr>
          <p:cNvSpPr>
            <a:spLocks noGrp="1"/>
          </p:cNvSpPr>
          <p:nvPr>
            <p:ph type="body" sz="quarter" idx="16"/>
          </p:nvPr>
        </p:nvSpPr>
        <p:spPr>
          <a:xfrm>
            <a:off x="5669280" y="3059007"/>
            <a:ext cx="5297748" cy="398568"/>
          </a:xfrm>
        </p:spPr>
        <p:txBody>
          <a:bodyPr>
            <a:normAutofit/>
          </a:bodyPr>
          <a:lstStyle/>
          <a:p>
            <a:r>
              <a:rPr lang="nl-NL" sz="1200" dirty="0"/>
              <a:t>Zorg voor een goede houding achter je bureau.</a:t>
            </a:r>
          </a:p>
        </p:txBody>
      </p:sp>
      <p:sp>
        <p:nvSpPr>
          <p:cNvPr id="7" name="Tijdelijke aanduiding voor tekst 6">
            <a:extLst>
              <a:ext uri="{FF2B5EF4-FFF2-40B4-BE49-F238E27FC236}">
                <a16:creationId xmlns:a16="http://schemas.microsoft.com/office/drawing/2014/main" id="{888A0706-BDCE-434D-96F2-BD010A55A73E}"/>
              </a:ext>
            </a:extLst>
          </p:cNvPr>
          <p:cNvSpPr>
            <a:spLocks noGrp="1"/>
          </p:cNvSpPr>
          <p:nvPr>
            <p:ph type="body" sz="quarter" idx="17"/>
          </p:nvPr>
        </p:nvSpPr>
        <p:spPr/>
        <p:txBody>
          <a:bodyPr/>
          <a:lstStyle/>
          <a:p>
            <a:endParaRPr lang="nl-NL"/>
          </a:p>
        </p:txBody>
      </p:sp>
      <p:sp>
        <p:nvSpPr>
          <p:cNvPr id="8" name="Tijdelijke aanduiding voor tekst 7">
            <a:extLst>
              <a:ext uri="{FF2B5EF4-FFF2-40B4-BE49-F238E27FC236}">
                <a16:creationId xmlns:a16="http://schemas.microsoft.com/office/drawing/2014/main" id="{28E6AC39-D9EE-AF4E-B669-2DB11EADDF25}"/>
              </a:ext>
            </a:extLst>
          </p:cNvPr>
          <p:cNvSpPr>
            <a:spLocks noGrp="1"/>
          </p:cNvSpPr>
          <p:nvPr>
            <p:ph type="body" sz="quarter" idx="18"/>
          </p:nvPr>
        </p:nvSpPr>
        <p:spPr>
          <a:xfrm>
            <a:off x="5655816" y="3912943"/>
            <a:ext cx="5311211" cy="398568"/>
          </a:xfrm>
        </p:spPr>
        <p:txBody>
          <a:bodyPr>
            <a:normAutofit fontScale="77500" lnSpcReduction="20000"/>
          </a:bodyPr>
          <a:lstStyle/>
          <a:p>
            <a:r>
              <a:rPr lang="nl-NL" dirty="0"/>
              <a:t>Zet de geluidjes van meldingen uit zodat je niet wordt afgeleid.</a:t>
            </a:r>
          </a:p>
        </p:txBody>
      </p:sp>
      <p:sp>
        <p:nvSpPr>
          <p:cNvPr id="9" name="Tijdelijke aanduiding voor tekst 8">
            <a:extLst>
              <a:ext uri="{FF2B5EF4-FFF2-40B4-BE49-F238E27FC236}">
                <a16:creationId xmlns:a16="http://schemas.microsoft.com/office/drawing/2014/main" id="{03C3E3B2-3955-3D43-AC13-BFCF8495FA38}"/>
              </a:ext>
            </a:extLst>
          </p:cNvPr>
          <p:cNvSpPr>
            <a:spLocks noGrp="1"/>
          </p:cNvSpPr>
          <p:nvPr>
            <p:ph type="body" sz="quarter" idx="19"/>
          </p:nvPr>
        </p:nvSpPr>
        <p:spPr/>
        <p:txBody>
          <a:bodyPr/>
          <a:lstStyle/>
          <a:p>
            <a:endParaRPr lang="nl-NL" dirty="0"/>
          </a:p>
        </p:txBody>
      </p:sp>
      <p:sp>
        <p:nvSpPr>
          <p:cNvPr id="10" name="Tijdelijke aanduiding voor tekst 9">
            <a:extLst>
              <a:ext uri="{FF2B5EF4-FFF2-40B4-BE49-F238E27FC236}">
                <a16:creationId xmlns:a16="http://schemas.microsoft.com/office/drawing/2014/main" id="{15879C1C-D53B-FE45-B2EE-294B89D584B8}"/>
              </a:ext>
            </a:extLst>
          </p:cNvPr>
          <p:cNvSpPr>
            <a:spLocks noGrp="1"/>
          </p:cNvSpPr>
          <p:nvPr>
            <p:ph type="body" sz="quarter" idx="20"/>
          </p:nvPr>
        </p:nvSpPr>
        <p:spPr>
          <a:xfrm>
            <a:off x="5642354" y="4766879"/>
            <a:ext cx="5311210" cy="398568"/>
          </a:xfrm>
        </p:spPr>
        <p:txBody>
          <a:bodyPr>
            <a:noAutofit/>
          </a:bodyPr>
          <a:lstStyle/>
          <a:p>
            <a:pPr>
              <a:lnSpc>
                <a:spcPct val="170000"/>
              </a:lnSpc>
            </a:pPr>
            <a:r>
              <a:rPr lang="nl-NL" sz="1200" dirty="0"/>
              <a:t>Pak geen tablet of telefoon als je je verveelt,  maar ga naar buiten of doe iets creatiefs.</a:t>
            </a:r>
          </a:p>
        </p:txBody>
      </p:sp>
      <p:sp>
        <p:nvSpPr>
          <p:cNvPr id="11" name="Tijdelijke aanduiding voor tekst 10">
            <a:extLst>
              <a:ext uri="{FF2B5EF4-FFF2-40B4-BE49-F238E27FC236}">
                <a16:creationId xmlns:a16="http://schemas.microsoft.com/office/drawing/2014/main" id="{5DD0476E-3A64-C84D-BBD7-A8ACC789BFDF}"/>
              </a:ext>
            </a:extLst>
          </p:cNvPr>
          <p:cNvSpPr>
            <a:spLocks noGrp="1"/>
          </p:cNvSpPr>
          <p:nvPr>
            <p:ph type="body" sz="quarter" idx="21"/>
          </p:nvPr>
        </p:nvSpPr>
        <p:spPr>
          <a:xfrm>
            <a:off x="5584377" y="596828"/>
            <a:ext cx="4961040" cy="607217"/>
          </a:xfrm>
        </p:spPr>
        <p:txBody>
          <a:bodyPr>
            <a:normAutofit fontScale="62500" lnSpcReduction="20000"/>
          </a:bodyPr>
          <a:lstStyle/>
          <a:p>
            <a:r>
              <a:rPr lang="nl-NL" dirty="0"/>
              <a:t>Tips voor een gezonde balans</a:t>
            </a:r>
          </a:p>
        </p:txBody>
      </p:sp>
      <p:grpSp>
        <p:nvGrpSpPr>
          <p:cNvPr id="20" name="Group 97">
            <a:extLst>
              <a:ext uri="{FF2B5EF4-FFF2-40B4-BE49-F238E27FC236}">
                <a16:creationId xmlns:a16="http://schemas.microsoft.com/office/drawing/2014/main" id="{18547E51-AF34-9D42-842F-2DB1F9119F27}"/>
              </a:ext>
            </a:extLst>
          </p:cNvPr>
          <p:cNvGrpSpPr/>
          <p:nvPr/>
        </p:nvGrpSpPr>
        <p:grpSpPr>
          <a:xfrm>
            <a:off x="89452" y="1490870"/>
            <a:ext cx="3687418" cy="3876260"/>
            <a:chOff x="5310523" y="4681374"/>
            <a:chExt cx="654498" cy="734038"/>
          </a:xfrm>
        </p:grpSpPr>
        <p:sp>
          <p:nvSpPr>
            <p:cNvPr id="21" name="Graphic 2">
              <a:extLst>
                <a:ext uri="{FF2B5EF4-FFF2-40B4-BE49-F238E27FC236}">
                  <a16:creationId xmlns:a16="http://schemas.microsoft.com/office/drawing/2014/main" id="{F530479D-15C8-C94E-8BF3-00EEE20A0E99}"/>
                </a:ext>
              </a:extLst>
            </p:cNvPr>
            <p:cNvSpPr/>
            <p:nvPr/>
          </p:nvSpPr>
          <p:spPr>
            <a:xfrm>
              <a:off x="5310523" y="4681374"/>
              <a:ext cx="654498" cy="734038"/>
            </a:xfrm>
            <a:custGeom>
              <a:avLst/>
              <a:gdLst>
                <a:gd name="connsiteX0" fmla="*/ 631262 w 654498"/>
                <a:gd name="connsiteY0" fmla="*/ 191242 h 734038"/>
                <a:gd name="connsiteX1" fmla="*/ 481808 w 654498"/>
                <a:gd name="connsiteY1" fmla="*/ 26842 h 734038"/>
                <a:gd name="connsiteX2" fmla="*/ 117501 w 654498"/>
                <a:gd name="connsiteY2" fmla="*/ 75582 h 734038"/>
                <a:gd name="connsiteX3" fmla="*/ 32492 w 654498"/>
                <a:gd name="connsiteY3" fmla="*/ 193146 h 734038"/>
                <a:gd name="connsiteX4" fmla="*/ 126 w 654498"/>
                <a:gd name="connsiteY4" fmla="*/ 376966 h 734038"/>
                <a:gd name="connsiteX5" fmla="*/ 83040 w 654498"/>
                <a:gd name="connsiteY5" fmla="*/ 644080 h 734038"/>
                <a:gd name="connsiteX6" fmla="*/ 314267 w 654498"/>
                <a:gd name="connsiteY6" fmla="*/ 734039 h 734038"/>
                <a:gd name="connsiteX7" fmla="*/ 558725 w 654498"/>
                <a:gd name="connsiteY7" fmla="*/ 635608 h 734038"/>
                <a:gd name="connsiteX8" fmla="*/ 654395 w 654498"/>
                <a:gd name="connsiteY8" fmla="*/ 347170 h 734038"/>
                <a:gd name="connsiteX9" fmla="*/ 631262 w 654498"/>
                <a:gd name="connsiteY9" fmla="*/ 191242 h 73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498" h="734038">
                  <a:moveTo>
                    <a:pt x="631262" y="191242"/>
                  </a:moveTo>
                  <a:cubicBezTo>
                    <a:pt x="610720" y="115630"/>
                    <a:pt x="555126" y="54477"/>
                    <a:pt x="481808" y="26842"/>
                  </a:cubicBezTo>
                  <a:cubicBezTo>
                    <a:pt x="360226" y="-21916"/>
                    <a:pt x="221995" y="-3420"/>
                    <a:pt x="117501" y="75582"/>
                  </a:cubicBezTo>
                  <a:cubicBezTo>
                    <a:pt x="82536" y="102046"/>
                    <a:pt x="54196" y="141237"/>
                    <a:pt x="32492" y="193146"/>
                  </a:cubicBezTo>
                  <a:cubicBezTo>
                    <a:pt x="9674" y="251681"/>
                    <a:pt x="-1321" y="314157"/>
                    <a:pt x="126" y="376966"/>
                  </a:cubicBezTo>
                  <a:cubicBezTo>
                    <a:pt x="126" y="495006"/>
                    <a:pt x="27761" y="584041"/>
                    <a:pt x="83040" y="644080"/>
                  </a:cubicBezTo>
                  <a:cubicBezTo>
                    <a:pt x="138319" y="704119"/>
                    <a:pt x="215389" y="734105"/>
                    <a:pt x="314267" y="734039"/>
                  </a:cubicBezTo>
                  <a:cubicBezTo>
                    <a:pt x="413459" y="734039"/>
                    <a:pt x="494945" y="701225"/>
                    <a:pt x="558725" y="635608"/>
                  </a:cubicBezTo>
                  <a:cubicBezTo>
                    <a:pt x="622505" y="569991"/>
                    <a:pt x="654395" y="473845"/>
                    <a:pt x="654395" y="347170"/>
                  </a:cubicBezTo>
                  <a:cubicBezTo>
                    <a:pt x="655508" y="294261"/>
                    <a:pt x="647683" y="241552"/>
                    <a:pt x="631262" y="191242"/>
                  </a:cubicBezTo>
                  <a:close/>
                </a:path>
              </a:pathLst>
            </a:custGeom>
            <a:solidFill>
              <a:srgbClr val="EB995D"/>
            </a:solidFill>
            <a:ln w="9508" cap="flat">
              <a:noFill/>
              <a:prstDash val="solid"/>
              <a:miter/>
            </a:ln>
          </p:spPr>
          <p:txBody>
            <a:bodyPr rtlCol="0" anchor="ctr"/>
            <a:lstStyle/>
            <a:p>
              <a:endParaRPr lang="en-US" dirty="0"/>
            </a:p>
          </p:txBody>
        </p:sp>
        <p:sp>
          <p:nvSpPr>
            <p:cNvPr id="22" name="Graphic 2">
              <a:extLst>
                <a:ext uri="{FF2B5EF4-FFF2-40B4-BE49-F238E27FC236}">
                  <a16:creationId xmlns:a16="http://schemas.microsoft.com/office/drawing/2014/main" id="{967B1E61-94ED-5948-A50D-AFF7C13DE12E}"/>
                </a:ext>
              </a:extLst>
            </p:cNvPr>
            <p:cNvSpPr/>
            <p:nvPr/>
          </p:nvSpPr>
          <p:spPr>
            <a:xfrm>
              <a:off x="5463531"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578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578"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23" name="Graphic 2">
              <a:extLst>
                <a:ext uri="{FF2B5EF4-FFF2-40B4-BE49-F238E27FC236}">
                  <a16:creationId xmlns:a16="http://schemas.microsoft.com/office/drawing/2014/main" id="{8D75F77A-2D54-7549-9377-FFF6E3A61A81}"/>
                </a:ext>
              </a:extLst>
            </p:cNvPr>
            <p:cNvSpPr/>
            <p:nvPr/>
          </p:nvSpPr>
          <p:spPr>
            <a:xfrm>
              <a:off x="5740069" y="4840546"/>
              <a:ext cx="31223" cy="95499"/>
            </a:xfrm>
            <a:custGeom>
              <a:avLst/>
              <a:gdLst>
                <a:gd name="connsiteX0" fmla="*/ 30938 w 31223"/>
                <a:gd name="connsiteY0" fmla="*/ 22932 h 95499"/>
                <a:gd name="connsiteX1" fmla="*/ 30938 w 31223"/>
                <a:gd name="connsiteY1" fmla="*/ 75479 h 95499"/>
                <a:gd name="connsiteX2" fmla="*/ 13042 w 31223"/>
                <a:gd name="connsiteY2" fmla="*/ 95470 h 95499"/>
                <a:gd name="connsiteX3" fmla="*/ 952 w 31223"/>
                <a:gd name="connsiteY3" fmla="*/ 93376 h 95499"/>
                <a:gd name="connsiteX4" fmla="*/ 0 w 31223"/>
                <a:gd name="connsiteY4" fmla="*/ 92329 h 95499"/>
                <a:gd name="connsiteX5" fmla="*/ 0 w 31223"/>
                <a:gd name="connsiteY5" fmla="*/ 91377 h 95499"/>
                <a:gd name="connsiteX6" fmla="*/ 2094 w 31223"/>
                <a:gd name="connsiteY6" fmla="*/ 85855 h 95499"/>
                <a:gd name="connsiteX7" fmla="*/ 3998 w 31223"/>
                <a:gd name="connsiteY7" fmla="*/ 84999 h 95499"/>
                <a:gd name="connsiteX8" fmla="*/ 11043 w 31223"/>
                <a:gd name="connsiteY8" fmla="*/ 86236 h 95499"/>
                <a:gd name="connsiteX9" fmla="*/ 19515 w 31223"/>
                <a:gd name="connsiteY9" fmla="*/ 74432 h 95499"/>
                <a:gd name="connsiteX10" fmla="*/ 19515 w 31223"/>
                <a:gd name="connsiteY10" fmla="*/ 29596 h 95499"/>
                <a:gd name="connsiteX11" fmla="*/ 14089 w 31223"/>
                <a:gd name="connsiteY11" fmla="*/ 29596 h 95499"/>
                <a:gd name="connsiteX12" fmla="*/ 12566 w 31223"/>
                <a:gd name="connsiteY12" fmla="*/ 28168 h 95499"/>
                <a:gd name="connsiteX13" fmla="*/ 12566 w 31223"/>
                <a:gd name="connsiteY13" fmla="*/ 22932 h 95499"/>
                <a:gd name="connsiteX14" fmla="*/ 13679 w 31223"/>
                <a:gd name="connsiteY14" fmla="*/ 21409 h 95499"/>
                <a:gd name="connsiteX15" fmla="*/ 14089 w 31223"/>
                <a:gd name="connsiteY15" fmla="*/ 21409 h 95499"/>
                <a:gd name="connsiteX16" fmla="*/ 29320 w 31223"/>
                <a:gd name="connsiteY16" fmla="*/ 21409 h 95499"/>
                <a:gd name="connsiteX17" fmla="*/ 30919 w 31223"/>
                <a:gd name="connsiteY17" fmla="*/ 22399 h 95499"/>
                <a:gd name="connsiteX18" fmla="*/ 30938 w 31223"/>
                <a:gd name="connsiteY18" fmla="*/ 22932 h 95499"/>
                <a:gd name="connsiteX19" fmla="*/ 18658 w 31223"/>
                <a:gd name="connsiteY19" fmla="*/ 12366 h 95499"/>
                <a:gd name="connsiteX20" fmla="*/ 16754 w 31223"/>
                <a:gd name="connsiteY20" fmla="*/ 7225 h 95499"/>
                <a:gd name="connsiteX21" fmla="*/ 18753 w 31223"/>
                <a:gd name="connsiteY21" fmla="*/ 2085 h 95499"/>
                <a:gd name="connsiteX22" fmla="*/ 29224 w 31223"/>
                <a:gd name="connsiteY22" fmla="*/ 2085 h 95499"/>
                <a:gd name="connsiteX23" fmla="*/ 29224 w 31223"/>
                <a:gd name="connsiteY23" fmla="*/ 12366 h 95499"/>
                <a:gd name="connsiteX24" fmla="*/ 23894 w 31223"/>
                <a:gd name="connsiteY24" fmla="*/ 14365 h 95499"/>
                <a:gd name="connsiteX25" fmla="*/ 18658 w 31223"/>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23" h="95499">
                  <a:moveTo>
                    <a:pt x="30938" y="22932"/>
                  </a:moveTo>
                  <a:lnTo>
                    <a:pt x="30938" y="75479"/>
                  </a:lnTo>
                  <a:cubicBezTo>
                    <a:pt x="30938" y="88806"/>
                    <a:pt x="24941" y="95470"/>
                    <a:pt x="13042" y="95470"/>
                  </a:cubicBezTo>
                  <a:cubicBezTo>
                    <a:pt x="8910" y="95660"/>
                    <a:pt x="4779" y="94937"/>
                    <a:pt x="952" y="93376"/>
                  </a:cubicBezTo>
                  <a:cubicBezTo>
                    <a:pt x="381" y="93376"/>
                    <a:pt x="0" y="92709"/>
                    <a:pt x="0" y="92329"/>
                  </a:cubicBezTo>
                  <a:cubicBezTo>
                    <a:pt x="0" y="91948"/>
                    <a:pt x="0" y="91662"/>
                    <a:pt x="0" y="91377"/>
                  </a:cubicBezTo>
                  <a:lnTo>
                    <a:pt x="2094" y="85855"/>
                  </a:lnTo>
                  <a:cubicBezTo>
                    <a:pt x="2094" y="84904"/>
                    <a:pt x="3046" y="84713"/>
                    <a:pt x="3998" y="84999"/>
                  </a:cubicBezTo>
                  <a:cubicBezTo>
                    <a:pt x="6245" y="85855"/>
                    <a:pt x="8634" y="86274"/>
                    <a:pt x="11043" y="86236"/>
                  </a:cubicBezTo>
                  <a:cubicBezTo>
                    <a:pt x="16659" y="86236"/>
                    <a:pt x="19515" y="82333"/>
                    <a:pt x="19515" y="74432"/>
                  </a:cubicBezTo>
                  <a:lnTo>
                    <a:pt x="19515" y="29596"/>
                  </a:lnTo>
                  <a:lnTo>
                    <a:pt x="14089" y="29596"/>
                  </a:lnTo>
                  <a:cubicBezTo>
                    <a:pt x="13042" y="29596"/>
                    <a:pt x="12566" y="29120"/>
                    <a:pt x="12566" y="28168"/>
                  </a:cubicBezTo>
                  <a:lnTo>
                    <a:pt x="12566" y="22932"/>
                  </a:lnTo>
                  <a:cubicBezTo>
                    <a:pt x="12451" y="22209"/>
                    <a:pt x="12946" y="21523"/>
                    <a:pt x="13679" y="21409"/>
                  </a:cubicBezTo>
                  <a:cubicBezTo>
                    <a:pt x="13813" y="21390"/>
                    <a:pt x="13955" y="21390"/>
                    <a:pt x="14089" y="21409"/>
                  </a:cubicBezTo>
                  <a:lnTo>
                    <a:pt x="29320" y="21409"/>
                  </a:lnTo>
                  <a:cubicBezTo>
                    <a:pt x="30034" y="21238"/>
                    <a:pt x="30757" y="21685"/>
                    <a:pt x="30919" y="22399"/>
                  </a:cubicBezTo>
                  <a:cubicBezTo>
                    <a:pt x="30967" y="22580"/>
                    <a:pt x="30967" y="22761"/>
                    <a:pt x="30938" y="22932"/>
                  </a:cubicBezTo>
                  <a:close/>
                  <a:moveTo>
                    <a:pt x="18658" y="12366"/>
                  </a:moveTo>
                  <a:cubicBezTo>
                    <a:pt x="17382" y="10966"/>
                    <a:pt x="16697" y="9120"/>
                    <a:pt x="16754" y="7225"/>
                  </a:cubicBezTo>
                  <a:cubicBezTo>
                    <a:pt x="16688" y="5312"/>
                    <a:pt x="17411" y="3446"/>
                    <a:pt x="18753" y="2085"/>
                  </a:cubicBezTo>
                  <a:cubicBezTo>
                    <a:pt x="21695" y="-695"/>
                    <a:pt x="26293" y="-695"/>
                    <a:pt x="29224" y="2085"/>
                  </a:cubicBezTo>
                  <a:cubicBezTo>
                    <a:pt x="31890" y="4998"/>
                    <a:pt x="31890" y="9453"/>
                    <a:pt x="29224" y="12366"/>
                  </a:cubicBezTo>
                  <a:cubicBezTo>
                    <a:pt x="27787" y="13717"/>
                    <a:pt x="25864" y="14431"/>
                    <a:pt x="23894" y="14365"/>
                  </a:cubicBezTo>
                  <a:cubicBezTo>
                    <a:pt x="21952" y="14451"/>
                    <a:pt x="20048" y="13727"/>
                    <a:pt x="18658" y="12366"/>
                  </a:cubicBezTo>
                  <a:close/>
                </a:path>
              </a:pathLst>
            </a:custGeom>
            <a:solidFill>
              <a:srgbClr val="FFFFFF"/>
            </a:solidFill>
            <a:ln w="9508"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935B43D1-A661-AE40-A0D6-50280DADCB7F}"/>
                </a:ext>
              </a:extLst>
            </p:cNvPr>
            <p:cNvSpPr/>
            <p:nvPr/>
          </p:nvSpPr>
          <p:spPr>
            <a:xfrm>
              <a:off x="5782451" y="4860396"/>
              <a:ext cx="42995" cy="52746"/>
            </a:xfrm>
            <a:custGeom>
              <a:avLst/>
              <a:gdLst>
                <a:gd name="connsiteX0" fmla="*/ 23207 w 42995"/>
                <a:gd name="connsiteY0" fmla="*/ 52678 h 52746"/>
                <a:gd name="connsiteX1" fmla="*/ 5596 w 42995"/>
                <a:gd name="connsiteY1" fmla="*/ 45634 h 52746"/>
                <a:gd name="connsiteX2" fmla="*/ 75 w 42995"/>
                <a:gd name="connsiteY2" fmla="*/ 26595 h 52746"/>
                <a:gd name="connsiteX3" fmla="*/ 5977 w 42995"/>
                <a:gd name="connsiteY3" fmla="*/ 7556 h 52746"/>
                <a:gd name="connsiteX4" fmla="*/ 23112 w 42995"/>
                <a:gd name="connsiteY4" fmla="*/ 36 h 52746"/>
                <a:gd name="connsiteX5" fmla="*/ 32632 w 42995"/>
                <a:gd name="connsiteY5" fmla="*/ 2130 h 52746"/>
                <a:gd name="connsiteX6" fmla="*/ 38724 w 42995"/>
                <a:gd name="connsiteY6" fmla="*/ 7747 h 52746"/>
                <a:gd name="connsiteX7" fmla="*/ 42817 w 42995"/>
                <a:gd name="connsiteY7" fmla="*/ 23549 h 52746"/>
                <a:gd name="connsiteX8" fmla="*/ 42817 w 42995"/>
                <a:gd name="connsiteY8" fmla="*/ 28213 h 52746"/>
                <a:gd name="connsiteX9" fmla="*/ 41294 w 42995"/>
                <a:gd name="connsiteY9" fmla="*/ 28213 h 52746"/>
                <a:gd name="connsiteX10" fmla="*/ 11594 w 42995"/>
                <a:gd name="connsiteY10" fmla="*/ 28213 h 52746"/>
                <a:gd name="connsiteX11" fmla="*/ 15211 w 42995"/>
                <a:gd name="connsiteY11" fmla="*/ 39446 h 52746"/>
                <a:gd name="connsiteX12" fmla="*/ 25873 w 42995"/>
                <a:gd name="connsiteY12" fmla="*/ 43444 h 52746"/>
                <a:gd name="connsiteX13" fmla="*/ 37201 w 42995"/>
                <a:gd name="connsiteY13" fmla="*/ 40779 h 52746"/>
                <a:gd name="connsiteX14" fmla="*/ 39295 w 42995"/>
                <a:gd name="connsiteY14" fmla="*/ 41636 h 52746"/>
                <a:gd name="connsiteX15" fmla="*/ 41199 w 42995"/>
                <a:gd name="connsiteY15" fmla="*/ 46205 h 52746"/>
                <a:gd name="connsiteX16" fmla="*/ 40247 w 42995"/>
                <a:gd name="connsiteY16" fmla="*/ 48299 h 52746"/>
                <a:gd name="connsiteX17" fmla="*/ 23207 w 42995"/>
                <a:gd name="connsiteY17" fmla="*/ 52678 h 52746"/>
                <a:gd name="connsiteX18" fmla="*/ 11213 w 42995"/>
                <a:gd name="connsiteY18" fmla="*/ 21455 h 52746"/>
                <a:gd name="connsiteX19" fmla="*/ 32727 w 42995"/>
                <a:gd name="connsiteY19" fmla="*/ 21455 h 52746"/>
                <a:gd name="connsiteX20" fmla="*/ 23207 w 42995"/>
                <a:gd name="connsiteY20" fmla="*/ 8889 h 52746"/>
                <a:gd name="connsiteX21" fmla="*/ 14735 w 42995"/>
                <a:gd name="connsiteY21" fmla="*/ 12697 h 52746"/>
                <a:gd name="connsiteX22" fmla="*/ 11594 w 42995"/>
                <a:gd name="connsiteY22" fmla="*/ 21455 h 5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95" h="52746">
                  <a:moveTo>
                    <a:pt x="23207" y="52678"/>
                  </a:moveTo>
                  <a:cubicBezTo>
                    <a:pt x="16563" y="53211"/>
                    <a:pt x="10042" y="50603"/>
                    <a:pt x="5596" y="45634"/>
                  </a:cubicBezTo>
                  <a:cubicBezTo>
                    <a:pt x="1541" y="40151"/>
                    <a:pt x="-420" y="33402"/>
                    <a:pt x="75" y="26595"/>
                  </a:cubicBezTo>
                  <a:cubicBezTo>
                    <a:pt x="-201" y="19760"/>
                    <a:pt x="1884" y="13039"/>
                    <a:pt x="5977" y="7556"/>
                  </a:cubicBezTo>
                  <a:cubicBezTo>
                    <a:pt x="10147" y="2444"/>
                    <a:pt x="16525" y="-354"/>
                    <a:pt x="23112" y="36"/>
                  </a:cubicBezTo>
                  <a:cubicBezTo>
                    <a:pt x="26406" y="-69"/>
                    <a:pt x="29680" y="645"/>
                    <a:pt x="32632" y="2130"/>
                  </a:cubicBezTo>
                  <a:cubicBezTo>
                    <a:pt x="35183" y="3349"/>
                    <a:pt x="37306" y="5300"/>
                    <a:pt x="38724" y="7747"/>
                  </a:cubicBezTo>
                  <a:cubicBezTo>
                    <a:pt x="41532" y="12535"/>
                    <a:pt x="42941" y="17999"/>
                    <a:pt x="42817" y="23549"/>
                  </a:cubicBezTo>
                  <a:cubicBezTo>
                    <a:pt x="43055" y="25091"/>
                    <a:pt x="43055" y="26671"/>
                    <a:pt x="42817" y="28213"/>
                  </a:cubicBezTo>
                  <a:cubicBezTo>
                    <a:pt x="42322" y="28347"/>
                    <a:pt x="41789" y="28347"/>
                    <a:pt x="41294" y="28213"/>
                  </a:cubicBezTo>
                  <a:lnTo>
                    <a:pt x="11594" y="28213"/>
                  </a:lnTo>
                  <a:cubicBezTo>
                    <a:pt x="11660" y="32231"/>
                    <a:pt x="12926" y="36143"/>
                    <a:pt x="15211" y="39446"/>
                  </a:cubicBezTo>
                  <a:cubicBezTo>
                    <a:pt x="17934" y="42388"/>
                    <a:pt x="21884" y="43873"/>
                    <a:pt x="25873" y="43444"/>
                  </a:cubicBezTo>
                  <a:cubicBezTo>
                    <a:pt x="29795" y="43388"/>
                    <a:pt x="33660" y="42483"/>
                    <a:pt x="37201" y="40779"/>
                  </a:cubicBezTo>
                  <a:cubicBezTo>
                    <a:pt x="38153" y="40303"/>
                    <a:pt x="38819" y="40779"/>
                    <a:pt x="39295" y="41636"/>
                  </a:cubicBezTo>
                  <a:lnTo>
                    <a:pt x="41199" y="46205"/>
                  </a:lnTo>
                  <a:cubicBezTo>
                    <a:pt x="41199" y="47062"/>
                    <a:pt x="41199" y="47728"/>
                    <a:pt x="40247" y="48299"/>
                  </a:cubicBezTo>
                  <a:cubicBezTo>
                    <a:pt x="35030" y="51184"/>
                    <a:pt x="29166" y="52688"/>
                    <a:pt x="23207" y="52678"/>
                  </a:cubicBezTo>
                  <a:close/>
                  <a:moveTo>
                    <a:pt x="11213" y="21455"/>
                  </a:moveTo>
                  <a:lnTo>
                    <a:pt x="32727" y="21455"/>
                  </a:lnTo>
                  <a:cubicBezTo>
                    <a:pt x="32727" y="13078"/>
                    <a:pt x="29490" y="8889"/>
                    <a:pt x="23207" y="8889"/>
                  </a:cubicBezTo>
                  <a:cubicBezTo>
                    <a:pt x="19914" y="8603"/>
                    <a:pt x="16706" y="10041"/>
                    <a:pt x="14735" y="12697"/>
                  </a:cubicBezTo>
                  <a:cubicBezTo>
                    <a:pt x="12926" y="15286"/>
                    <a:pt x="11841" y="18304"/>
                    <a:pt x="11594" y="21455"/>
                  </a:cubicBezTo>
                  <a:close/>
                </a:path>
              </a:pathLst>
            </a:custGeom>
            <a:solidFill>
              <a:srgbClr val="FFFFFF"/>
            </a:solidFill>
            <a:ln w="950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59EE52CD-AF03-264E-A881-0118CD1B5EB6}"/>
                </a:ext>
              </a:extLst>
            </p:cNvPr>
            <p:cNvSpPr/>
            <p:nvPr/>
          </p:nvSpPr>
          <p:spPr>
            <a:xfrm>
              <a:off x="5512072" y="4918295"/>
              <a:ext cx="62659" cy="91347"/>
            </a:xfrm>
            <a:custGeom>
              <a:avLst/>
              <a:gdLst>
                <a:gd name="connsiteX0" fmla="*/ 55601 w 62659"/>
                <a:gd name="connsiteY0" fmla="*/ 80263 h 91347"/>
                <a:gd name="connsiteX1" fmla="*/ 60837 w 62659"/>
                <a:gd name="connsiteY1" fmla="*/ 80263 h 91347"/>
                <a:gd name="connsiteX2" fmla="*/ 62646 w 62659"/>
                <a:gd name="connsiteY2" fmla="*/ 81662 h 91347"/>
                <a:gd name="connsiteX3" fmla="*/ 62646 w 62659"/>
                <a:gd name="connsiteY3" fmla="*/ 82072 h 91347"/>
                <a:gd name="connsiteX4" fmla="*/ 62646 w 62659"/>
                <a:gd name="connsiteY4" fmla="*/ 87974 h 91347"/>
                <a:gd name="connsiteX5" fmla="*/ 61246 w 62659"/>
                <a:gd name="connsiteY5" fmla="*/ 89782 h 91347"/>
                <a:gd name="connsiteX6" fmla="*/ 60837 w 62659"/>
                <a:gd name="connsiteY6" fmla="*/ 89782 h 91347"/>
                <a:gd name="connsiteX7" fmla="*/ 47224 w 62659"/>
                <a:gd name="connsiteY7" fmla="*/ 89782 h 91347"/>
                <a:gd name="connsiteX8" fmla="*/ 45415 w 62659"/>
                <a:gd name="connsiteY8" fmla="*/ 88173 h 91347"/>
                <a:gd name="connsiteX9" fmla="*/ 45415 w 62659"/>
                <a:gd name="connsiteY9" fmla="*/ 87974 h 91347"/>
                <a:gd name="connsiteX10" fmla="*/ 44368 w 62659"/>
                <a:gd name="connsiteY10" fmla="*/ 80929 h 91347"/>
                <a:gd name="connsiteX11" fmla="*/ 24758 w 62659"/>
                <a:gd name="connsiteY11" fmla="*/ 91305 h 91347"/>
                <a:gd name="connsiteX12" fmla="*/ 6481 w 62659"/>
                <a:gd name="connsiteY12" fmla="*/ 83880 h 91347"/>
                <a:gd name="connsiteX13" fmla="*/ 103 w 62659"/>
                <a:gd name="connsiteY13" fmla="*/ 60843 h 91347"/>
                <a:gd name="connsiteX14" fmla="*/ 7528 w 62659"/>
                <a:gd name="connsiteY14" fmla="*/ 36949 h 91347"/>
                <a:gd name="connsiteX15" fmla="*/ 26567 w 62659"/>
                <a:gd name="connsiteY15" fmla="*/ 28763 h 91347"/>
                <a:gd name="connsiteX16" fmla="*/ 36086 w 62659"/>
                <a:gd name="connsiteY16" fmla="*/ 30762 h 91347"/>
                <a:gd name="connsiteX17" fmla="*/ 42084 w 62659"/>
                <a:gd name="connsiteY17" fmla="*/ 35522 h 91347"/>
                <a:gd name="connsiteX18" fmla="*/ 42084 w 62659"/>
                <a:gd name="connsiteY18" fmla="*/ 10010 h 91347"/>
                <a:gd name="connsiteX19" fmla="*/ 36562 w 62659"/>
                <a:gd name="connsiteY19" fmla="*/ 10010 h 91347"/>
                <a:gd name="connsiteX20" fmla="*/ 34754 w 62659"/>
                <a:gd name="connsiteY20" fmla="*/ 8610 h 91347"/>
                <a:gd name="connsiteX21" fmla="*/ 34754 w 62659"/>
                <a:gd name="connsiteY21" fmla="*/ 8201 h 91347"/>
                <a:gd name="connsiteX22" fmla="*/ 34754 w 62659"/>
                <a:gd name="connsiteY22" fmla="*/ 1823 h 91347"/>
                <a:gd name="connsiteX23" fmla="*/ 36153 w 62659"/>
                <a:gd name="connsiteY23" fmla="*/ 14 h 91347"/>
                <a:gd name="connsiteX24" fmla="*/ 36562 w 62659"/>
                <a:gd name="connsiteY24" fmla="*/ 14 h 91347"/>
                <a:gd name="connsiteX25" fmla="*/ 54649 w 62659"/>
                <a:gd name="connsiteY25" fmla="*/ 14 h 91347"/>
                <a:gd name="connsiteX26" fmla="*/ 56458 w 62659"/>
                <a:gd name="connsiteY26" fmla="*/ 1413 h 91347"/>
                <a:gd name="connsiteX27" fmla="*/ 56458 w 62659"/>
                <a:gd name="connsiteY27" fmla="*/ 1823 h 91347"/>
                <a:gd name="connsiteX28" fmla="*/ 42464 w 62659"/>
                <a:gd name="connsiteY28" fmla="*/ 67126 h 91347"/>
                <a:gd name="connsiteX29" fmla="*/ 42464 w 62659"/>
                <a:gd name="connsiteY29" fmla="*/ 45898 h 91347"/>
                <a:gd name="connsiteX30" fmla="*/ 37038 w 62659"/>
                <a:gd name="connsiteY30" fmla="*/ 41424 h 91347"/>
                <a:gd name="connsiteX31" fmla="*/ 29137 w 62659"/>
                <a:gd name="connsiteY31" fmla="*/ 39425 h 91347"/>
                <a:gd name="connsiteX32" fmla="*/ 14192 w 62659"/>
                <a:gd name="connsiteY32" fmla="*/ 59701 h 91347"/>
                <a:gd name="connsiteX33" fmla="*/ 20951 w 62659"/>
                <a:gd name="connsiteY33" fmla="*/ 78740 h 91347"/>
                <a:gd name="connsiteX34" fmla="*/ 28852 w 62659"/>
                <a:gd name="connsiteY34" fmla="*/ 80358 h 91347"/>
                <a:gd name="connsiteX35" fmla="*/ 38371 w 62659"/>
                <a:gd name="connsiteY35" fmla="*/ 76645 h 91347"/>
                <a:gd name="connsiteX36" fmla="*/ 42464 w 62659"/>
                <a:gd name="connsiteY36"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659"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224" y="89782"/>
                  </a:lnTo>
                  <a:cubicBezTo>
                    <a:pt x="46282" y="89839"/>
                    <a:pt x="45473" y="89116"/>
                    <a:pt x="45415" y="88173"/>
                  </a:cubicBezTo>
                  <a:cubicBezTo>
                    <a:pt x="45415" y="88107"/>
                    <a:pt x="45415" y="88040"/>
                    <a:pt x="45415" y="87974"/>
                  </a:cubicBezTo>
                  <a:lnTo>
                    <a:pt x="44368"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66" y="31800"/>
                    <a:pt x="40532" y="33437"/>
                    <a:pt x="42084" y="35522"/>
                  </a:cubicBezTo>
                  <a:lnTo>
                    <a:pt x="42084" y="10010"/>
                  </a:lnTo>
                  <a:lnTo>
                    <a:pt x="36562" y="10010"/>
                  </a:lnTo>
                  <a:cubicBezTo>
                    <a:pt x="35677" y="10124"/>
                    <a:pt x="34868" y="9496"/>
                    <a:pt x="34754" y="8610"/>
                  </a:cubicBezTo>
                  <a:cubicBezTo>
                    <a:pt x="34735" y="8477"/>
                    <a:pt x="34735" y="8334"/>
                    <a:pt x="34754" y="8201"/>
                  </a:cubicBezTo>
                  <a:lnTo>
                    <a:pt x="34754" y="1823"/>
                  </a:lnTo>
                  <a:cubicBezTo>
                    <a:pt x="34640" y="938"/>
                    <a:pt x="35268" y="129"/>
                    <a:pt x="36153" y="14"/>
                  </a:cubicBezTo>
                  <a:cubicBezTo>
                    <a:pt x="36286" y="-5"/>
                    <a:pt x="36429" y="-5"/>
                    <a:pt x="36562" y="14"/>
                  </a:cubicBezTo>
                  <a:lnTo>
                    <a:pt x="54649" y="14"/>
                  </a:lnTo>
                  <a:cubicBezTo>
                    <a:pt x="55535" y="-100"/>
                    <a:pt x="56344" y="528"/>
                    <a:pt x="56458" y="1413"/>
                  </a:cubicBezTo>
                  <a:cubicBezTo>
                    <a:pt x="56477" y="1547"/>
                    <a:pt x="56477" y="1690"/>
                    <a:pt x="56458" y="1823"/>
                  </a:cubicBezTo>
                  <a:close/>
                  <a:moveTo>
                    <a:pt x="42464" y="67126"/>
                  </a:moveTo>
                  <a:lnTo>
                    <a:pt x="42464" y="45898"/>
                  </a:lnTo>
                  <a:cubicBezTo>
                    <a:pt x="41046" y="43994"/>
                    <a:pt x="39180" y="42452"/>
                    <a:pt x="37038" y="41424"/>
                  </a:cubicBezTo>
                  <a:cubicBezTo>
                    <a:pt x="34602" y="40139"/>
                    <a:pt x="31888" y="39453"/>
                    <a:pt x="29137" y="39425"/>
                  </a:cubicBezTo>
                  <a:cubicBezTo>
                    <a:pt x="19142" y="39425"/>
                    <a:pt x="14192" y="46183"/>
                    <a:pt x="14192" y="59701"/>
                  </a:cubicBezTo>
                  <a:cubicBezTo>
                    <a:pt x="14192" y="70077"/>
                    <a:pt x="16381" y="76550"/>
                    <a:pt x="20951" y="78740"/>
                  </a:cubicBezTo>
                  <a:cubicBezTo>
                    <a:pt x="23397" y="79968"/>
                    <a:pt x="26120" y="80520"/>
                    <a:pt x="28852" y="80358"/>
                  </a:cubicBezTo>
                  <a:cubicBezTo>
                    <a:pt x="32383" y="80387"/>
                    <a:pt x="35791" y="79054"/>
                    <a:pt x="38371" y="76645"/>
                  </a:cubicBezTo>
                  <a:cubicBezTo>
                    <a:pt x="41056" y="74218"/>
                    <a:pt x="42541" y="70743"/>
                    <a:pt x="42464" y="67126"/>
                  </a:cubicBezTo>
                  <a:close/>
                </a:path>
              </a:pathLst>
            </a:custGeom>
            <a:solidFill>
              <a:srgbClr val="FFFFFF"/>
            </a:solidFill>
            <a:ln w="950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id="{8EEAFE95-B235-5E40-AD7A-0242D7DDBB60}"/>
                </a:ext>
              </a:extLst>
            </p:cNvPr>
            <p:cNvSpPr/>
            <p:nvPr/>
          </p:nvSpPr>
          <p:spPr>
            <a:xfrm>
              <a:off x="5582936" y="4947040"/>
              <a:ext cx="55765" cy="62611"/>
            </a:xfrm>
            <a:custGeom>
              <a:avLst/>
              <a:gdLst>
                <a:gd name="connsiteX0" fmla="*/ 35285 w 55765"/>
                <a:gd name="connsiteY0" fmla="*/ 25245 h 62611"/>
                <a:gd name="connsiteX1" fmla="*/ 35285 w 55765"/>
                <a:gd name="connsiteY1" fmla="*/ 21056 h 62611"/>
                <a:gd name="connsiteX2" fmla="*/ 30525 w 55765"/>
                <a:gd name="connsiteY2" fmla="*/ 10299 h 62611"/>
                <a:gd name="connsiteX3" fmla="*/ 23861 w 55765"/>
                <a:gd name="connsiteY3" fmla="*/ 9348 h 62611"/>
                <a:gd name="connsiteX4" fmla="*/ 14342 w 55765"/>
                <a:gd name="connsiteY4" fmla="*/ 17058 h 62611"/>
                <a:gd name="connsiteX5" fmla="*/ 12533 w 55765"/>
                <a:gd name="connsiteY5" fmla="*/ 18867 h 62611"/>
                <a:gd name="connsiteX6" fmla="*/ 4823 w 55765"/>
                <a:gd name="connsiteY6" fmla="*/ 18867 h 62611"/>
                <a:gd name="connsiteX7" fmla="*/ 3109 w 55765"/>
                <a:gd name="connsiteY7" fmla="*/ 17058 h 62611"/>
                <a:gd name="connsiteX8" fmla="*/ 10249 w 55765"/>
                <a:gd name="connsiteY8" fmla="*/ 4112 h 62611"/>
                <a:gd name="connsiteX9" fmla="*/ 27193 w 55765"/>
                <a:gd name="connsiteY9" fmla="*/ 19 h 62611"/>
                <a:gd name="connsiteX10" fmla="*/ 48707 w 55765"/>
                <a:gd name="connsiteY10" fmla="*/ 19819 h 62611"/>
                <a:gd name="connsiteX11" fmla="*/ 48707 w 55765"/>
                <a:gd name="connsiteY11" fmla="*/ 51519 h 62611"/>
                <a:gd name="connsiteX12" fmla="*/ 53943 w 55765"/>
                <a:gd name="connsiteY12" fmla="*/ 51519 h 62611"/>
                <a:gd name="connsiteX13" fmla="*/ 55751 w 55765"/>
                <a:gd name="connsiteY13" fmla="*/ 52918 h 62611"/>
                <a:gd name="connsiteX14" fmla="*/ 55751 w 55765"/>
                <a:gd name="connsiteY14" fmla="*/ 53327 h 62611"/>
                <a:gd name="connsiteX15" fmla="*/ 55751 w 55765"/>
                <a:gd name="connsiteY15" fmla="*/ 59229 h 62611"/>
                <a:gd name="connsiteX16" fmla="*/ 54352 w 55765"/>
                <a:gd name="connsiteY16" fmla="*/ 61038 h 62611"/>
                <a:gd name="connsiteX17" fmla="*/ 53943 w 55765"/>
                <a:gd name="connsiteY17" fmla="*/ 61038 h 62611"/>
                <a:gd name="connsiteX18" fmla="*/ 39664 w 55765"/>
                <a:gd name="connsiteY18" fmla="*/ 61038 h 62611"/>
                <a:gd name="connsiteX19" fmla="*/ 37855 w 55765"/>
                <a:gd name="connsiteY19" fmla="*/ 59229 h 62611"/>
                <a:gd name="connsiteX20" fmla="*/ 36998 w 55765"/>
                <a:gd name="connsiteY20" fmla="*/ 53708 h 62611"/>
                <a:gd name="connsiteX21" fmla="*/ 17959 w 55765"/>
                <a:gd name="connsiteY21" fmla="*/ 62561 h 62611"/>
                <a:gd name="connsiteX22" fmla="*/ 5108 w 55765"/>
                <a:gd name="connsiteY22" fmla="*/ 58468 h 62611"/>
                <a:gd name="connsiteX23" fmla="*/ 63 w 55765"/>
                <a:gd name="connsiteY23" fmla="*/ 45521 h 62611"/>
                <a:gd name="connsiteX24" fmla="*/ 9582 w 55765"/>
                <a:gd name="connsiteY24" fmla="*/ 29433 h 62611"/>
                <a:gd name="connsiteX25" fmla="*/ 28621 w 55765"/>
                <a:gd name="connsiteY25" fmla="*/ 25340 h 62611"/>
                <a:gd name="connsiteX26" fmla="*/ 35285 w 55765"/>
                <a:gd name="connsiteY26" fmla="*/ 42856 h 62611"/>
                <a:gd name="connsiteX27" fmla="*/ 35285 w 55765"/>
                <a:gd name="connsiteY27" fmla="*/ 33336 h 62611"/>
                <a:gd name="connsiteX28" fmla="*/ 21006 w 55765"/>
                <a:gd name="connsiteY28" fmla="*/ 34383 h 62611"/>
                <a:gd name="connsiteX29" fmla="*/ 16341 w 55765"/>
                <a:gd name="connsiteY29" fmla="*/ 36573 h 62611"/>
                <a:gd name="connsiteX30" fmla="*/ 12438 w 55765"/>
                <a:gd name="connsiteY30" fmla="*/ 43998 h 62611"/>
                <a:gd name="connsiteX31" fmla="*/ 21958 w 55765"/>
                <a:gd name="connsiteY31" fmla="*/ 52375 h 62611"/>
                <a:gd name="connsiteX32" fmla="*/ 31477 w 55765"/>
                <a:gd name="connsiteY32" fmla="*/ 49424 h 62611"/>
                <a:gd name="connsiteX33" fmla="*/ 35570 w 55765"/>
                <a:gd name="connsiteY33" fmla="*/ 42856 h 6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5" h="62611">
                  <a:moveTo>
                    <a:pt x="35285" y="25245"/>
                  </a:moveTo>
                  <a:lnTo>
                    <a:pt x="35285" y="21056"/>
                  </a:lnTo>
                  <a:cubicBezTo>
                    <a:pt x="35285" y="15345"/>
                    <a:pt x="33762" y="11537"/>
                    <a:pt x="30525" y="10299"/>
                  </a:cubicBezTo>
                  <a:cubicBezTo>
                    <a:pt x="28383" y="9548"/>
                    <a:pt x="26127" y="9224"/>
                    <a:pt x="23861" y="9348"/>
                  </a:cubicBezTo>
                  <a:cubicBezTo>
                    <a:pt x="19235" y="9262"/>
                    <a:pt x="15218" y="12517"/>
                    <a:pt x="14342" y="17058"/>
                  </a:cubicBezTo>
                  <a:cubicBezTo>
                    <a:pt x="14342" y="18296"/>
                    <a:pt x="13485" y="18867"/>
                    <a:pt x="12533" y="18867"/>
                  </a:cubicBezTo>
                  <a:lnTo>
                    <a:pt x="4823" y="18867"/>
                  </a:lnTo>
                  <a:cubicBezTo>
                    <a:pt x="3585" y="18867"/>
                    <a:pt x="3014" y="18296"/>
                    <a:pt x="3109" y="17058"/>
                  </a:cubicBezTo>
                  <a:cubicBezTo>
                    <a:pt x="3128" y="11813"/>
                    <a:pt x="5822" y="6930"/>
                    <a:pt x="10249" y="4112"/>
                  </a:cubicBezTo>
                  <a:cubicBezTo>
                    <a:pt x="15418" y="1237"/>
                    <a:pt x="21282" y="-181"/>
                    <a:pt x="27193" y="19"/>
                  </a:cubicBezTo>
                  <a:cubicBezTo>
                    <a:pt x="41568" y="19"/>
                    <a:pt x="48707" y="6587"/>
                    <a:pt x="48707" y="19819"/>
                  </a:cubicBezTo>
                  <a:lnTo>
                    <a:pt x="48707" y="51519"/>
                  </a:lnTo>
                  <a:lnTo>
                    <a:pt x="53943" y="51519"/>
                  </a:lnTo>
                  <a:cubicBezTo>
                    <a:pt x="54828" y="51404"/>
                    <a:pt x="55637" y="52032"/>
                    <a:pt x="55751" y="52918"/>
                  </a:cubicBezTo>
                  <a:cubicBezTo>
                    <a:pt x="55771" y="53051"/>
                    <a:pt x="55771" y="53194"/>
                    <a:pt x="55751" y="53327"/>
                  </a:cubicBezTo>
                  <a:lnTo>
                    <a:pt x="55751" y="59229"/>
                  </a:lnTo>
                  <a:cubicBezTo>
                    <a:pt x="55866" y="60114"/>
                    <a:pt x="55237" y="60924"/>
                    <a:pt x="54352" y="61038"/>
                  </a:cubicBezTo>
                  <a:cubicBezTo>
                    <a:pt x="54219" y="61057"/>
                    <a:pt x="54076" y="61057"/>
                    <a:pt x="53943" y="61038"/>
                  </a:cubicBezTo>
                  <a:lnTo>
                    <a:pt x="39664" y="61038"/>
                  </a:lnTo>
                  <a:cubicBezTo>
                    <a:pt x="38617" y="61038"/>
                    <a:pt x="38045" y="60467"/>
                    <a:pt x="37855" y="59229"/>
                  </a:cubicBezTo>
                  <a:lnTo>
                    <a:pt x="36998" y="53708"/>
                  </a:lnTo>
                  <a:cubicBezTo>
                    <a:pt x="32581" y="59724"/>
                    <a:pt x="25404" y="63065"/>
                    <a:pt x="17959" y="62561"/>
                  </a:cubicBezTo>
                  <a:cubicBezTo>
                    <a:pt x="13333" y="62742"/>
                    <a:pt x="8783" y="61295"/>
                    <a:pt x="5108" y="58468"/>
                  </a:cubicBezTo>
                  <a:cubicBezTo>
                    <a:pt x="1491" y="55184"/>
                    <a:pt x="-375" y="50386"/>
                    <a:pt x="63" y="45521"/>
                  </a:cubicBezTo>
                  <a:cubicBezTo>
                    <a:pt x="-527" y="38677"/>
                    <a:pt x="3299" y="32213"/>
                    <a:pt x="9582" y="29433"/>
                  </a:cubicBezTo>
                  <a:cubicBezTo>
                    <a:pt x="15599" y="26844"/>
                    <a:pt x="22072" y="25454"/>
                    <a:pt x="28621" y="25340"/>
                  </a:cubicBezTo>
                  <a:close/>
                  <a:moveTo>
                    <a:pt x="35285" y="42856"/>
                  </a:moveTo>
                  <a:lnTo>
                    <a:pt x="35285" y="33336"/>
                  </a:lnTo>
                  <a:cubicBezTo>
                    <a:pt x="30497" y="33032"/>
                    <a:pt x="25699" y="33384"/>
                    <a:pt x="21006" y="34383"/>
                  </a:cubicBezTo>
                  <a:cubicBezTo>
                    <a:pt x="19292" y="35145"/>
                    <a:pt x="17674" y="35812"/>
                    <a:pt x="16341" y="36573"/>
                  </a:cubicBezTo>
                  <a:cubicBezTo>
                    <a:pt x="13676" y="38049"/>
                    <a:pt x="12134" y="40961"/>
                    <a:pt x="12438" y="43998"/>
                  </a:cubicBezTo>
                  <a:cubicBezTo>
                    <a:pt x="12438" y="49615"/>
                    <a:pt x="15675" y="52375"/>
                    <a:pt x="21958" y="52375"/>
                  </a:cubicBezTo>
                  <a:cubicBezTo>
                    <a:pt x="25375" y="52527"/>
                    <a:pt x="28745" y="51480"/>
                    <a:pt x="31477" y="49424"/>
                  </a:cubicBezTo>
                  <a:cubicBezTo>
                    <a:pt x="33790" y="47987"/>
                    <a:pt x="35304" y="45559"/>
                    <a:pt x="35570" y="42856"/>
                  </a:cubicBezTo>
                  <a:close/>
                </a:path>
              </a:pathLst>
            </a:custGeom>
            <a:solidFill>
              <a:srgbClr val="FFFFFF"/>
            </a:solidFill>
            <a:ln w="950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926CED61-FFF5-A54B-8747-42ED00D9EB4D}"/>
                </a:ext>
              </a:extLst>
            </p:cNvPr>
            <p:cNvSpPr/>
            <p:nvPr/>
          </p:nvSpPr>
          <p:spPr>
            <a:xfrm>
              <a:off x="5641910" y="4930290"/>
              <a:ext cx="40331" cy="79484"/>
            </a:xfrm>
            <a:custGeom>
              <a:avLst/>
              <a:gdLst>
                <a:gd name="connsiteX0" fmla="*/ 21623 w 40331"/>
                <a:gd name="connsiteY0" fmla="*/ 28001 h 79484"/>
                <a:gd name="connsiteX1" fmla="*/ 21623 w 40331"/>
                <a:gd name="connsiteY1" fmla="*/ 58368 h 79484"/>
                <a:gd name="connsiteX2" fmla="*/ 23051 w 40331"/>
                <a:gd name="connsiteY2" fmla="*/ 66650 h 79484"/>
                <a:gd name="connsiteX3" fmla="*/ 28477 w 40331"/>
                <a:gd name="connsiteY3" fmla="*/ 69125 h 79484"/>
                <a:gd name="connsiteX4" fmla="*/ 36188 w 40331"/>
                <a:gd name="connsiteY4" fmla="*/ 67507 h 79484"/>
                <a:gd name="connsiteX5" fmla="*/ 38092 w 40331"/>
                <a:gd name="connsiteY5" fmla="*/ 68459 h 79484"/>
                <a:gd name="connsiteX6" fmla="*/ 40281 w 40331"/>
                <a:gd name="connsiteY6" fmla="*/ 73980 h 79484"/>
                <a:gd name="connsiteX7" fmla="*/ 40281 w 40331"/>
                <a:gd name="connsiteY7" fmla="*/ 75027 h 79484"/>
                <a:gd name="connsiteX8" fmla="*/ 39139 w 40331"/>
                <a:gd name="connsiteY8" fmla="*/ 76360 h 79484"/>
                <a:gd name="connsiteX9" fmla="*/ 25336 w 40331"/>
                <a:gd name="connsiteY9" fmla="*/ 79311 h 79484"/>
                <a:gd name="connsiteX10" fmla="*/ 11438 w 40331"/>
                <a:gd name="connsiteY10" fmla="*/ 74170 h 79484"/>
                <a:gd name="connsiteX11" fmla="*/ 8677 w 40331"/>
                <a:gd name="connsiteY11" fmla="*/ 67221 h 79484"/>
                <a:gd name="connsiteX12" fmla="*/ 8677 w 40331"/>
                <a:gd name="connsiteY12" fmla="*/ 57702 h 79484"/>
                <a:gd name="connsiteX13" fmla="*/ 8677 w 40331"/>
                <a:gd name="connsiteY13" fmla="*/ 28668 h 79484"/>
                <a:gd name="connsiteX14" fmla="*/ 1823 w 40331"/>
                <a:gd name="connsiteY14" fmla="*/ 28668 h 79484"/>
                <a:gd name="connsiteX15" fmla="*/ 14 w 40331"/>
                <a:gd name="connsiteY15" fmla="*/ 27268 h 79484"/>
                <a:gd name="connsiteX16" fmla="*/ 14 w 40331"/>
                <a:gd name="connsiteY16" fmla="*/ 26859 h 79484"/>
                <a:gd name="connsiteX17" fmla="*/ 14 w 40331"/>
                <a:gd name="connsiteY17" fmla="*/ 20576 h 79484"/>
                <a:gd name="connsiteX18" fmla="*/ 1414 w 40331"/>
                <a:gd name="connsiteY18" fmla="*/ 18767 h 79484"/>
                <a:gd name="connsiteX19" fmla="*/ 1823 w 40331"/>
                <a:gd name="connsiteY19" fmla="*/ 18767 h 79484"/>
                <a:gd name="connsiteX20" fmla="*/ 8677 w 40331"/>
                <a:gd name="connsiteY20" fmla="*/ 18767 h 79484"/>
                <a:gd name="connsiteX21" fmla="*/ 8677 w 40331"/>
                <a:gd name="connsiteY21" fmla="*/ 1823 h 79484"/>
                <a:gd name="connsiteX22" fmla="*/ 10076 w 40331"/>
                <a:gd name="connsiteY22" fmla="*/ 14 h 79484"/>
                <a:gd name="connsiteX23" fmla="*/ 10486 w 40331"/>
                <a:gd name="connsiteY23" fmla="*/ 14 h 79484"/>
                <a:gd name="connsiteX24" fmla="*/ 20005 w 40331"/>
                <a:gd name="connsiteY24" fmla="*/ 14 h 79484"/>
                <a:gd name="connsiteX25" fmla="*/ 21814 w 40331"/>
                <a:gd name="connsiteY25" fmla="*/ 1414 h 79484"/>
                <a:gd name="connsiteX26" fmla="*/ 21814 w 40331"/>
                <a:gd name="connsiteY26" fmla="*/ 1823 h 79484"/>
                <a:gd name="connsiteX27" fmla="*/ 21814 w 40331"/>
                <a:gd name="connsiteY27" fmla="*/ 18101 h 79484"/>
                <a:gd name="connsiteX28" fmla="*/ 33998 w 40331"/>
                <a:gd name="connsiteY28" fmla="*/ 18101 h 79484"/>
                <a:gd name="connsiteX29" fmla="*/ 35807 w 40331"/>
                <a:gd name="connsiteY29" fmla="*/ 19500 h 79484"/>
                <a:gd name="connsiteX30" fmla="*/ 35807 w 40331"/>
                <a:gd name="connsiteY30" fmla="*/ 19910 h 79484"/>
                <a:gd name="connsiteX31" fmla="*/ 35807 w 40331"/>
                <a:gd name="connsiteY31" fmla="*/ 26573 h 79484"/>
                <a:gd name="connsiteX32" fmla="*/ 34408 w 40331"/>
                <a:gd name="connsiteY32" fmla="*/ 28382 h 79484"/>
                <a:gd name="connsiteX33" fmla="*/ 33998 w 40331"/>
                <a:gd name="connsiteY33" fmla="*/ 28382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331" h="79484">
                  <a:moveTo>
                    <a:pt x="21623" y="28001"/>
                  </a:moveTo>
                  <a:lnTo>
                    <a:pt x="21623" y="58368"/>
                  </a:lnTo>
                  <a:cubicBezTo>
                    <a:pt x="21433" y="61205"/>
                    <a:pt x="21928" y="64042"/>
                    <a:pt x="23051" y="66650"/>
                  </a:cubicBezTo>
                  <a:cubicBezTo>
                    <a:pt x="24270" y="68411"/>
                    <a:pt x="26354" y="69363"/>
                    <a:pt x="28477" y="69125"/>
                  </a:cubicBezTo>
                  <a:cubicBezTo>
                    <a:pt x="31133" y="69116"/>
                    <a:pt x="33751" y="68564"/>
                    <a:pt x="36188" y="67507"/>
                  </a:cubicBezTo>
                  <a:cubicBezTo>
                    <a:pt x="37045" y="67507"/>
                    <a:pt x="37711" y="67507"/>
                    <a:pt x="38092" y="68459"/>
                  </a:cubicBezTo>
                  <a:lnTo>
                    <a:pt x="40281" y="73980"/>
                  </a:lnTo>
                  <a:cubicBezTo>
                    <a:pt x="40348" y="74323"/>
                    <a:pt x="40348" y="74684"/>
                    <a:pt x="40281" y="75027"/>
                  </a:cubicBezTo>
                  <a:cubicBezTo>
                    <a:pt x="40281" y="75027"/>
                    <a:pt x="40281" y="75884"/>
                    <a:pt x="39139" y="76360"/>
                  </a:cubicBezTo>
                  <a:cubicBezTo>
                    <a:pt x="34836" y="78435"/>
                    <a:pt x="30105" y="79444"/>
                    <a:pt x="25336" y="79311"/>
                  </a:cubicBezTo>
                  <a:cubicBezTo>
                    <a:pt x="20129" y="80101"/>
                    <a:pt x="14884" y="78159"/>
                    <a:pt x="11438" y="74170"/>
                  </a:cubicBezTo>
                  <a:cubicBezTo>
                    <a:pt x="9933" y="72133"/>
                    <a:pt x="8982" y="69734"/>
                    <a:pt x="8677" y="67221"/>
                  </a:cubicBezTo>
                  <a:cubicBezTo>
                    <a:pt x="8487" y="64051"/>
                    <a:pt x="8487" y="60872"/>
                    <a:pt x="8677" y="57702"/>
                  </a:cubicBezTo>
                  <a:lnTo>
                    <a:pt x="8677" y="28668"/>
                  </a:lnTo>
                  <a:lnTo>
                    <a:pt x="1823" y="28668"/>
                  </a:lnTo>
                  <a:cubicBezTo>
                    <a:pt x="938" y="28782"/>
                    <a:pt x="128" y="28153"/>
                    <a:pt x="14" y="27268"/>
                  </a:cubicBezTo>
                  <a:cubicBezTo>
                    <a:pt x="-5" y="27135"/>
                    <a:pt x="-5" y="26992"/>
                    <a:pt x="14" y="26859"/>
                  </a:cubicBezTo>
                  <a:lnTo>
                    <a:pt x="14" y="20576"/>
                  </a:lnTo>
                  <a:cubicBezTo>
                    <a:pt x="-100" y="19691"/>
                    <a:pt x="528" y="18882"/>
                    <a:pt x="1414" y="18767"/>
                  </a:cubicBezTo>
                  <a:cubicBezTo>
                    <a:pt x="1547" y="18749"/>
                    <a:pt x="1690" y="18749"/>
                    <a:pt x="1823" y="18767"/>
                  </a:cubicBezTo>
                  <a:lnTo>
                    <a:pt x="8677" y="18767"/>
                  </a:lnTo>
                  <a:lnTo>
                    <a:pt x="8677" y="1823"/>
                  </a:lnTo>
                  <a:cubicBezTo>
                    <a:pt x="8563" y="938"/>
                    <a:pt x="9191" y="128"/>
                    <a:pt x="10076" y="14"/>
                  </a:cubicBezTo>
                  <a:cubicBezTo>
                    <a:pt x="10210" y="-5"/>
                    <a:pt x="10352" y="-5"/>
                    <a:pt x="10486" y="14"/>
                  </a:cubicBezTo>
                  <a:lnTo>
                    <a:pt x="20005" y="14"/>
                  </a:lnTo>
                  <a:cubicBezTo>
                    <a:pt x="20890" y="-100"/>
                    <a:pt x="21699" y="528"/>
                    <a:pt x="21814" y="1414"/>
                  </a:cubicBezTo>
                  <a:cubicBezTo>
                    <a:pt x="21833" y="1547"/>
                    <a:pt x="21833" y="1690"/>
                    <a:pt x="21814" y="1823"/>
                  </a:cubicBezTo>
                  <a:lnTo>
                    <a:pt x="21814" y="18101"/>
                  </a:lnTo>
                  <a:lnTo>
                    <a:pt x="33998" y="18101"/>
                  </a:lnTo>
                  <a:cubicBezTo>
                    <a:pt x="34884" y="17987"/>
                    <a:pt x="35693" y="18615"/>
                    <a:pt x="35807" y="19500"/>
                  </a:cubicBezTo>
                  <a:cubicBezTo>
                    <a:pt x="35826" y="19634"/>
                    <a:pt x="35826" y="19777"/>
                    <a:pt x="35807" y="19910"/>
                  </a:cubicBezTo>
                  <a:lnTo>
                    <a:pt x="35807" y="26573"/>
                  </a:lnTo>
                  <a:cubicBezTo>
                    <a:pt x="35921" y="27459"/>
                    <a:pt x="35293" y="28268"/>
                    <a:pt x="34408" y="28382"/>
                  </a:cubicBezTo>
                  <a:cubicBezTo>
                    <a:pt x="34275" y="28401"/>
                    <a:pt x="34132" y="28401"/>
                    <a:pt x="33998" y="28382"/>
                  </a:cubicBezTo>
                  <a:close/>
                </a:path>
              </a:pathLst>
            </a:custGeom>
            <a:solidFill>
              <a:srgbClr val="FFFFFF"/>
            </a:solidFill>
            <a:ln w="950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64C568D9-546B-704D-B3AE-1F04A25FD9B0}"/>
                </a:ext>
              </a:extLst>
            </p:cNvPr>
            <p:cNvSpPr/>
            <p:nvPr/>
          </p:nvSpPr>
          <p:spPr>
            <a:xfrm>
              <a:off x="5690184" y="4993844"/>
              <a:ext cx="18095" cy="16620"/>
            </a:xfrm>
            <a:custGeom>
              <a:avLst/>
              <a:gdLst>
                <a:gd name="connsiteX0" fmla="*/ 15711 w 18095"/>
                <a:gd name="connsiteY0" fmla="*/ 14139 h 16620"/>
                <a:gd name="connsiteX1" fmla="*/ 9047 w 18095"/>
                <a:gd name="connsiteY1" fmla="*/ 16614 h 16620"/>
                <a:gd name="connsiteX2" fmla="*/ 2383 w 18095"/>
                <a:gd name="connsiteY2" fmla="*/ 14234 h 16620"/>
                <a:gd name="connsiteX3" fmla="*/ 4 w 18095"/>
                <a:gd name="connsiteY3" fmla="*/ 8332 h 16620"/>
                <a:gd name="connsiteX4" fmla="*/ 2479 w 18095"/>
                <a:gd name="connsiteY4" fmla="*/ 2335 h 16620"/>
                <a:gd name="connsiteX5" fmla="*/ 15520 w 18095"/>
                <a:gd name="connsiteY5" fmla="*/ 2335 h 16620"/>
                <a:gd name="connsiteX6" fmla="*/ 18091 w 18095"/>
                <a:gd name="connsiteY6" fmla="*/ 8237 h 16620"/>
                <a:gd name="connsiteX7" fmla="*/ 15711 w 18095"/>
                <a:gd name="connsiteY7" fmla="*/ 14139 h 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5" h="16620">
                  <a:moveTo>
                    <a:pt x="15711" y="14139"/>
                  </a:moveTo>
                  <a:cubicBezTo>
                    <a:pt x="13892" y="15795"/>
                    <a:pt x="11503" y="16680"/>
                    <a:pt x="9047" y="16614"/>
                  </a:cubicBezTo>
                  <a:cubicBezTo>
                    <a:pt x="6601" y="16709"/>
                    <a:pt x="4221" y="15852"/>
                    <a:pt x="2383" y="14234"/>
                  </a:cubicBezTo>
                  <a:cubicBezTo>
                    <a:pt x="794" y="12692"/>
                    <a:pt x="-63" y="10550"/>
                    <a:pt x="4" y="8332"/>
                  </a:cubicBezTo>
                  <a:cubicBezTo>
                    <a:pt x="-34" y="6076"/>
                    <a:pt x="860" y="3905"/>
                    <a:pt x="2479" y="2335"/>
                  </a:cubicBezTo>
                  <a:cubicBezTo>
                    <a:pt x="6267" y="-778"/>
                    <a:pt x="11732" y="-778"/>
                    <a:pt x="15520" y="2335"/>
                  </a:cubicBezTo>
                  <a:cubicBezTo>
                    <a:pt x="17234" y="3810"/>
                    <a:pt x="18176" y="5980"/>
                    <a:pt x="18091" y="8237"/>
                  </a:cubicBezTo>
                  <a:cubicBezTo>
                    <a:pt x="18091" y="10435"/>
                    <a:pt x="17243" y="12558"/>
                    <a:pt x="15711" y="14139"/>
                  </a:cubicBezTo>
                  <a:close/>
                </a:path>
              </a:pathLst>
            </a:custGeom>
            <a:solidFill>
              <a:srgbClr val="FFFFFF"/>
            </a:solidFill>
            <a:ln w="950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id="{7AD74275-C026-E143-80BE-CE0F3F1B8923}"/>
                </a:ext>
              </a:extLst>
            </p:cNvPr>
            <p:cNvSpPr/>
            <p:nvPr/>
          </p:nvSpPr>
          <p:spPr>
            <a:xfrm>
              <a:off x="5723746" y="4993791"/>
              <a:ext cx="18047" cy="16679"/>
            </a:xfrm>
            <a:custGeom>
              <a:avLst/>
              <a:gdLst>
                <a:gd name="connsiteX0" fmla="*/ 15752 w 18047"/>
                <a:gd name="connsiteY0" fmla="*/ 14191 h 16679"/>
                <a:gd name="connsiteX1" fmla="*/ 9089 w 18047"/>
                <a:gd name="connsiteY1" fmla="*/ 16666 h 16679"/>
                <a:gd name="connsiteX2" fmla="*/ 2520 w 18047"/>
                <a:gd name="connsiteY2" fmla="*/ 14287 h 16679"/>
                <a:gd name="connsiteX3" fmla="*/ 2330 w 18047"/>
                <a:gd name="connsiteY3" fmla="*/ 2578 h 16679"/>
                <a:gd name="connsiteX4" fmla="*/ 2520 w 18047"/>
                <a:gd name="connsiteY4" fmla="*/ 2387 h 16679"/>
                <a:gd name="connsiteX5" fmla="*/ 8993 w 18047"/>
                <a:gd name="connsiteY5" fmla="*/ 7 h 16679"/>
                <a:gd name="connsiteX6" fmla="*/ 15562 w 18047"/>
                <a:gd name="connsiteY6" fmla="*/ 2292 h 16679"/>
                <a:gd name="connsiteX7" fmla="*/ 18037 w 18047"/>
                <a:gd name="connsiteY7" fmla="*/ 8194 h 16679"/>
                <a:gd name="connsiteX8" fmla="*/ 15752 w 18047"/>
                <a:gd name="connsiteY8" fmla="*/ 14191 h 1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47" h="16679">
                  <a:moveTo>
                    <a:pt x="15752" y="14191"/>
                  </a:moveTo>
                  <a:cubicBezTo>
                    <a:pt x="13972" y="15905"/>
                    <a:pt x="11554" y="16800"/>
                    <a:pt x="9089" y="16666"/>
                  </a:cubicBezTo>
                  <a:cubicBezTo>
                    <a:pt x="6680" y="16733"/>
                    <a:pt x="4329" y="15886"/>
                    <a:pt x="2520" y="14287"/>
                  </a:cubicBezTo>
                  <a:cubicBezTo>
                    <a:pt x="-764" y="11107"/>
                    <a:pt x="-850" y="5862"/>
                    <a:pt x="2330" y="2578"/>
                  </a:cubicBezTo>
                  <a:cubicBezTo>
                    <a:pt x="2396" y="2511"/>
                    <a:pt x="2454" y="2454"/>
                    <a:pt x="2520" y="2387"/>
                  </a:cubicBezTo>
                  <a:cubicBezTo>
                    <a:pt x="4300" y="817"/>
                    <a:pt x="6613" y="-40"/>
                    <a:pt x="8993" y="7"/>
                  </a:cubicBezTo>
                  <a:cubicBezTo>
                    <a:pt x="11392" y="-88"/>
                    <a:pt x="13744" y="731"/>
                    <a:pt x="15562" y="2292"/>
                  </a:cubicBezTo>
                  <a:cubicBezTo>
                    <a:pt x="17247" y="3777"/>
                    <a:pt x="18160" y="5948"/>
                    <a:pt x="18037" y="8194"/>
                  </a:cubicBezTo>
                  <a:cubicBezTo>
                    <a:pt x="18132" y="10422"/>
                    <a:pt x="17304" y="12592"/>
                    <a:pt x="15752" y="14191"/>
                  </a:cubicBezTo>
                  <a:close/>
                </a:path>
              </a:pathLst>
            </a:custGeom>
            <a:solidFill>
              <a:srgbClr val="FFFFFF"/>
            </a:solidFill>
            <a:ln w="9508" cap="flat">
              <a:noFill/>
              <a:prstDash val="solid"/>
              <a:miter/>
            </a:ln>
          </p:spPr>
          <p:txBody>
            <a:bodyPr rtlCol="0" anchor="ctr"/>
            <a:lstStyle/>
            <a:p>
              <a:endParaRPr lang="en-US"/>
            </a:p>
          </p:txBody>
        </p:sp>
        <p:sp>
          <p:nvSpPr>
            <p:cNvPr id="30" name="Graphic 2">
              <a:extLst>
                <a:ext uri="{FF2B5EF4-FFF2-40B4-BE49-F238E27FC236}">
                  <a16:creationId xmlns:a16="http://schemas.microsoft.com/office/drawing/2014/main" id="{1824BD28-439E-6D46-AA23-EB5F3D459848}"/>
                </a:ext>
              </a:extLst>
            </p:cNvPr>
            <p:cNvSpPr/>
            <p:nvPr/>
          </p:nvSpPr>
          <p:spPr>
            <a:xfrm>
              <a:off x="5757388" y="4993787"/>
              <a:ext cx="18010" cy="16683"/>
            </a:xfrm>
            <a:custGeom>
              <a:avLst/>
              <a:gdLst>
                <a:gd name="connsiteX0" fmla="*/ 15808 w 18010"/>
                <a:gd name="connsiteY0" fmla="*/ 14196 h 16683"/>
                <a:gd name="connsiteX1" fmla="*/ 9145 w 18010"/>
                <a:gd name="connsiteY1" fmla="*/ 16671 h 16683"/>
                <a:gd name="connsiteX2" fmla="*/ 2481 w 18010"/>
                <a:gd name="connsiteY2" fmla="*/ 14291 h 16683"/>
                <a:gd name="connsiteX3" fmla="*/ 2424 w 18010"/>
                <a:gd name="connsiteY3" fmla="*/ 2439 h 16683"/>
                <a:gd name="connsiteX4" fmla="*/ 2481 w 18010"/>
                <a:gd name="connsiteY4" fmla="*/ 2392 h 16683"/>
                <a:gd name="connsiteX5" fmla="*/ 8954 w 18010"/>
                <a:gd name="connsiteY5" fmla="*/ 12 h 16683"/>
                <a:gd name="connsiteX6" fmla="*/ 15428 w 18010"/>
                <a:gd name="connsiteY6" fmla="*/ 2296 h 16683"/>
                <a:gd name="connsiteX7" fmla="*/ 17998 w 18010"/>
                <a:gd name="connsiteY7" fmla="*/ 8198 h 16683"/>
                <a:gd name="connsiteX8" fmla="*/ 15808 w 18010"/>
                <a:gd name="connsiteY8" fmla="*/ 14196 h 1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 h="16683">
                  <a:moveTo>
                    <a:pt x="15808" y="14196"/>
                  </a:moveTo>
                  <a:cubicBezTo>
                    <a:pt x="14028" y="15909"/>
                    <a:pt x="11610" y="16804"/>
                    <a:pt x="9145" y="16671"/>
                  </a:cubicBezTo>
                  <a:cubicBezTo>
                    <a:pt x="6698" y="16766"/>
                    <a:pt x="4318" y="15909"/>
                    <a:pt x="2481" y="14291"/>
                  </a:cubicBezTo>
                  <a:cubicBezTo>
                    <a:pt x="-803" y="11035"/>
                    <a:pt x="-832" y="5733"/>
                    <a:pt x="2424" y="2439"/>
                  </a:cubicBezTo>
                  <a:cubicBezTo>
                    <a:pt x="2443" y="2430"/>
                    <a:pt x="2462" y="2410"/>
                    <a:pt x="2481" y="2392"/>
                  </a:cubicBezTo>
                  <a:cubicBezTo>
                    <a:pt x="4223" y="745"/>
                    <a:pt x="6565" y="-112"/>
                    <a:pt x="8954" y="12"/>
                  </a:cubicBezTo>
                  <a:cubicBezTo>
                    <a:pt x="11325" y="-55"/>
                    <a:pt x="13628" y="754"/>
                    <a:pt x="15428" y="2296"/>
                  </a:cubicBezTo>
                  <a:cubicBezTo>
                    <a:pt x="17141" y="3772"/>
                    <a:pt x="18083" y="5942"/>
                    <a:pt x="17998" y="8198"/>
                  </a:cubicBezTo>
                  <a:cubicBezTo>
                    <a:pt x="18121" y="10416"/>
                    <a:pt x="17331" y="12577"/>
                    <a:pt x="15808" y="14196"/>
                  </a:cubicBezTo>
                  <a:close/>
                </a:path>
              </a:pathLst>
            </a:custGeom>
            <a:solidFill>
              <a:srgbClr val="FFFFFF"/>
            </a:solidFill>
            <a:ln w="9508" cap="flat">
              <a:noFill/>
              <a:prstDash val="solid"/>
              <a:miter/>
            </a:ln>
          </p:spPr>
          <p:txBody>
            <a:bodyPr rtlCol="0" anchor="ctr"/>
            <a:lstStyle/>
            <a:p>
              <a:endParaRPr lang="en-US"/>
            </a:p>
          </p:txBody>
        </p:sp>
        <p:sp>
          <p:nvSpPr>
            <p:cNvPr id="31" name="Graphic 2">
              <a:extLst>
                <a:ext uri="{FF2B5EF4-FFF2-40B4-BE49-F238E27FC236}">
                  <a16:creationId xmlns:a16="http://schemas.microsoft.com/office/drawing/2014/main" id="{95D28246-33FE-9D40-A8C7-9E91451832FB}"/>
                </a:ext>
              </a:extLst>
            </p:cNvPr>
            <p:cNvSpPr/>
            <p:nvPr/>
          </p:nvSpPr>
          <p:spPr>
            <a:xfrm>
              <a:off x="5443159" y="4802539"/>
              <a:ext cx="133952" cy="92452"/>
            </a:xfrm>
            <a:custGeom>
              <a:avLst/>
              <a:gdLst>
                <a:gd name="connsiteX0" fmla="*/ 28653 w 133952"/>
                <a:gd name="connsiteY0" fmla="*/ 90449 h 92452"/>
                <a:gd name="connsiteX1" fmla="*/ 9139 w 133952"/>
                <a:gd name="connsiteY1" fmla="*/ 11533 h 92452"/>
                <a:gd name="connsiteX2" fmla="*/ 2094 w 133952"/>
                <a:gd name="connsiteY2" fmla="*/ 11533 h 92452"/>
                <a:gd name="connsiteX3" fmla="*/ 0 w 133952"/>
                <a:gd name="connsiteY3" fmla="*/ 9534 h 92452"/>
                <a:gd name="connsiteX4" fmla="*/ 0 w 133952"/>
                <a:gd name="connsiteY4" fmla="*/ 2013 h 92452"/>
                <a:gd name="connsiteX5" fmla="*/ 2094 w 133952"/>
                <a:gd name="connsiteY5" fmla="*/ 14 h 92452"/>
                <a:gd name="connsiteX6" fmla="*/ 35983 w 133952"/>
                <a:gd name="connsiteY6" fmla="*/ 14 h 92452"/>
                <a:gd name="connsiteX7" fmla="*/ 37982 w 133952"/>
                <a:gd name="connsiteY7" fmla="*/ 1614 h 92452"/>
                <a:gd name="connsiteX8" fmla="*/ 37982 w 133952"/>
                <a:gd name="connsiteY8" fmla="*/ 2013 h 92452"/>
                <a:gd name="connsiteX9" fmla="*/ 37982 w 133952"/>
                <a:gd name="connsiteY9" fmla="*/ 8963 h 92452"/>
                <a:gd name="connsiteX10" fmla="*/ 36383 w 133952"/>
                <a:gd name="connsiteY10" fmla="*/ 10962 h 92452"/>
                <a:gd name="connsiteX11" fmla="*/ 35983 w 133952"/>
                <a:gd name="connsiteY11" fmla="*/ 10962 h 92452"/>
                <a:gd name="connsiteX12" fmla="*/ 26464 w 133952"/>
                <a:gd name="connsiteY12" fmla="*/ 10962 h 92452"/>
                <a:gd name="connsiteX13" fmla="*/ 40933 w 133952"/>
                <a:gd name="connsiteY13" fmla="*/ 74075 h 92452"/>
                <a:gd name="connsiteX14" fmla="*/ 60734 w 133952"/>
                <a:gd name="connsiteY14" fmla="*/ 1918 h 92452"/>
                <a:gd name="connsiteX15" fmla="*/ 63304 w 133952"/>
                <a:gd name="connsiteY15" fmla="*/ 14 h 92452"/>
                <a:gd name="connsiteX16" fmla="*/ 74442 w 133952"/>
                <a:gd name="connsiteY16" fmla="*/ 14 h 92452"/>
                <a:gd name="connsiteX17" fmla="*/ 77012 w 133952"/>
                <a:gd name="connsiteY17" fmla="*/ 1918 h 92452"/>
                <a:gd name="connsiteX18" fmla="*/ 96717 w 133952"/>
                <a:gd name="connsiteY18" fmla="*/ 74551 h 92452"/>
                <a:gd name="connsiteX19" fmla="*/ 112329 w 133952"/>
                <a:gd name="connsiteY19" fmla="*/ 10962 h 92452"/>
                <a:gd name="connsiteX20" fmla="*/ 103381 w 133952"/>
                <a:gd name="connsiteY20" fmla="*/ 10962 h 92452"/>
                <a:gd name="connsiteX21" fmla="*/ 101382 w 133952"/>
                <a:gd name="connsiteY21" fmla="*/ 9362 h 92452"/>
                <a:gd name="connsiteX22" fmla="*/ 101382 w 133952"/>
                <a:gd name="connsiteY22" fmla="*/ 8963 h 92452"/>
                <a:gd name="connsiteX23" fmla="*/ 101382 w 133952"/>
                <a:gd name="connsiteY23" fmla="*/ 2013 h 92452"/>
                <a:gd name="connsiteX24" fmla="*/ 102981 w 133952"/>
                <a:gd name="connsiteY24" fmla="*/ 14 h 92452"/>
                <a:gd name="connsiteX25" fmla="*/ 103381 w 133952"/>
                <a:gd name="connsiteY25" fmla="*/ 14 h 92452"/>
                <a:gd name="connsiteX26" fmla="*/ 131939 w 133952"/>
                <a:gd name="connsiteY26" fmla="*/ 14 h 92452"/>
                <a:gd name="connsiteX27" fmla="*/ 133938 w 133952"/>
                <a:gd name="connsiteY27" fmla="*/ 1614 h 92452"/>
                <a:gd name="connsiteX28" fmla="*/ 133938 w 133952"/>
                <a:gd name="connsiteY28" fmla="*/ 2013 h 92452"/>
                <a:gd name="connsiteX29" fmla="*/ 133938 w 133952"/>
                <a:gd name="connsiteY29" fmla="*/ 8963 h 92452"/>
                <a:gd name="connsiteX30" fmla="*/ 132339 w 133952"/>
                <a:gd name="connsiteY30" fmla="*/ 10962 h 92452"/>
                <a:gd name="connsiteX31" fmla="*/ 131939 w 133952"/>
                <a:gd name="connsiteY31" fmla="*/ 10962 h 92452"/>
                <a:gd name="connsiteX32" fmla="*/ 124514 w 133952"/>
                <a:gd name="connsiteY32" fmla="*/ 10962 h 92452"/>
                <a:gd name="connsiteX33" fmla="*/ 103666 w 133952"/>
                <a:gd name="connsiteY33" fmla="*/ 90163 h 92452"/>
                <a:gd name="connsiteX34" fmla="*/ 101096 w 133952"/>
                <a:gd name="connsiteY34" fmla="*/ 92162 h 92452"/>
                <a:gd name="connsiteX35" fmla="*/ 88340 w 133952"/>
                <a:gd name="connsiteY35" fmla="*/ 92162 h 92452"/>
                <a:gd name="connsiteX36" fmla="*/ 85675 w 133952"/>
                <a:gd name="connsiteY36" fmla="*/ 90258 h 92452"/>
                <a:gd name="connsiteX37" fmla="*/ 66636 w 133952"/>
                <a:gd name="connsiteY37" fmla="*/ 22671 h 92452"/>
                <a:gd name="connsiteX38" fmla="*/ 48359 w 133952"/>
                <a:gd name="connsiteY38" fmla="*/ 90544 h 92452"/>
                <a:gd name="connsiteX39" fmla="*/ 45788 w 133952"/>
                <a:gd name="connsiteY39" fmla="*/ 92448 h 92452"/>
                <a:gd name="connsiteX40" fmla="*/ 31224 w 133952"/>
                <a:gd name="connsiteY40" fmla="*/ 92448 h 92452"/>
                <a:gd name="connsiteX41" fmla="*/ 28653 w 133952"/>
                <a:gd name="connsiteY41" fmla="*/ 90449 h 9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952" h="92452">
                  <a:moveTo>
                    <a:pt x="28653" y="90449"/>
                  </a:moveTo>
                  <a:lnTo>
                    <a:pt x="9139" y="11533"/>
                  </a:lnTo>
                  <a:lnTo>
                    <a:pt x="2094" y="11533"/>
                  </a:lnTo>
                  <a:cubicBezTo>
                    <a:pt x="666" y="11533"/>
                    <a:pt x="0" y="10866"/>
                    <a:pt x="0" y="9534"/>
                  </a:cubicBezTo>
                  <a:lnTo>
                    <a:pt x="0" y="2013"/>
                  </a:lnTo>
                  <a:cubicBezTo>
                    <a:pt x="0" y="681"/>
                    <a:pt x="666" y="14"/>
                    <a:pt x="2094" y="14"/>
                  </a:cubicBezTo>
                  <a:lnTo>
                    <a:pt x="35983" y="14"/>
                  </a:lnTo>
                  <a:cubicBezTo>
                    <a:pt x="36973" y="-100"/>
                    <a:pt x="37868" y="614"/>
                    <a:pt x="37982" y="1614"/>
                  </a:cubicBezTo>
                  <a:cubicBezTo>
                    <a:pt x="38001" y="1747"/>
                    <a:pt x="38001" y="1880"/>
                    <a:pt x="37982" y="2013"/>
                  </a:cubicBezTo>
                  <a:lnTo>
                    <a:pt x="37982" y="8963"/>
                  </a:lnTo>
                  <a:cubicBezTo>
                    <a:pt x="38097" y="9953"/>
                    <a:pt x="37383" y="10847"/>
                    <a:pt x="36383" y="10962"/>
                  </a:cubicBezTo>
                  <a:cubicBezTo>
                    <a:pt x="36250" y="10981"/>
                    <a:pt x="36117" y="10981"/>
                    <a:pt x="35983" y="10962"/>
                  </a:cubicBezTo>
                  <a:lnTo>
                    <a:pt x="26464" y="10962"/>
                  </a:lnTo>
                  <a:lnTo>
                    <a:pt x="40933" y="74075"/>
                  </a:lnTo>
                  <a:lnTo>
                    <a:pt x="60734" y="1918"/>
                  </a:lnTo>
                  <a:cubicBezTo>
                    <a:pt x="61010" y="738"/>
                    <a:pt x="62095" y="-62"/>
                    <a:pt x="63304" y="14"/>
                  </a:cubicBezTo>
                  <a:lnTo>
                    <a:pt x="74442" y="14"/>
                  </a:lnTo>
                  <a:cubicBezTo>
                    <a:pt x="75660" y="-109"/>
                    <a:pt x="76774" y="719"/>
                    <a:pt x="77012" y="1918"/>
                  </a:cubicBezTo>
                  <a:lnTo>
                    <a:pt x="96717" y="74551"/>
                  </a:lnTo>
                  <a:lnTo>
                    <a:pt x="112329" y="10962"/>
                  </a:lnTo>
                  <a:lnTo>
                    <a:pt x="103381" y="10962"/>
                  </a:lnTo>
                  <a:cubicBezTo>
                    <a:pt x="102391" y="11076"/>
                    <a:pt x="101496" y="10362"/>
                    <a:pt x="101382" y="9362"/>
                  </a:cubicBezTo>
                  <a:cubicBezTo>
                    <a:pt x="101363" y="9229"/>
                    <a:pt x="101363" y="9096"/>
                    <a:pt x="101382" y="8963"/>
                  </a:cubicBezTo>
                  <a:lnTo>
                    <a:pt x="101382" y="2013"/>
                  </a:lnTo>
                  <a:cubicBezTo>
                    <a:pt x="101267" y="1023"/>
                    <a:pt x="101981" y="129"/>
                    <a:pt x="102981" y="14"/>
                  </a:cubicBezTo>
                  <a:cubicBezTo>
                    <a:pt x="103114" y="-5"/>
                    <a:pt x="103247" y="-5"/>
                    <a:pt x="103381" y="14"/>
                  </a:cubicBezTo>
                  <a:lnTo>
                    <a:pt x="131939" y="14"/>
                  </a:lnTo>
                  <a:cubicBezTo>
                    <a:pt x="132929" y="-100"/>
                    <a:pt x="133824" y="614"/>
                    <a:pt x="133938" y="1614"/>
                  </a:cubicBezTo>
                  <a:cubicBezTo>
                    <a:pt x="133957" y="1747"/>
                    <a:pt x="133957" y="1880"/>
                    <a:pt x="133938" y="2013"/>
                  </a:cubicBezTo>
                  <a:lnTo>
                    <a:pt x="133938" y="8963"/>
                  </a:lnTo>
                  <a:cubicBezTo>
                    <a:pt x="134052" y="9953"/>
                    <a:pt x="133338" y="10847"/>
                    <a:pt x="132339" y="10962"/>
                  </a:cubicBezTo>
                  <a:cubicBezTo>
                    <a:pt x="132205" y="10981"/>
                    <a:pt x="132072" y="10981"/>
                    <a:pt x="131939" y="10962"/>
                  </a:cubicBezTo>
                  <a:lnTo>
                    <a:pt x="124514" y="10962"/>
                  </a:lnTo>
                  <a:lnTo>
                    <a:pt x="103666" y="90163"/>
                  </a:lnTo>
                  <a:cubicBezTo>
                    <a:pt x="103428" y="91382"/>
                    <a:pt x="102334" y="92229"/>
                    <a:pt x="101096" y="92162"/>
                  </a:cubicBezTo>
                  <a:lnTo>
                    <a:pt x="88340" y="92162"/>
                  </a:lnTo>
                  <a:cubicBezTo>
                    <a:pt x="87103" y="92286"/>
                    <a:pt x="85960" y="91477"/>
                    <a:pt x="85675" y="90258"/>
                  </a:cubicBezTo>
                  <a:lnTo>
                    <a:pt x="66636" y="22671"/>
                  </a:lnTo>
                  <a:lnTo>
                    <a:pt x="48359" y="90544"/>
                  </a:lnTo>
                  <a:cubicBezTo>
                    <a:pt x="48082" y="91724"/>
                    <a:pt x="46997" y="92524"/>
                    <a:pt x="45788" y="92448"/>
                  </a:cubicBezTo>
                  <a:lnTo>
                    <a:pt x="31224" y="92448"/>
                  </a:lnTo>
                  <a:cubicBezTo>
                    <a:pt x="29986" y="92514"/>
                    <a:pt x="28891" y="91667"/>
                    <a:pt x="28653" y="90449"/>
                  </a:cubicBezTo>
                  <a:close/>
                </a:path>
              </a:pathLst>
            </a:custGeom>
            <a:solidFill>
              <a:srgbClr val="FFFFFF"/>
            </a:solidFill>
            <a:ln w="950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id="{6DE5F7C6-8D47-5145-B506-D84634E154D5}"/>
                </a:ext>
              </a:extLst>
            </p:cNvPr>
            <p:cNvSpPr/>
            <p:nvPr/>
          </p:nvSpPr>
          <p:spPr>
            <a:xfrm>
              <a:off x="5579938" y="4799025"/>
              <a:ext cx="36390" cy="95976"/>
            </a:xfrm>
            <a:custGeom>
              <a:avLst/>
              <a:gdLst>
                <a:gd name="connsiteX0" fmla="*/ 25812 w 36390"/>
                <a:gd name="connsiteY0" fmla="*/ 85205 h 95976"/>
                <a:gd name="connsiteX1" fmla="*/ 34379 w 36390"/>
                <a:gd name="connsiteY1" fmla="*/ 85205 h 95976"/>
                <a:gd name="connsiteX2" fmla="*/ 36378 w 36390"/>
                <a:gd name="connsiteY2" fmla="*/ 87299 h 95976"/>
                <a:gd name="connsiteX3" fmla="*/ 36378 w 36390"/>
                <a:gd name="connsiteY3" fmla="*/ 93963 h 95976"/>
                <a:gd name="connsiteX4" fmla="*/ 34779 w 36390"/>
                <a:gd name="connsiteY4" fmla="*/ 95962 h 95976"/>
                <a:gd name="connsiteX5" fmla="*/ 34379 w 36390"/>
                <a:gd name="connsiteY5" fmla="*/ 95962 h 95976"/>
                <a:gd name="connsiteX6" fmla="*/ 2013 w 36390"/>
                <a:gd name="connsiteY6" fmla="*/ 95962 h 95976"/>
                <a:gd name="connsiteX7" fmla="*/ 14 w 36390"/>
                <a:gd name="connsiteY7" fmla="*/ 94362 h 95976"/>
                <a:gd name="connsiteX8" fmla="*/ 14 w 36390"/>
                <a:gd name="connsiteY8" fmla="*/ 93963 h 95976"/>
                <a:gd name="connsiteX9" fmla="*/ 14 w 36390"/>
                <a:gd name="connsiteY9" fmla="*/ 87299 h 95976"/>
                <a:gd name="connsiteX10" fmla="*/ 2013 w 36390"/>
                <a:gd name="connsiteY10" fmla="*/ 85205 h 95976"/>
                <a:gd name="connsiteX11" fmla="*/ 10581 w 36390"/>
                <a:gd name="connsiteY11" fmla="*/ 85205 h 95976"/>
                <a:gd name="connsiteX12" fmla="*/ 10581 w 36390"/>
                <a:gd name="connsiteY12" fmla="*/ 39892 h 95976"/>
                <a:gd name="connsiteX13" fmla="*/ 3251 w 36390"/>
                <a:gd name="connsiteY13" fmla="*/ 39892 h 95976"/>
                <a:gd name="connsiteX14" fmla="*/ 1252 w 36390"/>
                <a:gd name="connsiteY14" fmla="*/ 38293 h 95976"/>
                <a:gd name="connsiteX15" fmla="*/ 1252 w 36390"/>
                <a:gd name="connsiteY15" fmla="*/ 37893 h 95976"/>
                <a:gd name="connsiteX16" fmla="*/ 1252 w 36390"/>
                <a:gd name="connsiteY16" fmla="*/ 30849 h 95976"/>
                <a:gd name="connsiteX17" fmla="*/ 3251 w 36390"/>
                <a:gd name="connsiteY17" fmla="*/ 28755 h 95976"/>
                <a:gd name="connsiteX18" fmla="*/ 23718 w 36390"/>
                <a:gd name="connsiteY18" fmla="*/ 28755 h 95976"/>
                <a:gd name="connsiteX19" fmla="*/ 25812 w 36390"/>
                <a:gd name="connsiteY19" fmla="*/ 30221 h 95976"/>
                <a:gd name="connsiteX20" fmla="*/ 25812 w 36390"/>
                <a:gd name="connsiteY20" fmla="*/ 30849 h 95976"/>
                <a:gd name="connsiteX21" fmla="*/ 9343 w 36390"/>
                <a:gd name="connsiteY21" fmla="*/ 16665 h 95976"/>
                <a:gd name="connsiteX22" fmla="*/ 6773 w 36390"/>
                <a:gd name="connsiteY22" fmla="*/ 9811 h 95976"/>
                <a:gd name="connsiteX23" fmla="*/ 9439 w 36390"/>
                <a:gd name="connsiteY23" fmla="*/ 2767 h 95976"/>
                <a:gd name="connsiteX24" fmla="*/ 16483 w 36390"/>
                <a:gd name="connsiteY24" fmla="*/ 6 h 95976"/>
                <a:gd name="connsiteX25" fmla="*/ 23527 w 36390"/>
                <a:gd name="connsiteY25" fmla="*/ 2767 h 95976"/>
                <a:gd name="connsiteX26" fmla="*/ 26193 w 36390"/>
                <a:gd name="connsiteY26" fmla="*/ 9811 h 95976"/>
                <a:gd name="connsiteX27" fmla="*/ 23527 w 36390"/>
                <a:gd name="connsiteY27" fmla="*/ 16665 h 95976"/>
                <a:gd name="connsiteX28" fmla="*/ 16388 w 36390"/>
                <a:gd name="connsiteY28" fmla="*/ 19426 h 95976"/>
                <a:gd name="connsiteX29" fmla="*/ 9343 w 36390"/>
                <a:gd name="connsiteY29" fmla="*/ 16665 h 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390" h="95976">
                  <a:moveTo>
                    <a:pt x="25812" y="85205"/>
                  </a:moveTo>
                  <a:lnTo>
                    <a:pt x="34379" y="85205"/>
                  </a:lnTo>
                  <a:cubicBezTo>
                    <a:pt x="35712" y="85205"/>
                    <a:pt x="36378" y="85871"/>
                    <a:pt x="36378" y="87299"/>
                  </a:cubicBezTo>
                  <a:lnTo>
                    <a:pt x="36378" y="93963"/>
                  </a:lnTo>
                  <a:cubicBezTo>
                    <a:pt x="36493" y="94953"/>
                    <a:pt x="35779" y="95848"/>
                    <a:pt x="34779" y="95962"/>
                  </a:cubicBezTo>
                  <a:cubicBezTo>
                    <a:pt x="34646" y="95981"/>
                    <a:pt x="34513" y="95981"/>
                    <a:pt x="34379" y="95962"/>
                  </a:cubicBezTo>
                  <a:lnTo>
                    <a:pt x="2013" y="95962"/>
                  </a:lnTo>
                  <a:cubicBezTo>
                    <a:pt x="1023" y="96076"/>
                    <a:pt x="129" y="95362"/>
                    <a:pt x="14" y="94362"/>
                  </a:cubicBezTo>
                  <a:cubicBezTo>
                    <a:pt x="-5" y="94229"/>
                    <a:pt x="-5" y="94096"/>
                    <a:pt x="14" y="93963"/>
                  </a:cubicBezTo>
                  <a:lnTo>
                    <a:pt x="14" y="87299"/>
                  </a:lnTo>
                  <a:cubicBezTo>
                    <a:pt x="14" y="85871"/>
                    <a:pt x="681" y="85205"/>
                    <a:pt x="2013" y="85205"/>
                  </a:cubicBezTo>
                  <a:lnTo>
                    <a:pt x="10581" y="85205"/>
                  </a:lnTo>
                  <a:lnTo>
                    <a:pt x="10581" y="39892"/>
                  </a:lnTo>
                  <a:lnTo>
                    <a:pt x="3251" y="39892"/>
                  </a:lnTo>
                  <a:cubicBezTo>
                    <a:pt x="2261" y="40007"/>
                    <a:pt x="1366" y="39293"/>
                    <a:pt x="1252" y="38293"/>
                  </a:cubicBezTo>
                  <a:cubicBezTo>
                    <a:pt x="1233" y="38160"/>
                    <a:pt x="1233" y="38027"/>
                    <a:pt x="1252" y="37893"/>
                  </a:cubicBezTo>
                  <a:lnTo>
                    <a:pt x="1252" y="30849"/>
                  </a:lnTo>
                  <a:cubicBezTo>
                    <a:pt x="1252" y="29421"/>
                    <a:pt x="1918" y="28755"/>
                    <a:pt x="3251" y="28755"/>
                  </a:cubicBezTo>
                  <a:lnTo>
                    <a:pt x="23718" y="28755"/>
                  </a:lnTo>
                  <a:cubicBezTo>
                    <a:pt x="24698" y="28583"/>
                    <a:pt x="25641" y="29240"/>
                    <a:pt x="25812" y="30221"/>
                  </a:cubicBezTo>
                  <a:cubicBezTo>
                    <a:pt x="25850" y="30430"/>
                    <a:pt x="25850" y="30640"/>
                    <a:pt x="25812" y="30849"/>
                  </a:cubicBezTo>
                  <a:close/>
                  <a:moveTo>
                    <a:pt x="9343" y="16665"/>
                  </a:moveTo>
                  <a:cubicBezTo>
                    <a:pt x="7611" y="14818"/>
                    <a:pt x="6678" y="12343"/>
                    <a:pt x="6773" y="9811"/>
                  </a:cubicBezTo>
                  <a:cubicBezTo>
                    <a:pt x="6716" y="7203"/>
                    <a:pt x="7677" y="4680"/>
                    <a:pt x="9439" y="2767"/>
                  </a:cubicBezTo>
                  <a:cubicBezTo>
                    <a:pt x="11304" y="911"/>
                    <a:pt x="13856" y="-89"/>
                    <a:pt x="16483" y="6"/>
                  </a:cubicBezTo>
                  <a:cubicBezTo>
                    <a:pt x="19110" y="-89"/>
                    <a:pt x="21661" y="911"/>
                    <a:pt x="23527" y="2767"/>
                  </a:cubicBezTo>
                  <a:cubicBezTo>
                    <a:pt x="25345" y="4651"/>
                    <a:pt x="26307" y="7193"/>
                    <a:pt x="26193" y="9811"/>
                  </a:cubicBezTo>
                  <a:cubicBezTo>
                    <a:pt x="26259" y="12362"/>
                    <a:pt x="25298" y="14828"/>
                    <a:pt x="23527" y="16665"/>
                  </a:cubicBezTo>
                  <a:cubicBezTo>
                    <a:pt x="21642" y="18540"/>
                    <a:pt x="19053" y="19549"/>
                    <a:pt x="16388" y="19426"/>
                  </a:cubicBezTo>
                  <a:cubicBezTo>
                    <a:pt x="13760" y="19521"/>
                    <a:pt x="11209" y="18521"/>
                    <a:pt x="9343" y="16665"/>
                  </a:cubicBezTo>
                  <a:close/>
                </a:path>
              </a:pathLst>
            </a:custGeom>
            <a:solidFill>
              <a:srgbClr val="FFFFFF"/>
            </a:solidFill>
            <a:ln w="9508" cap="flat">
              <a:noFill/>
              <a:prstDash val="solid"/>
              <a:miter/>
            </a:ln>
          </p:spPr>
          <p:txBody>
            <a:bodyPr rtlCol="0" anchor="ctr"/>
            <a:lstStyle/>
            <a:p>
              <a:endParaRPr lang="en-US"/>
            </a:p>
          </p:txBody>
        </p:sp>
        <p:sp>
          <p:nvSpPr>
            <p:cNvPr id="33" name="Graphic 2">
              <a:extLst>
                <a:ext uri="{FF2B5EF4-FFF2-40B4-BE49-F238E27FC236}">
                  <a16:creationId xmlns:a16="http://schemas.microsoft.com/office/drawing/2014/main" id="{37C96E7D-53C5-5041-915A-3E0AD8FB16CB}"/>
                </a:ext>
              </a:extLst>
            </p:cNvPr>
            <p:cNvSpPr/>
            <p:nvPr/>
          </p:nvSpPr>
          <p:spPr>
            <a:xfrm>
              <a:off x="5625238" y="4826238"/>
              <a:ext cx="48232" cy="70428"/>
            </a:xfrm>
            <a:custGeom>
              <a:avLst/>
              <a:gdLst>
                <a:gd name="connsiteX0" fmla="*/ 6976 w 48232"/>
                <a:gd name="connsiteY0" fmla="*/ 6017 h 70428"/>
                <a:gd name="connsiteX1" fmla="*/ 24492 w 48232"/>
                <a:gd name="connsiteY1" fmla="*/ 19 h 70428"/>
                <a:gd name="connsiteX2" fmla="*/ 42769 w 48232"/>
                <a:gd name="connsiteY2" fmla="*/ 2494 h 70428"/>
                <a:gd name="connsiteX3" fmla="*/ 44673 w 48232"/>
                <a:gd name="connsiteY3" fmla="*/ 4969 h 70428"/>
                <a:gd name="connsiteX4" fmla="*/ 44673 w 48232"/>
                <a:gd name="connsiteY4" fmla="*/ 19344 h 70428"/>
                <a:gd name="connsiteX5" fmla="*/ 43074 w 48232"/>
                <a:gd name="connsiteY5" fmla="*/ 21343 h 70428"/>
                <a:gd name="connsiteX6" fmla="*/ 42674 w 48232"/>
                <a:gd name="connsiteY6" fmla="*/ 21343 h 70428"/>
                <a:gd name="connsiteX7" fmla="*/ 34773 w 48232"/>
                <a:gd name="connsiteY7" fmla="*/ 21343 h 70428"/>
                <a:gd name="connsiteX8" fmla="*/ 33059 w 48232"/>
                <a:gd name="connsiteY8" fmla="*/ 19344 h 70428"/>
                <a:gd name="connsiteX9" fmla="*/ 33726 w 48232"/>
                <a:gd name="connsiteY9" fmla="*/ 12394 h 70428"/>
                <a:gd name="connsiteX10" fmla="*/ 24777 w 48232"/>
                <a:gd name="connsiteY10" fmla="*/ 10205 h 70428"/>
                <a:gd name="connsiteX11" fmla="*/ 13925 w 48232"/>
                <a:gd name="connsiteY11" fmla="*/ 17821 h 70428"/>
                <a:gd name="connsiteX12" fmla="*/ 17448 w 48232"/>
                <a:gd name="connsiteY12" fmla="*/ 24103 h 70428"/>
                <a:gd name="connsiteX13" fmla="*/ 25920 w 48232"/>
                <a:gd name="connsiteY13" fmla="*/ 27816 h 70428"/>
                <a:gd name="connsiteX14" fmla="*/ 36106 w 48232"/>
                <a:gd name="connsiteY14" fmla="*/ 31053 h 70428"/>
                <a:gd name="connsiteX15" fmla="*/ 44673 w 48232"/>
                <a:gd name="connsiteY15" fmla="*/ 37335 h 70428"/>
                <a:gd name="connsiteX16" fmla="*/ 48195 w 48232"/>
                <a:gd name="connsiteY16" fmla="*/ 48473 h 70428"/>
                <a:gd name="connsiteX17" fmla="*/ 41056 w 48232"/>
                <a:gd name="connsiteY17" fmla="*/ 64561 h 70428"/>
                <a:gd name="connsiteX18" fmla="*/ 20779 w 48232"/>
                <a:gd name="connsiteY18" fmla="*/ 70368 h 70428"/>
                <a:gd name="connsiteX19" fmla="*/ 1740 w 48232"/>
                <a:gd name="connsiteY19" fmla="*/ 67607 h 70428"/>
                <a:gd name="connsiteX20" fmla="*/ 27 w 48232"/>
                <a:gd name="connsiteY20" fmla="*/ 65037 h 70428"/>
                <a:gd name="connsiteX21" fmla="*/ 27 w 48232"/>
                <a:gd name="connsiteY21" fmla="*/ 50663 h 70428"/>
                <a:gd name="connsiteX22" fmla="*/ 1626 w 48232"/>
                <a:gd name="connsiteY22" fmla="*/ 48664 h 70428"/>
                <a:gd name="connsiteX23" fmla="*/ 2026 w 48232"/>
                <a:gd name="connsiteY23" fmla="*/ 48664 h 70428"/>
                <a:gd name="connsiteX24" fmla="*/ 9927 w 48232"/>
                <a:gd name="connsiteY24" fmla="*/ 48664 h 70428"/>
                <a:gd name="connsiteX25" fmla="*/ 11831 w 48232"/>
                <a:gd name="connsiteY25" fmla="*/ 50663 h 70428"/>
                <a:gd name="connsiteX26" fmla="*/ 11355 w 48232"/>
                <a:gd name="connsiteY26" fmla="*/ 57707 h 70428"/>
                <a:gd name="connsiteX27" fmla="*/ 21826 w 48232"/>
                <a:gd name="connsiteY27" fmla="*/ 60468 h 70428"/>
                <a:gd name="connsiteX28" fmla="*/ 33916 w 48232"/>
                <a:gd name="connsiteY28" fmla="*/ 51900 h 70428"/>
                <a:gd name="connsiteX29" fmla="*/ 30489 w 48232"/>
                <a:gd name="connsiteY29" fmla="*/ 45046 h 70428"/>
                <a:gd name="connsiteX30" fmla="*/ 22017 w 48232"/>
                <a:gd name="connsiteY30" fmla="*/ 41143 h 70428"/>
                <a:gd name="connsiteX31" fmla="*/ 12497 w 48232"/>
                <a:gd name="connsiteY31" fmla="*/ 38097 h 70428"/>
                <a:gd name="connsiteX32" fmla="*/ 3930 w 48232"/>
                <a:gd name="connsiteY32" fmla="*/ 32195 h 70428"/>
                <a:gd name="connsiteX33" fmla="*/ 503 w 48232"/>
                <a:gd name="connsiteY33" fmla="*/ 20962 h 70428"/>
                <a:gd name="connsiteX34" fmla="*/ 6976 w 48232"/>
                <a:gd name="connsiteY34" fmla="*/ 6017 h 7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32" h="70428">
                  <a:moveTo>
                    <a:pt x="6976" y="6017"/>
                  </a:moveTo>
                  <a:cubicBezTo>
                    <a:pt x="11869" y="1914"/>
                    <a:pt x="18114" y="-228"/>
                    <a:pt x="24492" y="19"/>
                  </a:cubicBezTo>
                  <a:cubicBezTo>
                    <a:pt x="30670" y="-85"/>
                    <a:pt x="36839" y="752"/>
                    <a:pt x="42769" y="2494"/>
                  </a:cubicBezTo>
                  <a:cubicBezTo>
                    <a:pt x="43912" y="2761"/>
                    <a:pt x="44702" y="3799"/>
                    <a:pt x="44673" y="4969"/>
                  </a:cubicBezTo>
                  <a:lnTo>
                    <a:pt x="44673" y="19344"/>
                  </a:lnTo>
                  <a:cubicBezTo>
                    <a:pt x="44787" y="20334"/>
                    <a:pt x="44073" y="21228"/>
                    <a:pt x="43074" y="21343"/>
                  </a:cubicBezTo>
                  <a:cubicBezTo>
                    <a:pt x="42940" y="21362"/>
                    <a:pt x="42807" y="21362"/>
                    <a:pt x="42674" y="21343"/>
                  </a:cubicBezTo>
                  <a:lnTo>
                    <a:pt x="34773" y="21343"/>
                  </a:lnTo>
                  <a:cubicBezTo>
                    <a:pt x="33373" y="21343"/>
                    <a:pt x="32802" y="20677"/>
                    <a:pt x="33059" y="19344"/>
                  </a:cubicBezTo>
                  <a:lnTo>
                    <a:pt x="33726" y="12394"/>
                  </a:lnTo>
                  <a:cubicBezTo>
                    <a:pt x="30965" y="10948"/>
                    <a:pt x="27890" y="10196"/>
                    <a:pt x="24777" y="10205"/>
                  </a:cubicBezTo>
                  <a:cubicBezTo>
                    <a:pt x="17543" y="10205"/>
                    <a:pt x="13925" y="12775"/>
                    <a:pt x="13925" y="17821"/>
                  </a:cubicBezTo>
                  <a:cubicBezTo>
                    <a:pt x="13859" y="20400"/>
                    <a:pt x="15211" y="22809"/>
                    <a:pt x="17448" y="24103"/>
                  </a:cubicBezTo>
                  <a:cubicBezTo>
                    <a:pt x="20065" y="25769"/>
                    <a:pt x="22921" y="27016"/>
                    <a:pt x="25920" y="27816"/>
                  </a:cubicBezTo>
                  <a:cubicBezTo>
                    <a:pt x="29347" y="28768"/>
                    <a:pt x="32679" y="29815"/>
                    <a:pt x="36106" y="31053"/>
                  </a:cubicBezTo>
                  <a:cubicBezTo>
                    <a:pt x="39485" y="32319"/>
                    <a:pt x="42445" y="34499"/>
                    <a:pt x="44673" y="37335"/>
                  </a:cubicBezTo>
                  <a:cubicBezTo>
                    <a:pt x="47119" y="40524"/>
                    <a:pt x="48367" y="44465"/>
                    <a:pt x="48195" y="48473"/>
                  </a:cubicBezTo>
                  <a:cubicBezTo>
                    <a:pt x="48586" y="54680"/>
                    <a:pt x="45920" y="60687"/>
                    <a:pt x="41056" y="64561"/>
                  </a:cubicBezTo>
                  <a:cubicBezTo>
                    <a:pt x="35163" y="68769"/>
                    <a:pt x="28005" y="70815"/>
                    <a:pt x="20779" y="70368"/>
                  </a:cubicBezTo>
                  <a:cubicBezTo>
                    <a:pt x="14344" y="70273"/>
                    <a:pt x="7938" y="69349"/>
                    <a:pt x="1740" y="67607"/>
                  </a:cubicBezTo>
                  <a:cubicBezTo>
                    <a:pt x="589" y="67322"/>
                    <a:pt x="-154" y="66208"/>
                    <a:pt x="27" y="65037"/>
                  </a:cubicBezTo>
                  <a:lnTo>
                    <a:pt x="27" y="50663"/>
                  </a:lnTo>
                  <a:cubicBezTo>
                    <a:pt x="-87" y="49673"/>
                    <a:pt x="627" y="48778"/>
                    <a:pt x="1626" y="48664"/>
                  </a:cubicBezTo>
                  <a:cubicBezTo>
                    <a:pt x="1760" y="48644"/>
                    <a:pt x="1893" y="48644"/>
                    <a:pt x="2026" y="48664"/>
                  </a:cubicBezTo>
                  <a:lnTo>
                    <a:pt x="9927" y="48664"/>
                  </a:lnTo>
                  <a:cubicBezTo>
                    <a:pt x="11260" y="48664"/>
                    <a:pt x="11926" y="49330"/>
                    <a:pt x="11831" y="50663"/>
                  </a:cubicBezTo>
                  <a:lnTo>
                    <a:pt x="11355" y="57707"/>
                  </a:lnTo>
                  <a:cubicBezTo>
                    <a:pt x="14468" y="59706"/>
                    <a:pt x="18133" y="60677"/>
                    <a:pt x="21826" y="60468"/>
                  </a:cubicBezTo>
                  <a:cubicBezTo>
                    <a:pt x="29918" y="60468"/>
                    <a:pt x="33916" y="57612"/>
                    <a:pt x="33916" y="51900"/>
                  </a:cubicBezTo>
                  <a:cubicBezTo>
                    <a:pt x="33983" y="49187"/>
                    <a:pt x="32698" y="46626"/>
                    <a:pt x="30489" y="45046"/>
                  </a:cubicBezTo>
                  <a:cubicBezTo>
                    <a:pt x="27919" y="43256"/>
                    <a:pt x="25044" y="41943"/>
                    <a:pt x="22017" y="41143"/>
                  </a:cubicBezTo>
                  <a:cubicBezTo>
                    <a:pt x="18780" y="40286"/>
                    <a:pt x="15448" y="39239"/>
                    <a:pt x="12497" y="38097"/>
                  </a:cubicBezTo>
                  <a:cubicBezTo>
                    <a:pt x="9118" y="37031"/>
                    <a:pt x="6129" y="34975"/>
                    <a:pt x="3930" y="32195"/>
                  </a:cubicBezTo>
                  <a:cubicBezTo>
                    <a:pt x="1522" y="28958"/>
                    <a:pt x="313" y="24989"/>
                    <a:pt x="503" y="20962"/>
                  </a:cubicBezTo>
                  <a:cubicBezTo>
                    <a:pt x="313" y="15260"/>
                    <a:pt x="2692" y="9777"/>
                    <a:pt x="6976" y="6017"/>
                  </a:cubicBezTo>
                  <a:close/>
                </a:path>
              </a:pathLst>
            </a:custGeom>
            <a:solidFill>
              <a:srgbClr val="FFFFFF"/>
            </a:solidFill>
            <a:ln w="9508" cap="flat">
              <a:noFill/>
              <a:prstDash val="solid"/>
              <a:miter/>
            </a:ln>
          </p:spPr>
          <p:txBody>
            <a:bodyPr rtlCol="0" anchor="ctr"/>
            <a:lstStyle/>
            <a:p>
              <a:endParaRPr lang="en-US"/>
            </a:p>
          </p:txBody>
        </p:sp>
        <p:sp>
          <p:nvSpPr>
            <p:cNvPr id="34" name="Graphic 2">
              <a:extLst>
                <a:ext uri="{FF2B5EF4-FFF2-40B4-BE49-F238E27FC236}">
                  <a16:creationId xmlns:a16="http://schemas.microsoft.com/office/drawing/2014/main" id="{40F20CB0-8FBA-004F-B5B4-803E63111AFF}"/>
                </a:ext>
              </a:extLst>
            </p:cNvPr>
            <p:cNvSpPr/>
            <p:nvPr/>
          </p:nvSpPr>
          <p:spPr>
            <a:xfrm>
              <a:off x="5677975" y="4807314"/>
              <a:ext cx="46246" cy="89716"/>
            </a:xfrm>
            <a:custGeom>
              <a:avLst/>
              <a:gdLst>
                <a:gd name="connsiteX0" fmla="*/ 25158 w 46246"/>
                <a:gd name="connsiteY0" fmla="*/ 31604 h 89716"/>
                <a:gd name="connsiteX1" fmla="*/ 25158 w 46246"/>
                <a:gd name="connsiteY1" fmla="*/ 65779 h 89716"/>
                <a:gd name="connsiteX2" fmla="*/ 26872 w 46246"/>
                <a:gd name="connsiteY2" fmla="*/ 75298 h 89716"/>
                <a:gd name="connsiteX3" fmla="*/ 32964 w 46246"/>
                <a:gd name="connsiteY3" fmla="*/ 78154 h 89716"/>
                <a:gd name="connsiteX4" fmla="*/ 41627 w 46246"/>
                <a:gd name="connsiteY4" fmla="*/ 76250 h 89716"/>
                <a:gd name="connsiteX5" fmla="*/ 43816 w 46246"/>
                <a:gd name="connsiteY5" fmla="*/ 77393 h 89716"/>
                <a:gd name="connsiteX6" fmla="*/ 46196 w 46246"/>
                <a:gd name="connsiteY6" fmla="*/ 83580 h 89716"/>
                <a:gd name="connsiteX7" fmla="*/ 46196 w 46246"/>
                <a:gd name="connsiteY7" fmla="*/ 84723 h 89716"/>
                <a:gd name="connsiteX8" fmla="*/ 44864 w 46246"/>
                <a:gd name="connsiteY8" fmla="*/ 86341 h 89716"/>
                <a:gd name="connsiteX9" fmla="*/ 29347 w 46246"/>
                <a:gd name="connsiteY9" fmla="*/ 89578 h 89716"/>
                <a:gd name="connsiteX10" fmla="*/ 13450 w 46246"/>
                <a:gd name="connsiteY10" fmla="*/ 82914 h 89716"/>
                <a:gd name="connsiteX11" fmla="*/ 10308 w 46246"/>
                <a:gd name="connsiteY11" fmla="*/ 75108 h 89716"/>
                <a:gd name="connsiteX12" fmla="*/ 9832 w 46246"/>
                <a:gd name="connsiteY12" fmla="*/ 64256 h 89716"/>
                <a:gd name="connsiteX13" fmla="*/ 9832 w 46246"/>
                <a:gd name="connsiteY13" fmla="*/ 31509 h 89716"/>
                <a:gd name="connsiteX14" fmla="*/ 2121 w 46246"/>
                <a:gd name="connsiteY14" fmla="*/ 31509 h 89716"/>
                <a:gd name="connsiteX15" fmla="*/ 27 w 46246"/>
                <a:gd name="connsiteY15" fmla="*/ 29510 h 89716"/>
                <a:gd name="connsiteX16" fmla="*/ 27 w 46246"/>
                <a:gd name="connsiteY16" fmla="*/ 22466 h 89716"/>
                <a:gd name="connsiteX17" fmla="*/ 1493 w 46246"/>
                <a:gd name="connsiteY17" fmla="*/ 20371 h 89716"/>
                <a:gd name="connsiteX18" fmla="*/ 2121 w 46246"/>
                <a:gd name="connsiteY18" fmla="*/ 20371 h 89716"/>
                <a:gd name="connsiteX19" fmla="*/ 9832 w 46246"/>
                <a:gd name="connsiteY19" fmla="*/ 20371 h 89716"/>
                <a:gd name="connsiteX20" fmla="*/ 9832 w 46246"/>
                <a:gd name="connsiteY20" fmla="*/ 2094 h 89716"/>
                <a:gd name="connsiteX21" fmla="*/ 11831 w 46246"/>
                <a:gd name="connsiteY21" fmla="*/ 0 h 89716"/>
                <a:gd name="connsiteX22" fmla="*/ 22969 w 46246"/>
                <a:gd name="connsiteY22" fmla="*/ 0 h 89716"/>
                <a:gd name="connsiteX23" fmla="*/ 24968 w 46246"/>
                <a:gd name="connsiteY23" fmla="*/ 2094 h 89716"/>
                <a:gd name="connsiteX24" fmla="*/ 24968 w 46246"/>
                <a:gd name="connsiteY24" fmla="*/ 20371 h 89716"/>
                <a:gd name="connsiteX25" fmla="*/ 38676 w 46246"/>
                <a:gd name="connsiteY25" fmla="*/ 20371 h 89716"/>
                <a:gd name="connsiteX26" fmla="*/ 40770 w 46246"/>
                <a:gd name="connsiteY26" fmla="*/ 21838 h 89716"/>
                <a:gd name="connsiteX27" fmla="*/ 40770 w 46246"/>
                <a:gd name="connsiteY27" fmla="*/ 22466 h 89716"/>
                <a:gd name="connsiteX28" fmla="*/ 40770 w 46246"/>
                <a:gd name="connsiteY28" fmla="*/ 29510 h 89716"/>
                <a:gd name="connsiteX29" fmla="*/ 38676 w 46246"/>
                <a:gd name="connsiteY29" fmla="*/ 31509 h 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246" h="89716">
                  <a:moveTo>
                    <a:pt x="25158" y="31604"/>
                  </a:moveTo>
                  <a:lnTo>
                    <a:pt x="25158" y="65779"/>
                  </a:lnTo>
                  <a:cubicBezTo>
                    <a:pt x="24901" y="69044"/>
                    <a:pt x="25492" y="72328"/>
                    <a:pt x="26872" y="75298"/>
                  </a:cubicBezTo>
                  <a:cubicBezTo>
                    <a:pt x="28176" y="77345"/>
                    <a:pt x="30556" y="78459"/>
                    <a:pt x="32964" y="78154"/>
                  </a:cubicBezTo>
                  <a:cubicBezTo>
                    <a:pt x="35953" y="78173"/>
                    <a:pt x="38914" y="77526"/>
                    <a:pt x="41627" y="76250"/>
                  </a:cubicBezTo>
                  <a:cubicBezTo>
                    <a:pt x="42579" y="76250"/>
                    <a:pt x="43340" y="76250"/>
                    <a:pt x="43816" y="77393"/>
                  </a:cubicBezTo>
                  <a:lnTo>
                    <a:pt x="46196" y="83580"/>
                  </a:lnTo>
                  <a:cubicBezTo>
                    <a:pt x="46263" y="83961"/>
                    <a:pt x="46263" y="84342"/>
                    <a:pt x="46196" y="84723"/>
                  </a:cubicBezTo>
                  <a:cubicBezTo>
                    <a:pt x="46196" y="85294"/>
                    <a:pt x="45720" y="85770"/>
                    <a:pt x="44864" y="86341"/>
                  </a:cubicBezTo>
                  <a:cubicBezTo>
                    <a:pt x="40018" y="88616"/>
                    <a:pt x="34697" y="89730"/>
                    <a:pt x="29347" y="89578"/>
                  </a:cubicBezTo>
                  <a:cubicBezTo>
                    <a:pt x="23235" y="90358"/>
                    <a:pt x="17181" y="87817"/>
                    <a:pt x="13450" y="82914"/>
                  </a:cubicBezTo>
                  <a:cubicBezTo>
                    <a:pt x="11793" y="80601"/>
                    <a:pt x="10717" y="77926"/>
                    <a:pt x="10308" y="75108"/>
                  </a:cubicBezTo>
                  <a:cubicBezTo>
                    <a:pt x="10308" y="71681"/>
                    <a:pt x="9832" y="68064"/>
                    <a:pt x="9832" y="64256"/>
                  </a:cubicBezTo>
                  <a:lnTo>
                    <a:pt x="9832" y="31509"/>
                  </a:lnTo>
                  <a:lnTo>
                    <a:pt x="2121" y="31509"/>
                  </a:lnTo>
                  <a:cubicBezTo>
                    <a:pt x="694" y="31509"/>
                    <a:pt x="27" y="30843"/>
                    <a:pt x="27" y="29510"/>
                  </a:cubicBezTo>
                  <a:lnTo>
                    <a:pt x="27" y="22466"/>
                  </a:lnTo>
                  <a:cubicBezTo>
                    <a:pt x="-144" y="21485"/>
                    <a:pt x="513" y="20543"/>
                    <a:pt x="1493" y="20371"/>
                  </a:cubicBezTo>
                  <a:cubicBezTo>
                    <a:pt x="1703" y="20333"/>
                    <a:pt x="1912" y="20333"/>
                    <a:pt x="2121" y="20371"/>
                  </a:cubicBezTo>
                  <a:lnTo>
                    <a:pt x="9832" y="20371"/>
                  </a:lnTo>
                  <a:lnTo>
                    <a:pt x="9832" y="2094"/>
                  </a:lnTo>
                  <a:cubicBezTo>
                    <a:pt x="9832" y="666"/>
                    <a:pt x="10499" y="0"/>
                    <a:pt x="11831" y="0"/>
                  </a:cubicBezTo>
                  <a:lnTo>
                    <a:pt x="22969" y="0"/>
                  </a:lnTo>
                  <a:cubicBezTo>
                    <a:pt x="24302" y="0"/>
                    <a:pt x="24968" y="666"/>
                    <a:pt x="24968" y="2094"/>
                  </a:cubicBezTo>
                  <a:lnTo>
                    <a:pt x="24968" y="20371"/>
                  </a:lnTo>
                  <a:lnTo>
                    <a:pt x="38676" y="20371"/>
                  </a:lnTo>
                  <a:cubicBezTo>
                    <a:pt x="39657" y="20200"/>
                    <a:pt x="40599" y="20857"/>
                    <a:pt x="40770" y="21838"/>
                  </a:cubicBezTo>
                  <a:cubicBezTo>
                    <a:pt x="40808" y="22047"/>
                    <a:pt x="40808" y="22256"/>
                    <a:pt x="40770" y="22466"/>
                  </a:cubicBezTo>
                  <a:lnTo>
                    <a:pt x="40770" y="29510"/>
                  </a:lnTo>
                  <a:cubicBezTo>
                    <a:pt x="40770" y="30843"/>
                    <a:pt x="40104" y="31509"/>
                    <a:pt x="38676" y="31509"/>
                  </a:cubicBezTo>
                  <a:close/>
                </a:path>
              </a:pathLst>
            </a:custGeom>
            <a:solidFill>
              <a:srgbClr val="FFFFFF"/>
            </a:solidFill>
            <a:ln w="9508" cap="flat">
              <a:noFill/>
              <a:prstDash val="solid"/>
              <a:miter/>
            </a:ln>
          </p:spPr>
          <p:txBody>
            <a:bodyPr rtlCol="0" anchor="ctr"/>
            <a:lstStyle/>
            <a:p>
              <a:endParaRPr lang="en-US"/>
            </a:p>
          </p:txBody>
        </p:sp>
      </p:grpSp>
      <p:sp>
        <p:nvSpPr>
          <p:cNvPr id="35" name="Tijdelijke aanduiding voor tekst 11">
            <a:extLst>
              <a:ext uri="{FF2B5EF4-FFF2-40B4-BE49-F238E27FC236}">
                <a16:creationId xmlns:a16="http://schemas.microsoft.com/office/drawing/2014/main" id="{55E53AF5-6DE2-2B44-9CA8-F5FAD9134EF6}"/>
              </a:ext>
            </a:extLst>
          </p:cNvPr>
          <p:cNvSpPr>
            <a:spLocks noGrp="1"/>
          </p:cNvSpPr>
          <p:nvPr>
            <p:ph type="body" sz="quarter" idx="22"/>
          </p:nvPr>
        </p:nvSpPr>
        <p:spPr>
          <a:xfrm>
            <a:off x="5040758" y="5519282"/>
            <a:ext cx="498029" cy="573405"/>
          </a:xfrm>
        </p:spPr>
        <p:txBody>
          <a:bodyPr/>
          <a:lstStyle/>
          <a:p>
            <a:endParaRPr lang="nl-NL" dirty="0"/>
          </a:p>
        </p:txBody>
      </p:sp>
      <p:sp>
        <p:nvSpPr>
          <p:cNvPr id="36" name="Tijdelijke aanduiding voor tekst 12">
            <a:extLst>
              <a:ext uri="{FF2B5EF4-FFF2-40B4-BE49-F238E27FC236}">
                <a16:creationId xmlns:a16="http://schemas.microsoft.com/office/drawing/2014/main" id="{7FC380EA-EBEC-9744-9D51-B1EA7C2EADFC}"/>
              </a:ext>
            </a:extLst>
          </p:cNvPr>
          <p:cNvSpPr>
            <a:spLocks noGrp="1"/>
          </p:cNvSpPr>
          <p:nvPr>
            <p:ph type="body" sz="quarter" idx="23"/>
          </p:nvPr>
        </p:nvSpPr>
        <p:spPr>
          <a:xfrm>
            <a:off x="5642354" y="5607832"/>
            <a:ext cx="5311209" cy="484855"/>
          </a:xfrm>
        </p:spPr>
        <p:txBody>
          <a:bodyPr>
            <a:noAutofit/>
          </a:bodyPr>
          <a:lstStyle/>
          <a:p>
            <a:pPr>
              <a:lnSpc>
                <a:spcPct val="150000"/>
              </a:lnSpc>
            </a:pPr>
            <a:r>
              <a:rPr lang="nl-NL" sz="1200" dirty="0"/>
              <a:t>Spreek met je ouder(s) af wanneer jullie geen media gebruiken. </a:t>
            </a:r>
          </a:p>
        </p:txBody>
      </p:sp>
    </p:spTree>
    <p:extLst>
      <p:ext uri="{BB962C8B-B14F-4D97-AF65-F5344CB8AC3E}">
        <p14:creationId xmlns:p14="http://schemas.microsoft.com/office/powerpoint/2010/main" val="366562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53CBF2E-2934-6E41-AFAA-5000F5151FBF}"/>
              </a:ext>
            </a:extLst>
          </p:cNvPr>
          <p:cNvSpPr>
            <a:spLocks noGrp="1"/>
          </p:cNvSpPr>
          <p:nvPr>
            <p:ph type="body" sz="quarter" idx="11"/>
          </p:nvPr>
        </p:nvSpPr>
        <p:spPr/>
        <p:txBody>
          <a:bodyPr/>
          <a:lstStyle/>
          <a:p>
            <a:r>
              <a:rPr lang="nl-NL" dirty="0"/>
              <a:t>20-20-2</a:t>
            </a:r>
          </a:p>
        </p:txBody>
      </p:sp>
      <p:sp>
        <p:nvSpPr>
          <p:cNvPr id="3" name="Tijdelijke aanduiding voor tekst 2">
            <a:extLst>
              <a:ext uri="{FF2B5EF4-FFF2-40B4-BE49-F238E27FC236}">
                <a16:creationId xmlns:a16="http://schemas.microsoft.com/office/drawing/2014/main" id="{EA1F148F-6B92-594F-999C-A52B3FF5C2A7}"/>
              </a:ext>
            </a:extLst>
          </p:cNvPr>
          <p:cNvSpPr>
            <a:spLocks noGrp="1"/>
          </p:cNvSpPr>
          <p:nvPr>
            <p:ph type="body" sz="quarter" idx="12"/>
          </p:nvPr>
        </p:nvSpPr>
        <p:spPr>
          <a:xfrm>
            <a:off x="591060" y="2210765"/>
            <a:ext cx="4529580" cy="3532810"/>
          </a:xfrm>
        </p:spPr>
        <p:txBody>
          <a:bodyPr>
            <a:normAutofit/>
          </a:bodyPr>
          <a:lstStyle/>
          <a:p>
            <a:r>
              <a:rPr lang="nl-NL" sz="1400" dirty="0"/>
              <a:t>Het lijkt bijna wel een datum of een pincode. Maar nee, 20-20-2 staat voor een </a:t>
            </a:r>
            <a:r>
              <a:rPr lang="nl-NL" sz="1400" b="1" dirty="0"/>
              <a:t>regel </a:t>
            </a:r>
            <a:r>
              <a:rPr lang="nl-NL" sz="1400" dirty="0"/>
              <a:t>die helpt je </a:t>
            </a:r>
            <a:r>
              <a:rPr lang="nl-NL" sz="1400" b="1" dirty="0"/>
              <a:t>ogen te beschermen</a:t>
            </a:r>
            <a:r>
              <a:rPr lang="nl-NL" sz="1400" dirty="0"/>
              <a:t>. Want veel meer kinderen dan vroeger dragen al op jonge leeftijd een bril. En dat heeft te maken met het kijken naar schermpjes. Hoe kun je nou zorgvuldig met je ogen omgaan? </a:t>
            </a:r>
          </a:p>
          <a:p>
            <a:r>
              <a:rPr lang="nl-NL" sz="1400" dirty="0"/>
              <a:t>In dit filmpje leggen ze het uit. </a:t>
            </a:r>
          </a:p>
        </p:txBody>
      </p:sp>
      <p:pic>
        <p:nvPicPr>
          <p:cNvPr id="5" name="Onlinemedia 4" descr="Pearle Opticiens - Schermvoorlichting voor kinderogen">
            <a:hlinkClick r:id="" action="ppaction://media"/>
            <a:extLst>
              <a:ext uri="{FF2B5EF4-FFF2-40B4-BE49-F238E27FC236}">
                <a16:creationId xmlns:a16="http://schemas.microsoft.com/office/drawing/2014/main" id="{AA961BA8-6B37-6F4A-9BD1-B8FDC3F652E2}"/>
              </a:ext>
            </a:extLst>
          </p:cNvPr>
          <p:cNvPicPr>
            <a:picLocks noGrp="1" noRot="1" noChangeAspect="1"/>
          </p:cNvPicPr>
          <p:nvPr>
            <p:ph type="media" sz="quarter" idx="13"/>
            <a:videoFile r:link="rId1"/>
          </p:nvPr>
        </p:nvPicPr>
        <p:blipFill>
          <a:blip r:embed="rId3"/>
          <a:stretch>
            <a:fillRect/>
          </a:stretch>
        </p:blipFill>
        <p:spPr>
          <a:xfrm>
            <a:off x="6555867" y="2613182"/>
            <a:ext cx="5267325" cy="2976562"/>
          </a:xfrm>
          <a:prstGeom prst="rect">
            <a:avLst/>
          </a:prstGeom>
        </p:spPr>
      </p:pic>
      <p:grpSp>
        <p:nvGrpSpPr>
          <p:cNvPr id="6" name="Group 221">
            <a:extLst>
              <a:ext uri="{FF2B5EF4-FFF2-40B4-BE49-F238E27FC236}">
                <a16:creationId xmlns:a16="http://schemas.microsoft.com/office/drawing/2014/main" id="{BF8EAF6C-8333-774D-829E-E7284C7C488A}"/>
              </a:ext>
            </a:extLst>
          </p:cNvPr>
          <p:cNvGrpSpPr/>
          <p:nvPr/>
        </p:nvGrpSpPr>
        <p:grpSpPr>
          <a:xfrm>
            <a:off x="4888993" y="613746"/>
            <a:ext cx="853439" cy="860756"/>
            <a:chOff x="7108959" y="2428320"/>
            <a:chExt cx="421709" cy="475216"/>
          </a:xfrm>
        </p:grpSpPr>
        <p:sp>
          <p:nvSpPr>
            <p:cNvPr id="7" name="Graphic 2">
              <a:extLst>
                <a:ext uri="{FF2B5EF4-FFF2-40B4-BE49-F238E27FC236}">
                  <a16:creationId xmlns:a16="http://schemas.microsoft.com/office/drawing/2014/main" id="{9AFF9EE7-2324-8B43-9607-2777D5FFB6A0}"/>
                </a:ext>
              </a:extLst>
            </p:cNvPr>
            <p:cNvSpPr/>
            <p:nvPr/>
          </p:nvSpPr>
          <p:spPr>
            <a:xfrm>
              <a:off x="7228523" y="2602525"/>
              <a:ext cx="302145" cy="301011"/>
            </a:xfrm>
            <a:custGeom>
              <a:avLst/>
              <a:gdLst>
                <a:gd name="connsiteX0" fmla="*/ 297291 w 302145"/>
                <a:gd name="connsiteY0" fmla="*/ 301004 h 301011"/>
                <a:gd name="connsiteX1" fmla="*/ 293769 w 302145"/>
                <a:gd name="connsiteY1" fmla="*/ 299385 h 301011"/>
                <a:gd name="connsiteX2" fmla="*/ 243030 w 302145"/>
                <a:gd name="connsiteY2" fmla="*/ 239603 h 301011"/>
                <a:gd name="connsiteX3" fmla="*/ 65494 w 302145"/>
                <a:gd name="connsiteY3" fmla="*/ 239603 h 301011"/>
                <a:gd name="connsiteX4" fmla="*/ 0 w 302145"/>
                <a:gd name="connsiteY4" fmla="*/ 167066 h 301011"/>
                <a:gd name="connsiteX5" fmla="*/ 0 w 302145"/>
                <a:gd name="connsiteY5" fmla="*/ 150502 h 301011"/>
                <a:gd name="connsiteX6" fmla="*/ 4760 w 302145"/>
                <a:gd name="connsiteY6" fmla="*/ 145742 h 301011"/>
                <a:gd name="connsiteX7" fmla="*/ 9519 w 302145"/>
                <a:gd name="connsiteY7" fmla="*/ 150502 h 301011"/>
                <a:gd name="connsiteX8" fmla="*/ 9519 w 302145"/>
                <a:gd name="connsiteY8" fmla="*/ 167066 h 301011"/>
                <a:gd name="connsiteX9" fmla="*/ 65779 w 302145"/>
                <a:gd name="connsiteY9" fmla="*/ 230465 h 301011"/>
                <a:gd name="connsiteX10" fmla="*/ 245505 w 302145"/>
                <a:gd name="connsiteY10" fmla="*/ 230465 h 301011"/>
                <a:gd name="connsiteX11" fmla="*/ 249028 w 302145"/>
                <a:gd name="connsiteY11" fmla="*/ 232083 h 301011"/>
                <a:gd name="connsiteX12" fmla="*/ 292912 w 302145"/>
                <a:gd name="connsiteY12" fmla="*/ 283869 h 301011"/>
                <a:gd name="connsiteX13" fmla="*/ 292912 w 302145"/>
                <a:gd name="connsiteY13" fmla="*/ 72633 h 301011"/>
                <a:gd name="connsiteX14" fmla="*/ 236652 w 302145"/>
                <a:gd name="connsiteY14" fmla="*/ 9234 h 301011"/>
                <a:gd name="connsiteX15" fmla="*/ 196480 w 302145"/>
                <a:gd name="connsiteY15" fmla="*/ 9234 h 301011"/>
                <a:gd name="connsiteX16" fmla="*/ 191911 w 302145"/>
                <a:gd name="connsiteY16" fmla="*/ 4665 h 301011"/>
                <a:gd name="connsiteX17" fmla="*/ 196480 w 302145"/>
                <a:gd name="connsiteY17" fmla="*/ 0 h 301011"/>
                <a:gd name="connsiteX18" fmla="*/ 236652 w 302145"/>
                <a:gd name="connsiteY18" fmla="*/ 0 h 301011"/>
                <a:gd name="connsiteX19" fmla="*/ 302146 w 302145"/>
                <a:gd name="connsiteY19" fmla="*/ 72633 h 301011"/>
                <a:gd name="connsiteX20" fmla="*/ 302146 w 302145"/>
                <a:gd name="connsiteY20" fmla="*/ 296339 h 301011"/>
                <a:gd name="connsiteX21" fmla="*/ 299100 w 302145"/>
                <a:gd name="connsiteY21" fmla="*/ 300718 h 301011"/>
                <a:gd name="connsiteX22" fmla="*/ 297291 w 302145"/>
                <a:gd name="connsiteY22" fmla="*/ 301004 h 30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145" h="301011">
                  <a:moveTo>
                    <a:pt x="297291" y="301004"/>
                  </a:moveTo>
                  <a:cubicBezTo>
                    <a:pt x="295939" y="301013"/>
                    <a:pt x="294644" y="300423"/>
                    <a:pt x="293769" y="299385"/>
                  </a:cubicBezTo>
                  <a:lnTo>
                    <a:pt x="243030" y="239603"/>
                  </a:lnTo>
                  <a:lnTo>
                    <a:pt x="65494" y="239603"/>
                  </a:lnTo>
                  <a:cubicBezTo>
                    <a:pt x="29415" y="239603"/>
                    <a:pt x="0" y="207142"/>
                    <a:pt x="0" y="167066"/>
                  </a:cubicBezTo>
                  <a:lnTo>
                    <a:pt x="0" y="150502"/>
                  </a:lnTo>
                  <a:cubicBezTo>
                    <a:pt x="0" y="147874"/>
                    <a:pt x="2132" y="145742"/>
                    <a:pt x="4760" y="145742"/>
                  </a:cubicBezTo>
                  <a:cubicBezTo>
                    <a:pt x="7387" y="145742"/>
                    <a:pt x="9519" y="147874"/>
                    <a:pt x="9519" y="150502"/>
                  </a:cubicBezTo>
                  <a:lnTo>
                    <a:pt x="9519" y="167066"/>
                  </a:lnTo>
                  <a:cubicBezTo>
                    <a:pt x="9519" y="202002"/>
                    <a:pt x="34746" y="230465"/>
                    <a:pt x="65779" y="230465"/>
                  </a:cubicBezTo>
                  <a:lnTo>
                    <a:pt x="245505" y="230465"/>
                  </a:lnTo>
                  <a:cubicBezTo>
                    <a:pt x="246867" y="230446"/>
                    <a:pt x="248161" y="231036"/>
                    <a:pt x="249028" y="232083"/>
                  </a:cubicBezTo>
                  <a:lnTo>
                    <a:pt x="292912" y="283869"/>
                  </a:lnTo>
                  <a:lnTo>
                    <a:pt x="292912" y="72633"/>
                  </a:lnTo>
                  <a:cubicBezTo>
                    <a:pt x="292912" y="37697"/>
                    <a:pt x="267686" y="9234"/>
                    <a:pt x="236652" y="9234"/>
                  </a:cubicBezTo>
                  <a:lnTo>
                    <a:pt x="196480" y="9234"/>
                  </a:lnTo>
                  <a:cubicBezTo>
                    <a:pt x="193958" y="9234"/>
                    <a:pt x="191911" y="7187"/>
                    <a:pt x="191911" y="4665"/>
                  </a:cubicBezTo>
                  <a:cubicBezTo>
                    <a:pt x="191911" y="2123"/>
                    <a:pt x="193939" y="48"/>
                    <a:pt x="196480" y="0"/>
                  </a:cubicBezTo>
                  <a:lnTo>
                    <a:pt x="236652" y="0"/>
                  </a:lnTo>
                  <a:cubicBezTo>
                    <a:pt x="272731" y="0"/>
                    <a:pt x="302146" y="32556"/>
                    <a:pt x="302146" y="72633"/>
                  </a:cubicBezTo>
                  <a:lnTo>
                    <a:pt x="302146" y="296339"/>
                  </a:lnTo>
                  <a:cubicBezTo>
                    <a:pt x="302146" y="298290"/>
                    <a:pt x="300927" y="300042"/>
                    <a:pt x="299100" y="300718"/>
                  </a:cubicBezTo>
                  <a:cubicBezTo>
                    <a:pt x="298528" y="300946"/>
                    <a:pt x="297910" y="301042"/>
                    <a:pt x="297291" y="301004"/>
                  </a:cubicBezTo>
                  <a:close/>
                </a:path>
              </a:pathLst>
            </a:custGeom>
            <a:solidFill>
              <a:srgbClr val="8A888B"/>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7A621AF-FB1A-044D-BFB0-A94E00C5112C}"/>
                </a:ext>
              </a:extLst>
            </p:cNvPr>
            <p:cNvSpPr/>
            <p:nvPr/>
          </p:nvSpPr>
          <p:spPr>
            <a:xfrm>
              <a:off x="7262103" y="2666567"/>
              <a:ext cx="54619" cy="103270"/>
            </a:xfrm>
            <a:custGeom>
              <a:avLst/>
              <a:gdLst>
                <a:gd name="connsiteX0" fmla="*/ 29724 w 54619"/>
                <a:gd name="connsiteY0" fmla="*/ 36102 h 103270"/>
                <a:gd name="connsiteX1" fmla="*/ 29724 w 54619"/>
                <a:gd name="connsiteY1" fmla="*/ 75703 h 103270"/>
                <a:gd name="connsiteX2" fmla="*/ 31628 w 54619"/>
                <a:gd name="connsiteY2" fmla="*/ 86460 h 103270"/>
                <a:gd name="connsiteX3" fmla="*/ 38862 w 54619"/>
                <a:gd name="connsiteY3" fmla="*/ 89791 h 103270"/>
                <a:gd name="connsiteX4" fmla="*/ 49144 w 54619"/>
                <a:gd name="connsiteY4" fmla="*/ 87602 h 103270"/>
                <a:gd name="connsiteX5" fmla="*/ 51714 w 54619"/>
                <a:gd name="connsiteY5" fmla="*/ 88839 h 103270"/>
                <a:gd name="connsiteX6" fmla="*/ 54570 w 54619"/>
                <a:gd name="connsiteY6" fmla="*/ 96074 h 103270"/>
                <a:gd name="connsiteX7" fmla="*/ 54570 w 54619"/>
                <a:gd name="connsiteY7" fmla="*/ 97407 h 103270"/>
                <a:gd name="connsiteX8" fmla="*/ 52951 w 54619"/>
                <a:gd name="connsiteY8" fmla="*/ 99216 h 103270"/>
                <a:gd name="connsiteX9" fmla="*/ 34674 w 54619"/>
                <a:gd name="connsiteY9" fmla="*/ 103023 h 103270"/>
                <a:gd name="connsiteX10" fmla="*/ 15635 w 54619"/>
                <a:gd name="connsiteY10" fmla="*/ 95789 h 103270"/>
                <a:gd name="connsiteX11" fmla="*/ 11923 w 54619"/>
                <a:gd name="connsiteY11" fmla="*/ 86269 h 103270"/>
                <a:gd name="connsiteX12" fmla="*/ 11256 w 54619"/>
                <a:gd name="connsiteY12" fmla="*/ 73608 h 103270"/>
                <a:gd name="connsiteX13" fmla="*/ 11256 w 54619"/>
                <a:gd name="connsiteY13" fmla="*/ 35531 h 103270"/>
                <a:gd name="connsiteX14" fmla="*/ 1737 w 54619"/>
                <a:gd name="connsiteY14" fmla="*/ 35531 h 103270"/>
                <a:gd name="connsiteX15" fmla="*/ 23 w 54619"/>
                <a:gd name="connsiteY15" fmla="*/ 34198 h 103270"/>
                <a:gd name="connsiteX16" fmla="*/ 23 w 54619"/>
                <a:gd name="connsiteY16" fmla="*/ 26011 h 103270"/>
                <a:gd name="connsiteX17" fmla="*/ 1784 w 54619"/>
                <a:gd name="connsiteY17" fmla="*/ 23631 h 103270"/>
                <a:gd name="connsiteX18" fmla="*/ 2403 w 54619"/>
                <a:gd name="connsiteY18" fmla="*/ 23631 h 103270"/>
                <a:gd name="connsiteX19" fmla="*/ 11923 w 54619"/>
                <a:gd name="connsiteY19" fmla="*/ 23631 h 103270"/>
                <a:gd name="connsiteX20" fmla="*/ 11923 w 54619"/>
                <a:gd name="connsiteY20" fmla="*/ 2403 h 103270"/>
                <a:gd name="connsiteX21" fmla="*/ 13684 w 54619"/>
                <a:gd name="connsiteY21" fmla="*/ 23 h 103270"/>
                <a:gd name="connsiteX22" fmla="*/ 14302 w 54619"/>
                <a:gd name="connsiteY22" fmla="*/ 23 h 103270"/>
                <a:gd name="connsiteX23" fmla="*/ 27535 w 54619"/>
                <a:gd name="connsiteY23" fmla="*/ 23 h 103270"/>
                <a:gd name="connsiteX24" fmla="*/ 29914 w 54619"/>
                <a:gd name="connsiteY24" fmla="*/ 1784 h 103270"/>
                <a:gd name="connsiteX25" fmla="*/ 29914 w 54619"/>
                <a:gd name="connsiteY25" fmla="*/ 2403 h 103270"/>
                <a:gd name="connsiteX26" fmla="*/ 29914 w 54619"/>
                <a:gd name="connsiteY26" fmla="*/ 23631 h 103270"/>
                <a:gd name="connsiteX27" fmla="*/ 46097 w 54619"/>
                <a:gd name="connsiteY27" fmla="*/ 23631 h 103270"/>
                <a:gd name="connsiteX28" fmla="*/ 48572 w 54619"/>
                <a:gd name="connsiteY28" fmla="*/ 26011 h 103270"/>
                <a:gd name="connsiteX29" fmla="*/ 48572 w 54619"/>
                <a:gd name="connsiteY29" fmla="*/ 34198 h 103270"/>
                <a:gd name="connsiteX30" fmla="*/ 46602 w 54619"/>
                <a:gd name="connsiteY30" fmla="*/ 36587 h 103270"/>
                <a:gd name="connsiteX31" fmla="*/ 46097 w 54619"/>
                <a:gd name="connsiteY31" fmla="*/ 36578 h 10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619" h="103270">
                  <a:moveTo>
                    <a:pt x="29724" y="36102"/>
                  </a:moveTo>
                  <a:lnTo>
                    <a:pt x="29724" y="75703"/>
                  </a:lnTo>
                  <a:cubicBezTo>
                    <a:pt x="29486" y="79387"/>
                    <a:pt x="30143" y="83080"/>
                    <a:pt x="31628" y="86460"/>
                  </a:cubicBezTo>
                  <a:cubicBezTo>
                    <a:pt x="33246" y="88811"/>
                    <a:pt x="36026" y="90086"/>
                    <a:pt x="38862" y="89791"/>
                  </a:cubicBezTo>
                  <a:cubicBezTo>
                    <a:pt x="42404" y="89772"/>
                    <a:pt x="45907" y="89030"/>
                    <a:pt x="49144" y="87602"/>
                  </a:cubicBezTo>
                  <a:cubicBezTo>
                    <a:pt x="50286" y="87126"/>
                    <a:pt x="51143" y="87602"/>
                    <a:pt x="51714" y="88839"/>
                  </a:cubicBezTo>
                  <a:lnTo>
                    <a:pt x="54570" y="96074"/>
                  </a:lnTo>
                  <a:cubicBezTo>
                    <a:pt x="54636" y="96512"/>
                    <a:pt x="54636" y="96969"/>
                    <a:pt x="54570" y="97407"/>
                  </a:cubicBezTo>
                  <a:cubicBezTo>
                    <a:pt x="54570" y="97978"/>
                    <a:pt x="53998" y="98549"/>
                    <a:pt x="52951" y="99216"/>
                  </a:cubicBezTo>
                  <a:cubicBezTo>
                    <a:pt x="47221" y="101852"/>
                    <a:pt x="40976" y="103157"/>
                    <a:pt x="34674" y="103023"/>
                  </a:cubicBezTo>
                  <a:cubicBezTo>
                    <a:pt x="27496" y="104147"/>
                    <a:pt x="20262" y="101395"/>
                    <a:pt x="15635" y="95789"/>
                  </a:cubicBezTo>
                  <a:cubicBezTo>
                    <a:pt x="13598" y="92990"/>
                    <a:pt x="12322" y="89706"/>
                    <a:pt x="11923" y="86269"/>
                  </a:cubicBezTo>
                  <a:cubicBezTo>
                    <a:pt x="11447" y="82062"/>
                    <a:pt x="11228" y="77835"/>
                    <a:pt x="11256" y="73608"/>
                  </a:cubicBezTo>
                  <a:lnTo>
                    <a:pt x="11256" y="35531"/>
                  </a:lnTo>
                  <a:lnTo>
                    <a:pt x="1737" y="35531"/>
                  </a:lnTo>
                  <a:cubicBezTo>
                    <a:pt x="966" y="35436"/>
                    <a:pt x="299" y="34931"/>
                    <a:pt x="23" y="34198"/>
                  </a:cubicBezTo>
                  <a:lnTo>
                    <a:pt x="23" y="26011"/>
                  </a:lnTo>
                  <a:cubicBezTo>
                    <a:pt x="-148" y="24869"/>
                    <a:pt x="642" y="23803"/>
                    <a:pt x="1784" y="23631"/>
                  </a:cubicBezTo>
                  <a:cubicBezTo>
                    <a:pt x="1994" y="23603"/>
                    <a:pt x="2203" y="23603"/>
                    <a:pt x="2403" y="23631"/>
                  </a:cubicBezTo>
                  <a:lnTo>
                    <a:pt x="11923" y="23631"/>
                  </a:lnTo>
                  <a:lnTo>
                    <a:pt x="11923" y="2403"/>
                  </a:lnTo>
                  <a:cubicBezTo>
                    <a:pt x="11751" y="1261"/>
                    <a:pt x="12541" y="195"/>
                    <a:pt x="13684" y="23"/>
                  </a:cubicBezTo>
                  <a:cubicBezTo>
                    <a:pt x="13893" y="-5"/>
                    <a:pt x="14103" y="-5"/>
                    <a:pt x="14302" y="23"/>
                  </a:cubicBezTo>
                  <a:lnTo>
                    <a:pt x="27535" y="23"/>
                  </a:lnTo>
                  <a:cubicBezTo>
                    <a:pt x="28677" y="-148"/>
                    <a:pt x="29743" y="642"/>
                    <a:pt x="29914" y="1784"/>
                  </a:cubicBezTo>
                  <a:cubicBezTo>
                    <a:pt x="29943" y="1994"/>
                    <a:pt x="29943" y="2203"/>
                    <a:pt x="29914" y="2403"/>
                  </a:cubicBezTo>
                  <a:lnTo>
                    <a:pt x="29914" y="23631"/>
                  </a:lnTo>
                  <a:lnTo>
                    <a:pt x="46097" y="23631"/>
                  </a:lnTo>
                  <a:cubicBezTo>
                    <a:pt x="47716" y="23631"/>
                    <a:pt x="48572" y="24393"/>
                    <a:pt x="48572" y="26011"/>
                  </a:cubicBezTo>
                  <a:lnTo>
                    <a:pt x="48572" y="34198"/>
                  </a:lnTo>
                  <a:cubicBezTo>
                    <a:pt x="48687" y="35397"/>
                    <a:pt x="47811" y="36473"/>
                    <a:pt x="46602" y="36587"/>
                  </a:cubicBezTo>
                  <a:cubicBezTo>
                    <a:pt x="46430" y="36606"/>
                    <a:pt x="46269" y="36597"/>
                    <a:pt x="46097" y="36578"/>
                  </a:cubicBezTo>
                  <a:close/>
                </a:path>
              </a:pathLst>
            </a:custGeom>
            <a:solidFill>
              <a:srgbClr val="8A888B"/>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E3AE8897-63B0-E243-9087-F54D073F3CE1}"/>
                </a:ext>
              </a:extLst>
            </p:cNvPr>
            <p:cNvSpPr/>
            <p:nvPr/>
          </p:nvSpPr>
          <p:spPr>
            <a:xfrm>
              <a:off x="7324584" y="2688002"/>
              <a:ext cx="74254" cy="81675"/>
            </a:xfrm>
            <a:custGeom>
              <a:avLst/>
              <a:gdLst>
                <a:gd name="connsiteX0" fmla="*/ 179 w 74254"/>
                <a:gd name="connsiteY0" fmla="*/ 41892 h 81675"/>
                <a:gd name="connsiteX1" fmla="*/ 3797 w 74254"/>
                <a:gd name="connsiteY1" fmla="*/ 21426 h 81675"/>
                <a:gd name="connsiteX2" fmla="*/ 13316 w 74254"/>
                <a:gd name="connsiteY2" fmla="*/ 8289 h 81675"/>
                <a:gd name="connsiteX3" fmla="*/ 54535 w 74254"/>
                <a:gd name="connsiteY3" fmla="*/ 2958 h 81675"/>
                <a:gd name="connsiteX4" fmla="*/ 71480 w 74254"/>
                <a:gd name="connsiteY4" fmla="*/ 21235 h 81675"/>
                <a:gd name="connsiteX5" fmla="*/ 74145 w 74254"/>
                <a:gd name="connsiteY5" fmla="*/ 38561 h 81675"/>
                <a:gd name="connsiteX6" fmla="*/ 63293 w 74254"/>
                <a:gd name="connsiteY6" fmla="*/ 70641 h 81675"/>
                <a:gd name="connsiteX7" fmla="*/ 35592 w 74254"/>
                <a:gd name="connsiteY7" fmla="*/ 81588 h 81675"/>
                <a:gd name="connsiteX8" fmla="*/ 9318 w 74254"/>
                <a:gd name="connsiteY8" fmla="*/ 72069 h 81675"/>
                <a:gd name="connsiteX9" fmla="*/ 179 w 74254"/>
                <a:gd name="connsiteY9" fmla="*/ 41892 h 81675"/>
                <a:gd name="connsiteX10" fmla="*/ 37020 w 74254"/>
                <a:gd name="connsiteY10" fmla="*/ 68642 h 81675"/>
                <a:gd name="connsiteX11" fmla="*/ 51108 w 74254"/>
                <a:gd name="connsiteY11" fmla="*/ 61598 h 81675"/>
                <a:gd name="connsiteX12" fmla="*/ 51108 w 74254"/>
                <a:gd name="connsiteY12" fmla="*/ 19903 h 81675"/>
                <a:gd name="connsiteX13" fmla="*/ 36734 w 74254"/>
                <a:gd name="connsiteY13" fmla="*/ 12858 h 81675"/>
                <a:gd name="connsiteX14" fmla="*/ 18266 w 74254"/>
                <a:gd name="connsiteY14" fmla="*/ 38370 h 81675"/>
                <a:gd name="connsiteX15" fmla="*/ 37020 w 74254"/>
                <a:gd name="connsiteY15" fmla="*/ 68642 h 8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54" h="81675">
                  <a:moveTo>
                    <a:pt x="179" y="41892"/>
                  </a:moveTo>
                  <a:cubicBezTo>
                    <a:pt x="27" y="34896"/>
                    <a:pt x="1255" y="27947"/>
                    <a:pt x="3797" y="21426"/>
                  </a:cubicBezTo>
                  <a:cubicBezTo>
                    <a:pt x="5739" y="16276"/>
                    <a:pt x="9023" y="11745"/>
                    <a:pt x="13316" y="8289"/>
                  </a:cubicBezTo>
                  <a:cubicBezTo>
                    <a:pt x="25253" y="-393"/>
                    <a:pt x="40789" y="-2401"/>
                    <a:pt x="54535" y="2958"/>
                  </a:cubicBezTo>
                  <a:cubicBezTo>
                    <a:pt x="62760" y="6023"/>
                    <a:pt x="69043" y="12801"/>
                    <a:pt x="71480" y="21235"/>
                  </a:cubicBezTo>
                  <a:cubicBezTo>
                    <a:pt x="73327" y="26823"/>
                    <a:pt x="74221" y="32678"/>
                    <a:pt x="74145" y="38561"/>
                  </a:cubicBezTo>
                  <a:cubicBezTo>
                    <a:pt x="74974" y="50279"/>
                    <a:pt x="71071" y="61836"/>
                    <a:pt x="63293" y="70641"/>
                  </a:cubicBezTo>
                  <a:cubicBezTo>
                    <a:pt x="55925" y="77904"/>
                    <a:pt x="45930" y="81855"/>
                    <a:pt x="35592" y="81588"/>
                  </a:cubicBezTo>
                  <a:cubicBezTo>
                    <a:pt x="25882" y="82283"/>
                    <a:pt x="16334" y="78818"/>
                    <a:pt x="9318" y="72069"/>
                  </a:cubicBezTo>
                  <a:cubicBezTo>
                    <a:pt x="2445" y="63587"/>
                    <a:pt x="-830" y="52754"/>
                    <a:pt x="179" y="41892"/>
                  </a:cubicBezTo>
                  <a:close/>
                  <a:moveTo>
                    <a:pt x="37020" y="68642"/>
                  </a:moveTo>
                  <a:cubicBezTo>
                    <a:pt x="42655" y="69051"/>
                    <a:pt x="48053" y="66348"/>
                    <a:pt x="51108" y="61598"/>
                  </a:cubicBezTo>
                  <a:cubicBezTo>
                    <a:pt x="56953" y="48308"/>
                    <a:pt x="56953" y="33182"/>
                    <a:pt x="51108" y="19903"/>
                  </a:cubicBezTo>
                  <a:cubicBezTo>
                    <a:pt x="47967" y="15105"/>
                    <a:pt x="42455" y="12401"/>
                    <a:pt x="36734" y="12858"/>
                  </a:cubicBezTo>
                  <a:cubicBezTo>
                    <a:pt x="24454" y="12858"/>
                    <a:pt x="18266" y="21426"/>
                    <a:pt x="18266" y="38370"/>
                  </a:cubicBezTo>
                  <a:cubicBezTo>
                    <a:pt x="18266" y="58551"/>
                    <a:pt x="24549" y="68642"/>
                    <a:pt x="37020" y="68642"/>
                  </a:cubicBezTo>
                  <a:close/>
                </a:path>
              </a:pathLst>
            </a:custGeom>
            <a:solidFill>
              <a:srgbClr val="8A888B"/>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A57EFCDE-10D3-954A-B396-9F8EDCF5B64B}"/>
                </a:ext>
              </a:extLst>
            </p:cNvPr>
            <p:cNvSpPr/>
            <p:nvPr/>
          </p:nvSpPr>
          <p:spPr>
            <a:xfrm>
              <a:off x="7407667" y="2688059"/>
              <a:ext cx="85106" cy="116586"/>
            </a:xfrm>
            <a:custGeom>
              <a:avLst/>
              <a:gdLst>
                <a:gd name="connsiteX0" fmla="*/ 11148 w 85106"/>
                <a:gd name="connsiteY0" fmla="*/ 103426 h 116586"/>
                <a:gd name="connsiteX1" fmla="*/ 11148 w 85106"/>
                <a:gd name="connsiteY1" fmla="*/ 14610 h 116586"/>
                <a:gd name="connsiteX2" fmla="*/ 2485 w 85106"/>
                <a:gd name="connsiteY2" fmla="*/ 14610 h 116586"/>
                <a:gd name="connsiteX3" fmla="*/ 20 w 85106"/>
                <a:gd name="connsiteY3" fmla="*/ 12735 h 116586"/>
                <a:gd name="connsiteX4" fmla="*/ 10 w 85106"/>
                <a:gd name="connsiteY4" fmla="*/ 12230 h 116586"/>
                <a:gd name="connsiteX5" fmla="*/ 10 w 85106"/>
                <a:gd name="connsiteY5" fmla="*/ 4043 h 116586"/>
                <a:gd name="connsiteX6" fmla="*/ 2485 w 85106"/>
                <a:gd name="connsiteY6" fmla="*/ 1663 h 116586"/>
                <a:gd name="connsiteX7" fmla="*/ 24285 w 85106"/>
                <a:gd name="connsiteY7" fmla="*/ 1663 h 116586"/>
                <a:gd name="connsiteX8" fmla="*/ 26665 w 85106"/>
                <a:gd name="connsiteY8" fmla="*/ 4043 h 116586"/>
                <a:gd name="connsiteX9" fmla="*/ 28283 w 85106"/>
                <a:gd name="connsiteY9" fmla="*/ 13563 h 116586"/>
                <a:gd name="connsiteX10" fmla="*/ 53509 w 85106"/>
                <a:gd name="connsiteY10" fmla="*/ 45 h 116586"/>
                <a:gd name="connsiteX11" fmla="*/ 76642 w 85106"/>
                <a:gd name="connsiteY11" fmla="*/ 9565 h 116586"/>
                <a:gd name="connsiteX12" fmla="*/ 84923 w 85106"/>
                <a:gd name="connsiteY12" fmla="*/ 38123 h 116586"/>
                <a:gd name="connsiteX13" fmla="*/ 75404 w 85106"/>
                <a:gd name="connsiteY13" fmla="*/ 71346 h 116586"/>
                <a:gd name="connsiteX14" fmla="*/ 50178 w 85106"/>
                <a:gd name="connsiteY14" fmla="*/ 82102 h 116586"/>
                <a:gd name="connsiteX15" fmla="*/ 29330 w 85106"/>
                <a:gd name="connsiteY15" fmla="*/ 75439 h 116586"/>
                <a:gd name="connsiteX16" fmla="*/ 29330 w 85106"/>
                <a:gd name="connsiteY16" fmla="*/ 103997 h 116586"/>
                <a:gd name="connsiteX17" fmla="*/ 46275 w 85106"/>
                <a:gd name="connsiteY17" fmla="*/ 103997 h 116586"/>
                <a:gd name="connsiteX18" fmla="*/ 48750 w 85106"/>
                <a:gd name="connsiteY18" fmla="*/ 106377 h 116586"/>
                <a:gd name="connsiteX19" fmla="*/ 48750 w 85106"/>
                <a:gd name="connsiteY19" fmla="*/ 114183 h 116586"/>
                <a:gd name="connsiteX20" fmla="*/ 46275 w 85106"/>
                <a:gd name="connsiteY20" fmla="*/ 116563 h 116586"/>
                <a:gd name="connsiteX21" fmla="*/ 2771 w 85106"/>
                <a:gd name="connsiteY21" fmla="*/ 116563 h 116586"/>
                <a:gd name="connsiteX22" fmla="*/ 391 w 85106"/>
                <a:gd name="connsiteY22" fmla="*/ 114802 h 116586"/>
                <a:gd name="connsiteX23" fmla="*/ 391 w 85106"/>
                <a:gd name="connsiteY23" fmla="*/ 114183 h 116586"/>
                <a:gd name="connsiteX24" fmla="*/ 391 w 85106"/>
                <a:gd name="connsiteY24" fmla="*/ 106472 h 116586"/>
                <a:gd name="connsiteX25" fmla="*/ 2771 w 85106"/>
                <a:gd name="connsiteY25" fmla="*/ 104187 h 116586"/>
                <a:gd name="connsiteX26" fmla="*/ 29140 w 85106"/>
                <a:gd name="connsiteY26" fmla="*/ 31745 h 116586"/>
                <a:gd name="connsiteX27" fmla="*/ 29140 w 85106"/>
                <a:gd name="connsiteY27" fmla="*/ 61826 h 116586"/>
                <a:gd name="connsiteX28" fmla="*/ 36946 w 85106"/>
                <a:gd name="connsiteY28" fmla="*/ 66395 h 116586"/>
                <a:gd name="connsiteX29" fmla="*/ 47417 w 85106"/>
                <a:gd name="connsiteY29" fmla="*/ 68395 h 116586"/>
                <a:gd name="connsiteX30" fmla="*/ 61791 w 85106"/>
                <a:gd name="connsiteY30" fmla="*/ 62207 h 116586"/>
                <a:gd name="connsiteX31" fmla="*/ 66837 w 85106"/>
                <a:gd name="connsiteY31" fmla="*/ 41169 h 116586"/>
                <a:gd name="connsiteX32" fmla="*/ 57793 w 85106"/>
                <a:gd name="connsiteY32" fmla="*/ 16514 h 116586"/>
                <a:gd name="connsiteX33" fmla="*/ 47227 w 85106"/>
                <a:gd name="connsiteY33" fmla="*/ 14419 h 116586"/>
                <a:gd name="connsiteX34" fmla="*/ 34756 w 85106"/>
                <a:gd name="connsiteY34" fmla="*/ 19084 h 116586"/>
                <a:gd name="connsiteX35" fmla="*/ 29140 w 85106"/>
                <a:gd name="connsiteY35" fmla="*/ 31745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106" h="116586">
                  <a:moveTo>
                    <a:pt x="11148" y="103426"/>
                  </a:moveTo>
                  <a:lnTo>
                    <a:pt x="11148" y="14610"/>
                  </a:lnTo>
                  <a:lnTo>
                    <a:pt x="2485" y="14610"/>
                  </a:lnTo>
                  <a:cubicBezTo>
                    <a:pt x="1286" y="14772"/>
                    <a:pt x="182" y="13934"/>
                    <a:pt x="20" y="12735"/>
                  </a:cubicBezTo>
                  <a:cubicBezTo>
                    <a:pt x="1" y="12573"/>
                    <a:pt x="-9" y="12401"/>
                    <a:pt x="10" y="12230"/>
                  </a:cubicBezTo>
                  <a:lnTo>
                    <a:pt x="10" y="4043"/>
                  </a:lnTo>
                  <a:cubicBezTo>
                    <a:pt x="10" y="2425"/>
                    <a:pt x="867" y="1663"/>
                    <a:pt x="2485" y="1663"/>
                  </a:cubicBezTo>
                  <a:lnTo>
                    <a:pt x="24285" y="1663"/>
                  </a:lnTo>
                  <a:cubicBezTo>
                    <a:pt x="25522" y="1663"/>
                    <a:pt x="26379" y="2425"/>
                    <a:pt x="26665" y="4043"/>
                  </a:cubicBezTo>
                  <a:lnTo>
                    <a:pt x="28283" y="13563"/>
                  </a:lnTo>
                  <a:cubicBezTo>
                    <a:pt x="33490" y="4681"/>
                    <a:pt x="43228" y="-545"/>
                    <a:pt x="53509" y="45"/>
                  </a:cubicBezTo>
                  <a:cubicBezTo>
                    <a:pt x="62258" y="-412"/>
                    <a:pt x="70749" y="3082"/>
                    <a:pt x="76642" y="9565"/>
                  </a:cubicBezTo>
                  <a:cubicBezTo>
                    <a:pt x="82820" y="17742"/>
                    <a:pt x="85771" y="27909"/>
                    <a:pt x="84923" y="38123"/>
                  </a:cubicBezTo>
                  <a:cubicBezTo>
                    <a:pt x="85961" y="49994"/>
                    <a:pt x="82572" y="61826"/>
                    <a:pt x="75404" y="71346"/>
                  </a:cubicBezTo>
                  <a:cubicBezTo>
                    <a:pt x="68978" y="78447"/>
                    <a:pt x="59754" y="82379"/>
                    <a:pt x="50178" y="82102"/>
                  </a:cubicBezTo>
                  <a:cubicBezTo>
                    <a:pt x="42667" y="82388"/>
                    <a:pt x="35289" y="80027"/>
                    <a:pt x="29330" y="75439"/>
                  </a:cubicBezTo>
                  <a:lnTo>
                    <a:pt x="29330" y="103997"/>
                  </a:lnTo>
                  <a:lnTo>
                    <a:pt x="46275" y="103997"/>
                  </a:lnTo>
                  <a:cubicBezTo>
                    <a:pt x="47893" y="103997"/>
                    <a:pt x="48750" y="104759"/>
                    <a:pt x="48750" y="106377"/>
                  </a:cubicBezTo>
                  <a:lnTo>
                    <a:pt x="48750" y="114183"/>
                  </a:lnTo>
                  <a:cubicBezTo>
                    <a:pt x="48750" y="115801"/>
                    <a:pt x="47893" y="116563"/>
                    <a:pt x="46275" y="116563"/>
                  </a:cubicBezTo>
                  <a:lnTo>
                    <a:pt x="2771" y="116563"/>
                  </a:lnTo>
                  <a:cubicBezTo>
                    <a:pt x="1629" y="116734"/>
                    <a:pt x="562" y="115944"/>
                    <a:pt x="391" y="114802"/>
                  </a:cubicBezTo>
                  <a:cubicBezTo>
                    <a:pt x="363" y="114592"/>
                    <a:pt x="363" y="114383"/>
                    <a:pt x="391" y="114183"/>
                  </a:cubicBezTo>
                  <a:lnTo>
                    <a:pt x="391" y="106472"/>
                  </a:lnTo>
                  <a:cubicBezTo>
                    <a:pt x="391" y="104949"/>
                    <a:pt x="1153" y="104187"/>
                    <a:pt x="2771" y="104187"/>
                  </a:cubicBezTo>
                  <a:close/>
                  <a:moveTo>
                    <a:pt x="29140" y="31745"/>
                  </a:moveTo>
                  <a:lnTo>
                    <a:pt x="29140" y="61826"/>
                  </a:lnTo>
                  <a:cubicBezTo>
                    <a:pt x="31396" y="63873"/>
                    <a:pt x="34052" y="65434"/>
                    <a:pt x="36946" y="66395"/>
                  </a:cubicBezTo>
                  <a:cubicBezTo>
                    <a:pt x="40287" y="67690"/>
                    <a:pt x="43838" y="68366"/>
                    <a:pt x="47417" y="68395"/>
                  </a:cubicBezTo>
                  <a:cubicBezTo>
                    <a:pt x="52919" y="68718"/>
                    <a:pt x="58250" y="66424"/>
                    <a:pt x="61791" y="62207"/>
                  </a:cubicBezTo>
                  <a:cubicBezTo>
                    <a:pt x="65713" y="55924"/>
                    <a:pt x="67484" y="48547"/>
                    <a:pt x="66837" y="41169"/>
                  </a:cubicBezTo>
                  <a:cubicBezTo>
                    <a:pt x="66837" y="27747"/>
                    <a:pt x="63790" y="19560"/>
                    <a:pt x="57793" y="16514"/>
                  </a:cubicBezTo>
                  <a:cubicBezTo>
                    <a:pt x="54500" y="14943"/>
                    <a:pt x="50873" y="14229"/>
                    <a:pt x="47227" y="14419"/>
                  </a:cubicBezTo>
                  <a:cubicBezTo>
                    <a:pt x="42648" y="14419"/>
                    <a:pt x="38212" y="16076"/>
                    <a:pt x="34756" y="19084"/>
                  </a:cubicBezTo>
                  <a:cubicBezTo>
                    <a:pt x="31015" y="22197"/>
                    <a:pt x="28930" y="26880"/>
                    <a:pt x="29140" y="31745"/>
                  </a:cubicBezTo>
                  <a:close/>
                </a:path>
              </a:pathLst>
            </a:custGeom>
            <a:solidFill>
              <a:srgbClr val="8A888B"/>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83DB35C4-E60D-E145-8D19-9A068E8B6959}"/>
                </a:ext>
              </a:extLst>
            </p:cNvPr>
            <p:cNvSpPr/>
            <p:nvPr/>
          </p:nvSpPr>
          <p:spPr>
            <a:xfrm>
              <a:off x="7108959" y="2428320"/>
              <a:ext cx="301860" cy="308523"/>
            </a:xfrm>
            <a:custGeom>
              <a:avLst/>
              <a:gdLst>
                <a:gd name="connsiteX0" fmla="*/ 0 w 301860"/>
                <a:gd name="connsiteY0" fmla="*/ 308524 h 308523"/>
                <a:gd name="connsiteX1" fmla="*/ 0 w 301860"/>
                <a:gd name="connsiteY1" fmla="*/ 72538 h 308523"/>
                <a:gd name="connsiteX2" fmla="*/ 65494 w 301860"/>
                <a:gd name="connsiteY2" fmla="*/ 0 h 308523"/>
                <a:gd name="connsiteX3" fmla="*/ 236367 w 301860"/>
                <a:gd name="connsiteY3" fmla="*/ 0 h 308523"/>
                <a:gd name="connsiteX4" fmla="*/ 301860 w 301860"/>
                <a:gd name="connsiteY4" fmla="*/ 72538 h 308523"/>
                <a:gd name="connsiteX5" fmla="*/ 301860 w 301860"/>
                <a:gd name="connsiteY5" fmla="*/ 166970 h 308523"/>
                <a:gd name="connsiteX6" fmla="*/ 236367 w 301860"/>
                <a:gd name="connsiteY6" fmla="*/ 239603 h 308523"/>
                <a:gd name="connsiteX7" fmla="*/ 58735 w 301860"/>
                <a:gd name="connsiteY7" fmla="*/ 239603 h 308523"/>
                <a:gd name="connsiteX8" fmla="*/ 65494 w 301860"/>
                <a:gd name="connsiteY8" fmla="*/ 8853 h 308523"/>
                <a:gd name="connsiteX9" fmla="*/ 9139 w 301860"/>
                <a:gd name="connsiteY9" fmla="*/ 72252 h 308523"/>
                <a:gd name="connsiteX10" fmla="*/ 9139 w 301860"/>
                <a:gd name="connsiteY10" fmla="*/ 283488 h 308523"/>
                <a:gd name="connsiteX11" fmla="*/ 54451 w 301860"/>
                <a:gd name="connsiteY11" fmla="*/ 230084 h 308523"/>
                <a:gd name="connsiteX12" fmla="*/ 236367 w 301860"/>
                <a:gd name="connsiteY12" fmla="*/ 230084 h 308523"/>
                <a:gd name="connsiteX13" fmla="*/ 292626 w 301860"/>
                <a:gd name="connsiteY13" fmla="*/ 166685 h 308523"/>
                <a:gd name="connsiteX14" fmla="*/ 292626 w 301860"/>
                <a:gd name="connsiteY14" fmla="*/ 72538 h 308523"/>
                <a:gd name="connsiteX15" fmla="*/ 236367 w 301860"/>
                <a:gd name="connsiteY15" fmla="*/ 9139 h 30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860" h="308523">
                  <a:moveTo>
                    <a:pt x="0" y="308524"/>
                  </a:moveTo>
                  <a:lnTo>
                    <a:pt x="0" y="72538"/>
                  </a:lnTo>
                  <a:cubicBezTo>
                    <a:pt x="0" y="32556"/>
                    <a:pt x="29415" y="0"/>
                    <a:pt x="65494" y="0"/>
                  </a:cubicBezTo>
                  <a:lnTo>
                    <a:pt x="236367" y="0"/>
                  </a:lnTo>
                  <a:cubicBezTo>
                    <a:pt x="272445" y="0"/>
                    <a:pt x="301860" y="32556"/>
                    <a:pt x="301860" y="72538"/>
                  </a:cubicBezTo>
                  <a:lnTo>
                    <a:pt x="301860" y="166970"/>
                  </a:lnTo>
                  <a:cubicBezTo>
                    <a:pt x="301860" y="207047"/>
                    <a:pt x="272445" y="239603"/>
                    <a:pt x="236367" y="239603"/>
                  </a:cubicBezTo>
                  <a:lnTo>
                    <a:pt x="58735" y="239603"/>
                  </a:lnTo>
                  <a:close/>
                  <a:moveTo>
                    <a:pt x="65494" y="8853"/>
                  </a:moveTo>
                  <a:cubicBezTo>
                    <a:pt x="34460" y="8853"/>
                    <a:pt x="9139" y="37411"/>
                    <a:pt x="9139" y="72252"/>
                  </a:cubicBezTo>
                  <a:lnTo>
                    <a:pt x="9139" y="283488"/>
                  </a:lnTo>
                  <a:lnTo>
                    <a:pt x="54451" y="230084"/>
                  </a:lnTo>
                  <a:lnTo>
                    <a:pt x="236367" y="230084"/>
                  </a:lnTo>
                  <a:cubicBezTo>
                    <a:pt x="267400" y="230084"/>
                    <a:pt x="292626" y="201526"/>
                    <a:pt x="292626" y="166685"/>
                  </a:cubicBezTo>
                  <a:lnTo>
                    <a:pt x="292626" y="72538"/>
                  </a:lnTo>
                  <a:cubicBezTo>
                    <a:pt x="292626" y="37602"/>
                    <a:pt x="267400" y="9139"/>
                    <a:pt x="236367" y="9139"/>
                  </a:cubicBezTo>
                  <a:close/>
                </a:path>
              </a:pathLst>
            </a:custGeom>
            <a:solidFill>
              <a:srgbClr val="8A888B"/>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983E6D7A-CB0A-D245-9A6A-6A4E0CBF6DBF}"/>
                </a:ext>
              </a:extLst>
            </p:cNvPr>
            <p:cNvSpPr/>
            <p:nvPr/>
          </p:nvSpPr>
          <p:spPr>
            <a:xfrm>
              <a:off x="7157486" y="2481225"/>
              <a:ext cx="55181" cy="104236"/>
            </a:xfrm>
            <a:custGeom>
              <a:avLst/>
              <a:gdLst>
                <a:gd name="connsiteX0" fmla="*/ 30198 w 55181"/>
                <a:gd name="connsiteY0" fmla="*/ 37244 h 104236"/>
                <a:gd name="connsiteX1" fmla="*/ 30198 w 55181"/>
                <a:gd name="connsiteY1" fmla="*/ 76750 h 104236"/>
                <a:gd name="connsiteX2" fmla="*/ 32197 w 55181"/>
                <a:gd name="connsiteY2" fmla="*/ 87411 h 104236"/>
                <a:gd name="connsiteX3" fmla="*/ 39337 w 55181"/>
                <a:gd name="connsiteY3" fmla="*/ 90743 h 104236"/>
                <a:gd name="connsiteX4" fmla="*/ 49618 w 55181"/>
                <a:gd name="connsiteY4" fmla="*/ 88554 h 104236"/>
                <a:gd name="connsiteX5" fmla="*/ 52045 w 55181"/>
                <a:gd name="connsiteY5" fmla="*/ 89372 h 104236"/>
                <a:gd name="connsiteX6" fmla="*/ 52188 w 55181"/>
                <a:gd name="connsiteY6" fmla="*/ 89791 h 104236"/>
                <a:gd name="connsiteX7" fmla="*/ 55139 w 55181"/>
                <a:gd name="connsiteY7" fmla="*/ 97026 h 104236"/>
                <a:gd name="connsiteX8" fmla="*/ 55139 w 55181"/>
                <a:gd name="connsiteY8" fmla="*/ 98359 h 104236"/>
                <a:gd name="connsiteX9" fmla="*/ 53616 w 55181"/>
                <a:gd name="connsiteY9" fmla="*/ 100168 h 104236"/>
                <a:gd name="connsiteX10" fmla="*/ 35243 w 55181"/>
                <a:gd name="connsiteY10" fmla="*/ 103975 h 104236"/>
                <a:gd name="connsiteX11" fmla="*/ 16204 w 55181"/>
                <a:gd name="connsiteY11" fmla="*/ 96741 h 104236"/>
                <a:gd name="connsiteX12" fmla="*/ 12492 w 55181"/>
                <a:gd name="connsiteY12" fmla="*/ 87221 h 104236"/>
                <a:gd name="connsiteX13" fmla="*/ 11921 w 55181"/>
                <a:gd name="connsiteY13" fmla="*/ 74655 h 104236"/>
                <a:gd name="connsiteX14" fmla="*/ 11921 w 55181"/>
                <a:gd name="connsiteY14" fmla="*/ 36578 h 104236"/>
                <a:gd name="connsiteX15" fmla="*/ 2401 w 55181"/>
                <a:gd name="connsiteY15" fmla="*/ 36578 h 104236"/>
                <a:gd name="connsiteX16" fmla="*/ 22 w 55181"/>
                <a:gd name="connsiteY16" fmla="*/ 34817 h 104236"/>
                <a:gd name="connsiteX17" fmla="*/ 22 w 55181"/>
                <a:gd name="connsiteY17" fmla="*/ 34198 h 104236"/>
                <a:gd name="connsiteX18" fmla="*/ 22 w 55181"/>
                <a:gd name="connsiteY18" fmla="*/ 26011 h 104236"/>
                <a:gd name="connsiteX19" fmla="*/ 2001 w 55181"/>
                <a:gd name="connsiteY19" fmla="*/ 23631 h 104236"/>
                <a:gd name="connsiteX20" fmla="*/ 2401 w 55181"/>
                <a:gd name="connsiteY20" fmla="*/ 23631 h 104236"/>
                <a:gd name="connsiteX21" fmla="*/ 11921 w 55181"/>
                <a:gd name="connsiteY21" fmla="*/ 23631 h 104236"/>
                <a:gd name="connsiteX22" fmla="*/ 11921 w 55181"/>
                <a:gd name="connsiteY22" fmla="*/ 2403 h 104236"/>
                <a:gd name="connsiteX23" fmla="*/ 13682 w 55181"/>
                <a:gd name="connsiteY23" fmla="*/ 23 h 104236"/>
                <a:gd name="connsiteX24" fmla="*/ 14301 w 55181"/>
                <a:gd name="connsiteY24" fmla="*/ 23 h 104236"/>
                <a:gd name="connsiteX25" fmla="*/ 27437 w 55181"/>
                <a:gd name="connsiteY25" fmla="*/ 23 h 104236"/>
                <a:gd name="connsiteX26" fmla="*/ 29817 w 55181"/>
                <a:gd name="connsiteY26" fmla="*/ 1784 h 104236"/>
                <a:gd name="connsiteX27" fmla="*/ 29817 w 55181"/>
                <a:gd name="connsiteY27" fmla="*/ 2403 h 104236"/>
                <a:gd name="connsiteX28" fmla="*/ 29817 w 55181"/>
                <a:gd name="connsiteY28" fmla="*/ 23631 h 104236"/>
                <a:gd name="connsiteX29" fmla="*/ 46095 w 55181"/>
                <a:gd name="connsiteY29" fmla="*/ 23631 h 104236"/>
                <a:gd name="connsiteX30" fmla="*/ 48475 w 55181"/>
                <a:gd name="connsiteY30" fmla="*/ 25393 h 104236"/>
                <a:gd name="connsiteX31" fmla="*/ 48475 w 55181"/>
                <a:gd name="connsiteY31" fmla="*/ 26011 h 104236"/>
                <a:gd name="connsiteX32" fmla="*/ 48475 w 55181"/>
                <a:gd name="connsiteY32" fmla="*/ 34198 h 104236"/>
                <a:gd name="connsiteX33" fmla="*/ 46714 w 55181"/>
                <a:gd name="connsiteY33" fmla="*/ 36578 h 104236"/>
                <a:gd name="connsiteX34" fmla="*/ 46095 w 55181"/>
                <a:gd name="connsiteY34" fmla="*/ 36578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181" h="104236">
                  <a:moveTo>
                    <a:pt x="30198" y="37244"/>
                  </a:moveTo>
                  <a:lnTo>
                    <a:pt x="30198" y="76750"/>
                  </a:lnTo>
                  <a:cubicBezTo>
                    <a:pt x="29932" y="80415"/>
                    <a:pt x="30626" y="84089"/>
                    <a:pt x="32197" y="87411"/>
                  </a:cubicBezTo>
                  <a:cubicBezTo>
                    <a:pt x="33758" y="89782"/>
                    <a:pt x="36519" y="91067"/>
                    <a:pt x="39337" y="90743"/>
                  </a:cubicBezTo>
                  <a:cubicBezTo>
                    <a:pt x="42878" y="90743"/>
                    <a:pt x="46381" y="90001"/>
                    <a:pt x="49618" y="88554"/>
                  </a:cubicBezTo>
                  <a:cubicBezTo>
                    <a:pt x="50512" y="88106"/>
                    <a:pt x="51598" y="88478"/>
                    <a:pt x="52045" y="89372"/>
                  </a:cubicBezTo>
                  <a:cubicBezTo>
                    <a:pt x="52102" y="89506"/>
                    <a:pt x="52159" y="89648"/>
                    <a:pt x="52188" y="89791"/>
                  </a:cubicBezTo>
                  <a:lnTo>
                    <a:pt x="55139" y="97026"/>
                  </a:lnTo>
                  <a:cubicBezTo>
                    <a:pt x="55196" y="97464"/>
                    <a:pt x="55196" y="97921"/>
                    <a:pt x="55139" y="98359"/>
                  </a:cubicBezTo>
                  <a:cubicBezTo>
                    <a:pt x="55139" y="98930"/>
                    <a:pt x="54663" y="99596"/>
                    <a:pt x="53616" y="100168"/>
                  </a:cubicBezTo>
                  <a:cubicBezTo>
                    <a:pt x="47875" y="102852"/>
                    <a:pt x="41583" y="104156"/>
                    <a:pt x="35243" y="103975"/>
                  </a:cubicBezTo>
                  <a:cubicBezTo>
                    <a:pt x="28056" y="105137"/>
                    <a:pt x="20802" y="102376"/>
                    <a:pt x="16204" y="96741"/>
                  </a:cubicBezTo>
                  <a:cubicBezTo>
                    <a:pt x="14225" y="93913"/>
                    <a:pt x="12949" y="90648"/>
                    <a:pt x="12492" y="87221"/>
                  </a:cubicBezTo>
                  <a:cubicBezTo>
                    <a:pt x="12111" y="83223"/>
                    <a:pt x="11921" y="79034"/>
                    <a:pt x="11921" y="74655"/>
                  </a:cubicBezTo>
                  <a:lnTo>
                    <a:pt x="11921" y="36578"/>
                  </a:lnTo>
                  <a:lnTo>
                    <a:pt x="2401" y="36578"/>
                  </a:lnTo>
                  <a:cubicBezTo>
                    <a:pt x="1259" y="36749"/>
                    <a:pt x="193" y="35959"/>
                    <a:pt x="22" y="34817"/>
                  </a:cubicBezTo>
                  <a:cubicBezTo>
                    <a:pt x="-7" y="34607"/>
                    <a:pt x="-7" y="34398"/>
                    <a:pt x="22" y="34198"/>
                  </a:cubicBezTo>
                  <a:lnTo>
                    <a:pt x="22" y="26011"/>
                  </a:lnTo>
                  <a:cubicBezTo>
                    <a:pt x="-93" y="24812"/>
                    <a:pt x="802" y="23746"/>
                    <a:pt x="2001" y="23631"/>
                  </a:cubicBezTo>
                  <a:cubicBezTo>
                    <a:pt x="2135" y="23622"/>
                    <a:pt x="2268" y="23622"/>
                    <a:pt x="2401" y="23631"/>
                  </a:cubicBezTo>
                  <a:lnTo>
                    <a:pt x="11921" y="23631"/>
                  </a:lnTo>
                  <a:lnTo>
                    <a:pt x="11921" y="2403"/>
                  </a:lnTo>
                  <a:cubicBezTo>
                    <a:pt x="11749" y="1261"/>
                    <a:pt x="12540" y="195"/>
                    <a:pt x="13682" y="23"/>
                  </a:cubicBezTo>
                  <a:cubicBezTo>
                    <a:pt x="13891" y="-5"/>
                    <a:pt x="14101" y="-5"/>
                    <a:pt x="14301" y="23"/>
                  </a:cubicBezTo>
                  <a:lnTo>
                    <a:pt x="27437" y="23"/>
                  </a:lnTo>
                  <a:cubicBezTo>
                    <a:pt x="28580" y="-148"/>
                    <a:pt x="29646" y="642"/>
                    <a:pt x="29817" y="1784"/>
                  </a:cubicBezTo>
                  <a:cubicBezTo>
                    <a:pt x="29846" y="1994"/>
                    <a:pt x="29846" y="2203"/>
                    <a:pt x="29817" y="2403"/>
                  </a:cubicBezTo>
                  <a:lnTo>
                    <a:pt x="29817" y="23631"/>
                  </a:lnTo>
                  <a:lnTo>
                    <a:pt x="46095" y="23631"/>
                  </a:lnTo>
                  <a:cubicBezTo>
                    <a:pt x="47238" y="23460"/>
                    <a:pt x="48304" y="24250"/>
                    <a:pt x="48475" y="25393"/>
                  </a:cubicBezTo>
                  <a:cubicBezTo>
                    <a:pt x="48504" y="25602"/>
                    <a:pt x="48504" y="25811"/>
                    <a:pt x="48475" y="26011"/>
                  </a:cubicBezTo>
                  <a:lnTo>
                    <a:pt x="48475" y="34198"/>
                  </a:lnTo>
                  <a:cubicBezTo>
                    <a:pt x="48647" y="35340"/>
                    <a:pt x="47857" y="36406"/>
                    <a:pt x="46714" y="36578"/>
                  </a:cubicBezTo>
                  <a:cubicBezTo>
                    <a:pt x="46505" y="36606"/>
                    <a:pt x="46295" y="36606"/>
                    <a:pt x="46095" y="36578"/>
                  </a:cubicBezTo>
                  <a:close/>
                </a:path>
              </a:pathLst>
            </a:custGeom>
            <a:solidFill>
              <a:srgbClr val="8A888B"/>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F0C6052A-474F-DB49-8F4B-1FAEF2ED9699}"/>
                </a:ext>
              </a:extLst>
            </p:cNvPr>
            <p:cNvSpPr/>
            <p:nvPr/>
          </p:nvSpPr>
          <p:spPr>
            <a:xfrm>
              <a:off x="7217742" y="2472188"/>
              <a:ext cx="42884" cy="111321"/>
            </a:xfrm>
            <a:custGeom>
              <a:avLst/>
              <a:gdLst>
                <a:gd name="connsiteX0" fmla="*/ 30295 w 42884"/>
                <a:gd name="connsiteY0" fmla="*/ 98828 h 111321"/>
                <a:gd name="connsiteX1" fmla="*/ 40481 w 42884"/>
                <a:gd name="connsiteY1" fmla="*/ 98828 h 111321"/>
                <a:gd name="connsiteX2" fmla="*/ 42861 w 42884"/>
                <a:gd name="connsiteY2" fmla="*/ 100589 h 111321"/>
                <a:gd name="connsiteX3" fmla="*/ 42861 w 42884"/>
                <a:gd name="connsiteY3" fmla="*/ 101208 h 111321"/>
                <a:gd name="connsiteX4" fmla="*/ 42861 w 42884"/>
                <a:gd name="connsiteY4" fmla="*/ 108918 h 111321"/>
                <a:gd name="connsiteX5" fmla="*/ 41100 w 42884"/>
                <a:gd name="connsiteY5" fmla="*/ 111298 h 111321"/>
                <a:gd name="connsiteX6" fmla="*/ 40481 w 42884"/>
                <a:gd name="connsiteY6" fmla="*/ 111298 h 111321"/>
                <a:gd name="connsiteX7" fmla="*/ 2403 w 42884"/>
                <a:gd name="connsiteY7" fmla="*/ 111298 h 111321"/>
                <a:gd name="connsiteX8" fmla="*/ 23 w 42884"/>
                <a:gd name="connsiteY8" fmla="*/ 109537 h 111321"/>
                <a:gd name="connsiteX9" fmla="*/ 23 w 42884"/>
                <a:gd name="connsiteY9" fmla="*/ 108918 h 111321"/>
                <a:gd name="connsiteX10" fmla="*/ 23 w 42884"/>
                <a:gd name="connsiteY10" fmla="*/ 101208 h 111321"/>
                <a:gd name="connsiteX11" fmla="*/ 1784 w 42884"/>
                <a:gd name="connsiteY11" fmla="*/ 98828 h 111321"/>
                <a:gd name="connsiteX12" fmla="*/ 2403 w 42884"/>
                <a:gd name="connsiteY12" fmla="*/ 98828 h 111321"/>
                <a:gd name="connsiteX13" fmla="*/ 12589 w 42884"/>
                <a:gd name="connsiteY13" fmla="*/ 98828 h 111321"/>
                <a:gd name="connsiteX14" fmla="*/ 12589 w 42884"/>
                <a:gd name="connsiteY14" fmla="*/ 46281 h 111321"/>
                <a:gd name="connsiteX15" fmla="*/ 3831 w 42884"/>
                <a:gd name="connsiteY15" fmla="*/ 46281 h 111321"/>
                <a:gd name="connsiteX16" fmla="*/ 1451 w 42884"/>
                <a:gd name="connsiteY16" fmla="*/ 44519 h 111321"/>
                <a:gd name="connsiteX17" fmla="*/ 1451 w 42884"/>
                <a:gd name="connsiteY17" fmla="*/ 43901 h 111321"/>
                <a:gd name="connsiteX18" fmla="*/ 1451 w 42884"/>
                <a:gd name="connsiteY18" fmla="*/ 35714 h 111321"/>
                <a:gd name="connsiteX19" fmla="*/ 3431 w 42884"/>
                <a:gd name="connsiteY19" fmla="*/ 33334 h 111321"/>
                <a:gd name="connsiteX20" fmla="*/ 3831 w 42884"/>
                <a:gd name="connsiteY20" fmla="*/ 33334 h 111321"/>
                <a:gd name="connsiteX21" fmla="*/ 28106 w 42884"/>
                <a:gd name="connsiteY21" fmla="*/ 33334 h 111321"/>
                <a:gd name="connsiteX22" fmla="*/ 30486 w 42884"/>
                <a:gd name="connsiteY22" fmla="*/ 35095 h 111321"/>
                <a:gd name="connsiteX23" fmla="*/ 30486 w 42884"/>
                <a:gd name="connsiteY23" fmla="*/ 35714 h 111321"/>
                <a:gd name="connsiteX24" fmla="*/ 11256 w 42884"/>
                <a:gd name="connsiteY24" fmla="*/ 19341 h 111321"/>
                <a:gd name="connsiteX25" fmla="*/ 11256 w 42884"/>
                <a:gd name="connsiteY25" fmla="*/ 3253 h 111321"/>
                <a:gd name="connsiteX26" fmla="*/ 19633 w 42884"/>
                <a:gd name="connsiteY26" fmla="*/ 16 h 111321"/>
                <a:gd name="connsiteX27" fmla="*/ 28010 w 42884"/>
                <a:gd name="connsiteY27" fmla="*/ 3253 h 111321"/>
                <a:gd name="connsiteX28" fmla="*/ 31057 w 42884"/>
                <a:gd name="connsiteY28" fmla="*/ 11344 h 111321"/>
                <a:gd name="connsiteX29" fmla="*/ 27915 w 42884"/>
                <a:gd name="connsiteY29" fmla="*/ 19341 h 111321"/>
                <a:gd name="connsiteX30" fmla="*/ 19443 w 42884"/>
                <a:gd name="connsiteY30" fmla="*/ 22482 h 111321"/>
                <a:gd name="connsiteX31" fmla="*/ 10876 w 42884"/>
                <a:gd name="connsiteY31" fmla="*/ 19150 h 11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884" h="111321">
                  <a:moveTo>
                    <a:pt x="30295" y="98828"/>
                  </a:moveTo>
                  <a:lnTo>
                    <a:pt x="40481" y="98828"/>
                  </a:lnTo>
                  <a:cubicBezTo>
                    <a:pt x="41623" y="98656"/>
                    <a:pt x="42689" y="99446"/>
                    <a:pt x="42861" y="100589"/>
                  </a:cubicBezTo>
                  <a:cubicBezTo>
                    <a:pt x="42889" y="100798"/>
                    <a:pt x="42889" y="101008"/>
                    <a:pt x="42861" y="101208"/>
                  </a:cubicBezTo>
                  <a:lnTo>
                    <a:pt x="42861" y="108918"/>
                  </a:lnTo>
                  <a:cubicBezTo>
                    <a:pt x="43032" y="110061"/>
                    <a:pt x="42242" y="111127"/>
                    <a:pt x="41100" y="111298"/>
                  </a:cubicBezTo>
                  <a:cubicBezTo>
                    <a:pt x="40890" y="111327"/>
                    <a:pt x="40681" y="111327"/>
                    <a:pt x="40481" y="111298"/>
                  </a:cubicBezTo>
                  <a:lnTo>
                    <a:pt x="2403" y="111298"/>
                  </a:lnTo>
                  <a:cubicBezTo>
                    <a:pt x="1261" y="111469"/>
                    <a:pt x="195" y="110679"/>
                    <a:pt x="23" y="109537"/>
                  </a:cubicBezTo>
                  <a:cubicBezTo>
                    <a:pt x="-5" y="109328"/>
                    <a:pt x="-5" y="109118"/>
                    <a:pt x="23" y="108918"/>
                  </a:cubicBezTo>
                  <a:lnTo>
                    <a:pt x="23" y="101208"/>
                  </a:lnTo>
                  <a:cubicBezTo>
                    <a:pt x="-148" y="100065"/>
                    <a:pt x="642" y="98999"/>
                    <a:pt x="1784" y="98828"/>
                  </a:cubicBezTo>
                  <a:cubicBezTo>
                    <a:pt x="1994" y="98799"/>
                    <a:pt x="2203" y="98799"/>
                    <a:pt x="2403" y="98828"/>
                  </a:cubicBezTo>
                  <a:lnTo>
                    <a:pt x="12589" y="98828"/>
                  </a:lnTo>
                  <a:lnTo>
                    <a:pt x="12589" y="46281"/>
                  </a:lnTo>
                  <a:lnTo>
                    <a:pt x="3831" y="46281"/>
                  </a:lnTo>
                  <a:cubicBezTo>
                    <a:pt x="2689" y="46452"/>
                    <a:pt x="1623" y="45662"/>
                    <a:pt x="1451" y="44519"/>
                  </a:cubicBezTo>
                  <a:cubicBezTo>
                    <a:pt x="1423" y="44310"/>
                    <a:pt x="1423" y="44101"/>
                    <a:pt x="1451" y="43901"/>
                  </a:cubicBezTo>
                  <a:lnTo>
                    <a:pt x="1451" y="35714"/>
                  </a:lnTo>
                  <a:cubicBezTo>
                    <a:pt x="1337" y="34515"/>
                    <a:pt x="2232" y="33448"/>
                    <a:pt x="3431" y="33334"/>
                  </a:cubicBezTo>
                  <a:cubicBezTo>
                    <a:pt x="3565" y="33325"/>
                    <a:pt x="3698" y="33325"/>
                    <a:pt x="3831" y="33334"/>
                  </a:cubicBezTo>
                  <a:lnTo>
                    <a:pt x="28106" y="33334"/>
                  </a:lnTo>
                  <a:cubicBezTo>
                    <a:pt x="29248" y="33163"/>
                    <a:pt x="30314" y="33953"/>
                    <a:pt x="30486" y="35095"/>
                  </a:cubicBezTo>
                  <a:cubicBezTo>
                    <a:pt x="30514" y="35305"/>
                    <a:pt x="30514" y="35514"/>
                    <a:pt x="30486" y="35714"/>
                  </a:cubicBezTo>
                  <a:close/>
                  <a:moveTo>
                    <a:pt x="11256" y="19341"/>
                  </a:moveTo>
                  <a:cubicBezTo>
                    <a:pt x="7125" y="14771"/>
                    <a:pt x="7125" y="7822"/>
                    <a:pt x="11256" y="3253"/>
                  </a:cubicBezTo>
                  <a:cubicBezTo>
                    <a:pt x="13455" y="1025"/>
                    <a:pt x="16511" y="-155"/>
                    <a:pt x="19633" y="16"/>
                  </a:cubicBezTo>
                  <a:cubicBezTo>
                    <a:pt x="22756" y="-126"/>
                    <a:pt x="25792" y="1044"/>
                    <a:pt x="28010" y="3253"/>
                  </a:cubicBezTo>
                  <a:cubicBezTo>
                    <a:pt x="30047" y="5442"/>
                    <a:pt x="31142" y="8355"/>
                    <a:pt x="31057" y="11344"/>
                  </a:cubicBezTo>
                  <a:cubicBezTo>
                    <a:pt x="31152" y="14324"/>
                    <a:pt x="30019" y="17218"/>
                    <a:pt x="27915" y="19341"/>
                  </a:cubicBezTo>
                  <a:cubicBezTo>
                    <a:pt x="25631" y="21492"/>
                    <a:pt x="22575" y="22625"/>
                    <a:pt x="19443" y="22482"/>
                  </a:cubicBezTo>
                  <a:cubicBezTo>
                    <a:pt x="16245" y="22644"/>
                    <a:pt x="13122" y="21435"/>
                    <a:pt x="10876" y="19150"/>
                  </a:cubicBezTo>
                  <a:close/>
                </a:path>
              </a:pathLst>
            </a:custGeom>
            <a:solidFill>
              <a:srgbClr val="8A888B"/>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3117ED4C-54CA-B243-925D-D3C6D226378B}"/>
                </a:ext>
              </a:extLst>
            </p:cNvPr>
            <p:cNvSpPr/>
            <p:nvPr/>
          </p:nvSpPr>
          <p:spPr>
            <a:xfrm>
              <a:off x="7265353" y="2503864"/>
              <a:ext cx="85201" cy="116291"/>
            </a:xfrm>
            <a:custGeom>
              <a:avLst/>
              <a:gdLst>
                <a:gd name="connsiteX0" fmla="*/ 11148 w 85201"/>
                <a:gd name="connsiteY0" fmla="*/ 103420 h 116291"/>
                <a:gd name="connsiteX1" fmla="*/ 11148 w 85201"/>
                <a:gd name="connsiteY1" fmla="*/ 14605 h 116291"/>
                <a:gd name="connsiteX2" fmla="*/ 2485 w 85201"/>
                <a:gd name="connsiteY2" fmla="*/ 14605 h 116291"/>
                <a:gd name="connsiteX3" fmla="*/ 10 w 85201"/>
                <a:gd name="connsiteY3" fmla="*/ 12225 h 116291"/>
                <a:gd name="connsiteX4" fmla="*/ 10 w 85201"/>
                <a:gd name="connsiteY4" fmla="*/ 4038 h 116291"/>
                <a:gd name="connsiteX5" fmla="*/ 1981 w 85201"/>
                <a:gd name="connsiteY5" fmla="*/ 1649 h 116291"/>
                <a:gd name="connsiteX6" fmla="*/ 2485 w 85201"/>
                <a:gd name="connsiteY6" fmla="*/ 1658 h 116291"/>
                <a:gd name="connsiteX7" fmla="*/ 24285 w 85201"/>
                <a:gd name="connsiteY7" fmla="*/ 1658 h 116291"/>
                <a:gd name="connsiteX8" fmla="*/ 26665 w 85201"/>
                <a:gd name="connsiteY8" fmla="*/ 4038 h 116291"/>
                <a:gd name="connsiteX9" fmla="*/ 28283 w 85201"/>
                <a:gd name="connsiteY9" fmla="*/ 13557 h 116291"/>
                <a:gd name="connsiteX10" fmla="*/ 53509 w 85201"/>
                <a:gd name="connsiteY10" fmla="*/ 40 h 116291"/>
                <a:gd name="connsiteX11" fmla="*/ 76641 w 85201"/>
                <a:gd name="connsiteY11" fmla="*/ 9559 h 116291"/>
                <a:gd name="connsiteX12" fmla="*/ 85018 w 85201"/>
                <a:gd name="connsiteY12" fmla="*/ 37641 h 116291"/>
                <a:gd name="connsiteX13" fmla="*/ 75499 w 85201"/>
                <a:gd name="connsiteY13" fmla="*/ 70959 h 116291"/>
                <a:gd name="connsiteX14" fmla="*/ 50272 w 85201"/>
                <a:gd name="connsiteY14" fmla="*/ 81621 h 116291"/>
                <a:gd name="connsiteX15" fmla="*/ 29425 w 85201"/>
                <a:gd name="connsiteY15" fmla="*/ 75053 h 116291"/>
                <a:gd name="connsiteX16" fmla="*/ 29425 w 85201"/>
                <a:gd name="connsiteY16" fmla="*/ 103611 h 116291"/>
                <a:gd name="connsiteX17" fmla="*/ 46369 w 85201"/>
                <a:gd name="connsiteY17" fmla="*/ 103611 h 116291"/>
                <a:gd name="connsiteX18" fmla="*/ 48835 w 85201"/>
                <a:gd name="connsiteY18" fmla="*/ 105486 h 116291"/>
                <a:gd name="connsiteX19" fmla="*/ 48845 w 85201"/>
                <a:gd name="connsiteY19" fmla="*/ 105991 h 116291"/>
                <a:gd name="connsiteX20" fmla="*/ 48845 w 85201"/>
                <a:gd name="connsiteY20" fmla="*/ 113892 h 116291"/>
                <a:gd name="connsiteX21" fmla="*/ 46874 w 85201"/>
                <a:gd name="connsiteY21" fmla="*/ 116281 h 116291"/>
                <a:gd name="connsiteX22" fmla="*/ 46369 w 85201"/>
                <a:gd name="connsiteY22" fmla="*/ 116272 h 116291"/>
                <a:gd name="connsiteX23" fmla="*/ 2866 w 85201"/>
                <a:gd name="connsiteY23" fmla="*/ 116272 h 116291"/>
                <a:gd name="connsiteX24" fmla="*/ 486 w 85201"/>
                <a:gd name="connsiteY24" fmla="*/ 114292 h 116291"/>
                <a:gd name="connsiteX25" fmla="*/ 486 w 85201"/>
                <a:gd name="connsiteY25" fmla="*/ 113892 h 116291"/>
                <a:gd name="connsiteX26" fmla="*/ 486 w 85201"/>
                <a:gd name="connsiteY26" fmla="*/ 106181 h 116291"/>
                <a:gd name="connsiteX27" fmla="*/ 2247 w 85201"/>
                <a:gd name="connsiteY27" fmla="*/ 103801 h 116291"/>
                <a:gd name="connsiteX28" fmla="*/ 2866 w 85201"/>
                <a:gd name="connsiteY28" fmla="*/ 103801 h 116291"/>
                <a:gd name="connsiteX29" fmla="*/ 29139 w 85201"/>
                <a:gd name="connsiteY29" fmla="*/ 31739 h 116291"/>
                <a:gd name="connsiteX30" fmla="*/ 29139 w 85201"/>
                <a:gd name="connsiteY30" fmla="*/ 61821 h 116291"/>
                <a:gd name="connsiteX31" fmla="*/ 36945 w 85201"/>
                <a:gd name="connsiteY31" fmla="*/ 66390 h 116291"/>
                <a:gd name="connsiteX32" fmla="*/ 47417 w 85201"/>
                <a:gd name="connsiteY32" fmla="*/ 68484 h 116291"/>
                <a:gd name="connsiteX33" fmla="*/ 61791 w 85201"/>
                <a:gd name="connsiteY33" fmla="*/ 62202 h 116291"/>
                <a:gd name="connsiteX34" fmla="*/ 66836 w 85201"/>
                <a:gd name="connsiteY34" fmla="*/ 41259 h 116291"/>
                <a:gd name="connsiteX35" fmla="*/ 57888 w 85201"/>
                <a:gd name="connsiteY35" fmla="*/ 16508 h 116291"/>
                <a:gd name="connsiteX36" fmla="*/ 47226 w 85201"/>
                <a:gd name="connsiteY36" fmla="*/ 14414 h 116291"/>
                <a:gd name="connsiteX37" fmla="*/ 34851 w 85201"/>
                <a:gd name="connsiteY37" fmla="*/ 19079 h 116291"/>
                <a:gd name="connsiteX38" fmla="*/ 29139 w 85201"/>
                <a:gd name="connsiteY38" fmla="*/ 31739 h 11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201" h="116291">
                  <a:moveTo>
                    <a:pt x="11148" y="103420"/>
                  </a:moveTo>
                  <a:lnTo>
                    <a:pt x="11148" y="14605"/>
                  </a:lnTo>
                  <a:lnTo>
                    <a:pt x="2485" y="14605"/>
                  </a:lnTo>
                  <a:cubicBezTo>
                    <a:pt x="867" y="14605"/>
                    <a:pt x="10" y="13843"/>
                    <a:pt x="10" y="12225"/>
                  </a:cubicBezTo>
                  <a:lnTo>
                    <a:pt x="10" y="4038"/>
                  </a:lnTo>
                  <a:cubicBezTo>
                    <a:pt x="-104" y="2838"/>
                    <a:pt x="772" y="1763"/>
                    <a:pt x="1981" y="1649"/>
                  </a:cubicBezTo>
                  <a:cubicBezTo>
                    <a:pt x="2152" y="1629"/>
                    <a:pt x="2314" y="1639"/>
                    <a:pt x="2485" y="1658"/>
                  </a:cubicBezTo>
                  <a:lnTo>
                    <a:pt x="24285" y="1658"/>
                  </a:lnTo>
                  <a:cubicBezTo>
                    <a:pt x="25617" y="1658"/>
                    <a:pt x="26379" y="2515"/>
                    <a:pt x="26665" y="4038"/>
                  </a:cubicBezTo>
                  <a:lnTo>
                    <a:pt x="28283" y="13557"/>
                  </a:lnTo>
                  <a:cubicBezTo>
                    <a:pt x="33528" y="4723"/>
                    <a:pt x="43247" y="-484"/>
                    <a:pt x="53509" y="40"/>
                  </a:cubicBezTo>
                  <a:cubicBezTo>
                    <a:pt x="62257" y="-417"/>
                    <a:pt x="70749" y="3077"/>
                    <a:pt x="76641" y="9559"/>
                  </a:cubicBezTo>
                  <a:cubicBezTo>
                    <a:pt x="82743" y="17594"/>
                    <a:pt x="85713" y="27579"/>
                    <a:pt x="85018" y="37641"/>
                  </a:cubicBezTo>
                  <a:cubicBezTo>
                    <a:pt x="86056" y="49541"/>
                    <a:pt x="82658" y="61402"/>
                    <a:pt x="75499" y="70959"/>
                  </a:cubicBezTo>
                  <a:cubicBezTo>
                    <a:pt x="69054" y="78042"/>
                    <a:pt x="59839" y="81935"/>
                    <a:pt x="50272" y="81621"/>
                  </a:cubicBezTo>
                  <a:cubicBezTo>
                    <a:pt x="42771" y="81935"/>
                    <a:pt x="35394" y="79603"/>
                    <a:pt x="29425" y="75053"/>
                  </a:cubicBezTo>
                  <a:lnTo>
                    <a:pt x="29425" y="103611"/>
                  </a:lnTo>
                  <a:lnTo>
                    <a:pt x="46369" y="103611"/>
                  </a:lnTo>
                  <a:cubicBezTo>
                    <a:pt x="47569" y="103449"/>
                    <a:pt x="48673" y="104287"/>
                    <a:pt x="48835" y="105486"/>
                  </a:cubicBezTo>
                  <a:cubicBezTo>
                    <a:pt x="48854" y="105648"/>
                    <a:pt x="48863" y="105819"/>
                    <a:pt x="48845" y="105991"/>
                  </a:cubicBezTo>
                  <a:lnTo>
                    <a:pt x="48845" y="113892"/>
                  </a:lnTo>
                  <a:cubicBezTo>
                    <a:pt x="48959" y="115091"/>
                    <a:pt x="48083" y="116167"/>
                    <a:pt x="46874" y="116281"/>
                  </a:cubicBezTo>
                  <a:cubicBezTo>
                    <a:pt x="46703" y="116300"/>
                    <a:pt x="46541" y="116291"/>
                    <a:pt x="46369" y="116272"/>
                  </a:cubicBezTo>
                  <a:lnTo>
                    <a:pt x="2866" y="116272"/>
                  </a:lnTo>
                  <a:cubicBezTo>
                    <a:pt x="1666" y="116386"/>
                    <a:pt x="600" y="115491"/>
                    <a:pt x="486" y="114292"/>
                  </a:cubicBezTo>
                  <a:cubicBezTo>
                    <a:pt x="477" y="114158"/>
                    <a:pt x="477" y="114025"/>
                    <a:pt x="486" y="113892"/>
                  </a:cubicBezTo>
                  <a:lnTo>
                    <a:pt x="486" y="106181"/>
                  </a:lnTo>
                  <a:cubicBezTo>
                    <a:pt x="315" y="105039"/>
                    <a:pt x="1105" y="103973"/>
                    <a:pt x="2247" y="103801"/>
                  </a:cubicBezTo>
                  <a:cubicBezTo>
                    <a:pt x="2456" y="103773"/>
                    <a:pt x="2666" y="103773"/>
                    <a:pt x="2866" y="103801"/>
                  </a:cubicBezTo>
                  <a:close/>
                  <a:moveTo>
                    <a:pt x="29139" y="31739"/>
                  </a:moveTo>
                  <a:lnTo>
                    <a:pt x="29139" y="61821"/>
                  </a:lnTo>
                  <a:cubicBezTo>
                    <a:pt x="31395" y="63867"/>
                    <a:pt x="34051" y="65428"/>
                    <a:pt x="36945" y="66390"/>
                  </a:cubicBezTo>
                  <a:cubicBezTo>
                    <a:pt x="40268" y="67761"/>
                    <a:pt x="43828" y="68465"/>
                    <a:pt x="47417" y="68484"/>
                  </a:cubicBezTo>
                  <a:cubicBezTo>
                    <a:pt x="52928" y="68770"/>
                    <a:pt x="58259" y="66447"/>
                    <a:pt x="61791" y="62202"/>
                  </a:cubicBezTo>
                  <a:cubicBezTo>
                    <a:pt x="65713" y="55957"/>
                    <a:pt x="67484" y="48608"/>
                    <a:pt x="66836" y="41259"/>
                  </a:cubicBezTo>
                  <a:cubicBezTo>
                    <a:pt x="66836" y="27741"/>
                    <a:pt x="63885" y="19554"/>
                    <a:pt x="57888" y="16508"/>
                  </a:cubicBezTo>
                  <a:cubicBezTo>
                    <a:pt x="54547" y="14985"/>
                    <a:pt x="50891" y="14271"/>
                    <a:pt x="47226" y="14414"/>
                  </a:cubicBezTo>
                  <a:cubicBezTo>
                    <a:pt x="42676" y="14443"/>
                    <a:pt x="38287" y="16099"/>
                    <a:pt x="34851" y="19079"/>
                  </a:cubicBezTo>
                  <a:cubicBezTo>
                    <a:pt x="31062" y="22163"/>
                    <a:pt x="28939" y="26856"/>
                    <a:pt x="29139" y="31739"/>
                  </a:cubicBezTo>
                  <a:close/>
                </a:path>
              </a:pathLst>
            </a:custGeom>
            <a:solidFill>
              <a:srgbClr val="8A888B"/>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716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9EDF603-C2CC-C644-90DE-8AC7819E7D48}"/>
              </a:ext>
            </a:extLst>
          </p:cNvPr>
          <p:cNvSpPr>
            <a:spLocks noGrp="1"/>
          </p:cNvSpPr>
          <p:nvPr>
            <p:ph type="body" sz="quarter" idx="11"/>
          </p:nvPr>
        </p:nvSpPr>
        <p:spPr>
          <a:xfrm>
            <a:off x="685800" y="1121665"/>
            <a:ext cx="4089253" cy="414528"/>
          </a:xfrm>
        </p:spPr>
        <p:txBody>
          <a:bodyPr>
            <a:normAutofit lnSpcReduction="10000"/>
          </a:bodyPr>
          <a:lstStyle/>
          <a:p>
            <a:r>
              <a:rPr lang="nl-NL" sz="2400" dirty="0"/>
              <a:t>Digitale balans</a:t>
            </a:r>
          </a:p>
        </p:txBody>
      </p:sp>
      <p:pic>
        <p:nvPicPr>
          <p:cNvPr id="8" name="Tijdelijke aanduiding voor afbeelding 7" descr="Afbeelding met tekst, teken  Automatisch gegenereerde beschrijving">
            <a:extLst>
              <a:ext uri="{FF2B5EF4-FFF2-40B4-BE49-F238E27FC236}">
                <a16:creationId xmlns:a16="http://schemas.microsoft.com/office/drawing/2014/main" id="{8ECC9F05-B765-8F41-AB27-A806E2EAA4D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0791" b="20791"/>
          <a:stretch>
            <a:fillRect/>
          </a:stretch>
        </p:blipFill>
        <p:spPr>
          <a:xfrm>
            <a:off x="5692552" y="963168"/>
            <a:ext cx="6499448" cy="4457327"/>
          </a:xfrm>
        </p:spPr>
      </p:pic>
      <p:sp>
        <p:nvSpPr>
          <p:cNvPr id="9" name="Tekstvak 8">
            <a:extLst>
              <a:ext uri="{FF2B5EF4-FFF2-40B4-BE49-F238E27FC236}">
                <a16:creationId xmlns:a16="http://schemas.microsoft.com/office/drawing/2014/main" id="{301F4DB0-B170-024F-93D6-8F3099B6FA82}"/>
              </a:ext>
            </a:extLst>
          </p:cNvPr>
          <p:cNvSpPr txBox="1"/>
          <p:nvPr/>
        </p:nvSpPr>
        <p:spPr>
          <a:xfrm>
            <a:off x="816864" y="1719072"/>
            <a:ext cx="3958189" cy="3924151"/>
          </a:xfrm>
          <a:prstGeom prst="rect">
            <a:avLst/>
          </a:prstGeom>
          <a:noFill/>
        </p:spPr>
        <p:txBody>
          <a:bodyPr wrap="square" rtlCol="0">
            <a:spAutoFit/>
          </a:bodyPr>
          <a:lstStyle/>
          <a:p>
            <a:pPr>
              <a:lnSpc>
                <a:spcPct val="150000"/>
              </a:lnSpc>
            </a:pPr>
            <a:r>
              <a:rPr lang="nl-NL" sz="1400" dirty="0"/>
              <a:t>Wanneer je ergens pijn krijgt, is het een teken van je lichaam dat je een pauze moet nemen. Maar dat is niet altijd even makkelijk. Berichtjes blijven maar binnenkomen en je wilt niks missen. Of je blijft maar scrollen in een app en vergeet helemaal de tijd.</a:t>
            </a:r>
          </a:p>
          <a:p>
            <a:pPr>
              <a:lnSpc>
                <a:spcPct val="150000"/>
              </a:lnSpc>
            </a:pPr>
            <a:endParaRPr lang="nl-NL" sz="1400" dirty="0"/>
          </a:p>
          <a:p>
            <a:pPr marL="285750" indent="-285750">
              <a:lnSpc>
                <a:spcPct val="150000"/>
              </a:lnSpc>
              <a:buFont typeface="Arial" panose="020B0604020202020204" pitchFamily="34" charset="0"/>
              <a:buChar char="•"/>
            </a:pPr>
            <a:r>
              <a:rPr lang="nl-NL" sz="1400" dirty="0"/>
              <a:t>Hoe zit dat bij jou? </a:t>
            </a:r>
          </a:p>
          <a:p>
            <a:pPr>
              <a:lnSpc>
                <a:spcPct val="150000"/>
              </a:lnSpc>
            </a:pPr>
            <a:r>
              <a:rPr lang="nl-NL" sz="1400" dirty="0"/>
              <a:t>Als je op </a:t>
            </a:r>
            <a:r>
              <a:rPr lang="nl-NL" sz="1400" dirty="0" err="1"/>
              <a:t>www.digitalebalans.nl</a:t>
            </a:r>
            <a:r>
              <a:rPr lang="nl-NL" sz="1400" dirty="0"/>
              <a:t> klikt kun je jezelf testen. Of klik </a:t>
            </a:r>
            <a:r>
              <a:rPr lang="nl-NL" sz="1400" dirty="0">
                <a:hlinkClick r:id="rId3"/>
              </a:rPr>
              <a:t>hier</a:t>
            </a:r>
            <a:r>
              <a:rPr lang="nl-NL" sz="1400" dirty="0"/>
              <a:t>. </a:t>
            </a:r>
          </a:p>
          <a:p>
            <a:endParaRPr lang="nl-NL" dirty="0"/>
          </a:p>
        </p:txBody>
      </p:sp>
    </p:spTree>
    <p:extLst>
      <p:ext uri="{BB962C8B-B14F-4D97-AF65-F5344CB8AC3E}">
        <p14:creationId xmlns:p14="http://schemas.microsoft.com/office/powerpoint/2010/main" val="256627640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1765</TotalTime>
  <Words>591</Words>
  <Application>Microsoft Office PowerPoint</Application>
  <PresentationFormat>Breedbeeld</PresentationFormat>
  <Paragraphs>50</Paragraphs>
  <Slides>10</Slides>
  <Notes>0</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Lotte Keizer</cp:lastModifiedBy>
  <cp:revision>4</cp:revision>
  <dcterms:created xsi:type="dcterms:W3CDTF">2021-11-28T11:07:53Z</dcterms:created>
  <dcterms:modified xsi:type="dcterms:W3CDTF">2021-12-01T10:43:06Z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