
<file path=[Content_Types].xml><?xml version="1.0" encoding="utf-8"?>
<Types xmlns="http://schemas.openxmlformats.org/package/2006/content-types">
  <Default Extension="png" ContentType="image/png"/>
  <Default Extension="svg" ContentType="image/svg+xml"/>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68" r:id="rId5"/>
    <p:sldId id="270" r:id="rId6"/>
    <p:sldId id="271" r:id="rId7"/>
    <p:sldId id="272" r:id="rId8"/>
    <p:sldId id="273" r:id="rId9"/>
    <p:sldId id="275" r:id="rId10"/>
    <p:sldId id="278" r:id="rId11"/>
    <p:sldId id="279" r:id="rId12"/>
    <p:sldId id="280" r:id="rId13"/>
    <p:sldId id="281" r:id="rId14"/>
    <p:sldId id="282" r:id="rId15"/>
    <p:sldId id="283" r:id="rId16"/>
    <p:sldId id="284" r:id="rId17"/>
    <p:sldId id="285" r:id="rId18"/>
    <p:sldId id="28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573A2-F893-194D-A834-87CD4B34BF29}" v="44" dt="2021-11-22T08:05:21.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4" d="100"/>
          <a:sy n="64" d="100"/>
        </p:scale>
        <p:origin x="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23/11/2021</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  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  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  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  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  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  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  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  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23/11/2021</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4.xml"/><Relationship Id="rId1" Type="http://schemas.openxmlformats.org/officeDocument/2006/relationships/video" Target="https://www.youtube.com/embed/0bhjvm7Yqgc?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4.xml"/><Relationship Id="rId1" Type="http://schemas.openxmlformats.org/officeDocument/2006/relationships/video" Target="https://www.youtube.com/embed/dNLvRN2GUbg?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ideo" Target="https://www.youtube.com/embed/tj7PivdPAAc?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4.xml"/><Relationship Id="rId1" Type="http://schemas.openxmlformats.org/officeDocument/2006/relationships/video" Target="https://www.youtube.com/embed/I8NpjhDgYO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54AB2DD3-B5FB-6E4E-9D25-783090550842}"/>
              </a:ext>
            </a:extLst>
          </p:cNvPr>
          <p:cNvSpPr>
            <a:spLocks noGrp="1"/>
          </p:cNvSpPr>
          <p:nvPr>
            <p:ph type="dt" sz="half" idx="2"/>
          </p:nvPr>
        </p:nvSpPr>
        <p:spPr/>
        <p:txBody>
          <a:bodyPr/>
          <a:lstStyle/>
          <a:p>
            <a:r>
              <a:rPr lang="en-ID" dirty="0"/>
              <a:t>24/11/2021</a:t>
            </a:r>
          </a:p>
        </p:txBody>
      </p:sp>
      <p:sp>
        <p:nvSpPr>
          <p:cNvPr id="4" name="Tijdelijke aanduiding voor tekst 3">
            <a:extLst>
              <a:ext uri="{FF2B5EF4-FFF2-40B4-BE49-F238E27FC236}">
                <a16:creationId xmlns:a16="http://schemas.microsoft.com/office/drawing/2014/main" id="{C2FCDC56-E933-0B49-A5D0-275D99EF58D0}"/>
              </a:ext>
            </a:extLst>
          </p:cNvPr>
          <p:cNvSpPr>
            <a:spLocks noGrp="1"/>
          </p:cNvSpPr>
          <p:nvPr>
            <p:ph type="body" sz="quarter" idx="11"/>
          </p:nvPr>
        </p:nvSpPr>
        <p:spPr/>
        <p:txBody>
          <a:bodyPr>
            <a:normAutofit/>
          </a:bodyPr>
          <a:lstStyle/>
          <a:p>
            <a:r>
              <a:rPr lang="nl-NL" sz="2800" dirty="0"/>
              <a:t>Oh kom er eens kijken…</a:t>
            </a:r>
          </a:p>
          <a:p>
            <a:endParaRPr lang="nl-NL" sz="1400" dirty="0">
              <a:latin typeface="+mn-lt"/>
            </a:endParaRPr>
          </a:p>
          <a:p>
            <a:r>
              <a:rPr lang="nl-NL" sz="1400" b="0" dirty="0">
                <a:latin typeface="+mn-lt"/>
              </a:rPr>
              <a:t>Wie kan jou het beste verleiden? </a:t>
            </a:r>
          </a:p>
        </p:txBody>
      </p:sp>
      <p:sp>
        <p:nvSpPr>
          <p:cNvPr id="5" name="Tijdelijke aanduiding voor tekst 4">
            <a:extLst>
              <a:ext uri="{FF2B5EF4-FFF2-40B4-BE49-F238E27FC236}">
                <a16:creationId xmlns:a16="http://schemas.microsoft.com/office/drawing/2014/main" id="{8913E288-58A4-CC46-A45A-6E239CE174E7}"/>
              </a:ext>
            </a:extLst>
          </p:cNvPr>
          <p:cNvSpPr>
            <a:spLocks noGrp="1"/>
          </p:cNvSpPr>
          <p:nvPr>
            <p:ph type="body" sz="quarter" idx="14"/>
          </p:nvPr>
        </p:nvSpPr>
        <p:spPr/>
        <p:txBody>
          <a:bodyPr/>
          <a:lstStyle/>
          <a:p>
            <a:r>
              <a:rPr lang="nl-NL" dirty="0"/>
              <a:t>Mediabegrip week 47</a:t>
            </a:r>
          </a:p>
        </p:txBody>
      </p:sp>
      <p:pic>
        <p:nvPicPr>
          <p:cNvPr id="9" name="Tijdelijke aanduiding voor afbeelding 8">
            <a:extLst>
              <a:ext uri="{FF2B5EF4-FFF2-40B4-BE49-F238E27FC236}">
                <a16:creationId xmlns:a16="http://schemas.microsoft.com/office/drawing/2014/main" id="{E9871BA2-C71F-42D2-ABB4-9FB0F7910B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402" r="19402"/>
          <a:stretch>
            <a:fillRect/>
          </a:stretch>
        </p:blipFill>
        <p:spPr/>
      </p:pic>
    </p:spTree>
    <p:extLst>
      <p:ext uri="{BB962C8B-B14F-4D97-AF65-F5344CB8AC3E}">
        <p14:creationId xmlns:p14="http://schemas.microsoft.com/office/powerpoint/2010/main" val="3546589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CF610F-BAAC-A84D-BB66-A6DE52592F37}"/>
              </a:ext>
            </a:extLst>
          </p:cNvPr>
          <p:cNvSpPr>
            <a:spLocks noGrp="1"/>
          </p:cNvSpPr>
          <p:nvPr>
            <p:ph type="body" sz="quarter" idx="11"/>
          </p:nvPr>
        </p:nvSpPr>
        <p:spPr>
          <a:xfrm>
            <a:off x="591060" y="758203"/>
            <a:ext cx="5504940" cy="1452562"/>
          </a:xfrm>
        </p:spPr>
        <p:txBody>
          <a:bodyPr/>
          <a:lstStyle/>
          <a:p>
            <a:r>
              <a:rPr lang="nl-NL" sz="2400" dirty="0"/>
              <a:t>De online winkel </a:t>
            </a:r>
            <a:r>
              <a:rPr lang="nl-NL" sz="2400" dirty="0" err="1"/>
              <a:t>bol.com</a:t>
            </a:r>
            <a:r>
              <a:rPr lang="nl-NL" sz="2400" dirty="0"/>
              <a:t> maakte deze reclame</a:t>
            </a:r>
          </a:p>
          <a:p>
            <a:endParaRPr lang="nl-NL" dirty="0"/>
          </a:p>
        </p:txBody>
      </p:sp>
      <p:sp>
        <p:nvSpPr>
          <p:cNvPr id="3" name="Tijdelijke aanduiding voor tekst 2">
            <a:extLst>
              <a:ext uri="{FF2B5EF4-FFF2-40B4-BE49-F238E27FC236}">
                <a16:creationId xmlns:a16="http://schemas.microsoft.com/office/drawing/2014/main" id="{8F156C7D-0D10-FC4E-B272-9F9B17311895}"/>
              </a:ext>
            </a:extLst>
          </p:cNvPr>
          <p:cNvSpPr>
            <a:spLocks noGrp="1"/>
          </p:cNvSpPr>
          <p:nvPr>
            <p:ph type="body" sz="quarter" idx="12"/>
          </p:nvPr>
        </p:nvSpPr>
        <p:spPr/>
        <p:txBody>
          <a:bodyPr/>
          <a:lstStyle/>
          <a:p>
            <a:r>
              <a:rPr lang="nl-NL" sz="1600" dirty="0"/>
              <a:t>Welke van de vier verleidingstechnieken wordt hier volgens jou gebruikt?</a:t>
            </a:r>
          </a:p>
          <a:p>
            <a:pPr marL="342900" indent="-342900">
              <a:buFont typeface="Arial" panose="020B0604020202020204" pitchFamily="34" charset="0"/>
              <a:buChar char="•"/>
            </a:pPr>
            <a:r>
              <a:rPr lang="nl-NL" sz="1600" dirty="0"/>
              <a:t>Worden de producten aangeprezen?</a:t>
            </a:r>
          </a:p>
          <a:p>
            <a:pPr marL="342900" indent="-342900">
              <a:buFont typeface="Arial" panose="020B0604020202020204" pitchFamily="34" charset="0"/>
              <a:buChar char="•"/>
            </a:pPr>
            <a:r>
              <a:rPr lang="nl-NL" sz="1600" dirty="0"/>
              <a:t>Moet je er om lachen?</a:t>
            </a:r>
          </a:p>
          <a:p>
            <a:pPr marL="342900" indent="-342900">
              <a:buFont typeface="Arial" panose="020B0604020202020204" pitchFamily="34" charset="0"/>
              <a:buChar char="•"/>
            </a:pPr>
            <a:r>
              <a:rPr lang="nl-NL" sz="1600" dirty="0"/>
              <a:t>Herken je de situatie?</a:t>
            </a:r>
          </a:p>
          <a:p>
            <a:pPr marL="342900" indent="-342900">
              <a:buFont typeface="Arial" panose="020B0604020202020204" pitchFamily="34" charset="0"/>
              <a:buChar char="•"/>
            </a:pPr>
            <a:r>
              <a:rPr lang="nl-NL" sz="1600" dirty="0"/>
              <a:t>Zou je dit graag willen hebben?</a:t>
            </a:r>
          </a:p>
          <a:p>
            <a:endParaRPr lang="nl-NL" dirty="0"/>
          </a:p>
        </p:txBody>
      </p:sp>
      <p:pic>
        <p:nvPicPr>
          <p:cNvPr id="5" name="Onlinemedia 4" descr="Bol.com - De winkel van blije koppies bezorgen 2021 (NL)">
            <a:hlinkClick r:id="" action="ppaction://media"/>
            <a:extLst>
              <a:ext uri="{FF2B5EF4-FFF2-40B4-BE49-F238E27FC236}">
                <a16:creationId xmlns:a16="http://schemas.microsoft.com/office/drawing/2014/main" id="{2CE4A9EE-4F91-DF4C-AC68-066EADD71838}"/>
              </a:ext>
            </a:extLst>
          </p:cNvPr>
          <p:cNvPicPr>
            <a:picLocks noGrp="1" noRot="1" noChangeAspect="1"/>
          </p:cNvPicPr>
          <p:nvPr>
            <p:ph type="media" sz="quarter" idx="13"/>
            <a:videoFile r:link="rId1"/>
          </p:nvPr>
        </p:nvPicPr>
        <p:blipFill>
          <a:blip r:embed="rId3"/>
          <a:stretch>
            <a:fillRect/>
          </a:stretch>
        </p:blipFill>
        <p:spPr>
          <a:xfrm>
            <a:off x="6543675" y="2297113"/>
            <a:ext cx="5267325" cy="2976562"/>
          </a:xfrm>
          <a:prstGeom prst="rect">
            <a:avLst/>
          </a:prstGeom>
        </p:spPr>
      </p:pic>
    </p:spTree>
    <p:extLst>
      <p:ext uri="{BB962C8B-B14F-4D97-AF65-F5344CB8AC3E}">
        <p14:creationId xmlns:p14="http://schemas.microsoft.com/office/powerpoint/2010/main" val="23384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D6CAE3-12EF-DF45-B388-C77E3DFDAB05}"/>
              </a:ext>
            </a:extLst>
          </p:cNvPr>
          <p:cNvSpPr>
            <a:spLocks noGrp="1"/>
          </p:cNvSpPr>
          <p:nvPr>
            <p:ph type="body" sz="quarter" idx="11"/>
          </p:nvPr>
        </p:nvSpPr>
        <p:spPr/>
        <p:txBody>
          <a:bodyPr>
            <a:normAutofit/>
          </a:bodyPr>
          <a:lstStyle/>
          <a:p>
            <a:r>
              <a:rPr lang="nl-NL" sz="2400" dirty="0"/>
              <a:t>Wat voel je erbij? </a:t>
            </a:r>
          </a:p>
        </p:txBody>
      </p:sp>
      <p:sp>
        <p:nvSpPr>
          <p:cNvPr id="3" name="Tijdelijke aanduiding voor tekst 2">
            <a:extLst>
              <a:ext uri="{FF2B5EF4-FFF2-40B4-BE49-F238E27FC236}">
                <a16:creationId xmlns:a16="http://schemas.microsoft.com/office/drawing/2014/main" id="{8D90821E-0663-1F4F-A55F-7D33EFBB01B5}"/>
              </a:ext>
            </a:extLst>
          </p:cNvPr>
          <p:cNvSpPr>
            <a:spLocks noGrp="1"/>
          </p:cNvSpPr>
          <p:nvPr>
            <p:ph type="body" sz="quarter" idx="12"/>
          </p:nvPr>
        </p:nvSpPr>
        <p:spPr>
          <a:xfrm>
            <a:off x="618177" y="2192214"/>
            <a:ext cx="11026902" cy="3120505"/>
          </a:xfrm>
        </p:spPr>
        <p:txBody>
          <a:bodyPr>
            <a:normAutofit/>
          </a:bodyPr>
          <a:lstStyle/>
          <a:p>
            <a:pPr marL="342900" indent="-342900">
              <a:buFont typeface="Arial" panose="020B0604020202020204" pitchFamily="34" charset="0"/>
              <a:buChar char="•"/>
            </a:pPr>
            <a:r>
              <a:rPr lang="nl-NL" sz="1600" dirty="0"/>
              <a:t>Welke van de drie commercials gaf jou het beste gevoel?</a:t>
            </a:r>
          </a:p>
          <a:p>
            <a:pPr marL="342900" indent="-342900">
              <a:buFont typeface="Arial" panose="020B0604020202020204" pitchFamily="34" charset="0"/>
              <a:buChar char="•"/>
            </a:pPr>
            <a:r>
              <a:rPr lang="nl-NL" sz="1600" dirty="0"/>
              <a:t>Welke van de drie commercials onthoud je het best?</a:t>
            </a:r>
          </a:p>
          <a:p>
            <a:pPr marL="342900" indent="-342900">
              <a:buFont typeface="Arial" panose="020B0604020202020204" pitchFamily="34" charset="0"/>
              <a:buChar char="•"/>
            </a:pPr>
            <a:r>
              <a:rPr lang="nl-NL" sz="1600" dirty="0"/>
              <a:t>Bij welke van de drie winkels zou jij graag iets kopen?</a:t>
            </a:r>
          </a:p>
          <a:p>
            <a:endParaRPr lang="nl-NL" sz="1600" dirty="0"/>
          </a:p>
          <a:p>
            <a:r>
              <a:rPr lang="nl-NL" sz="1600" dirty="0"/>
              <a:t>De commercial met de meeste stemmen heeft gewonnen! </a:t>
            </a:r>
          </a:p>
        </p:txBody>
      </p:sp>
      <p:grpSp>
        <p:nvGrpSpPr>
          <p:cNvPr id="4" name="Group 1">
            <a:extLst>
              <a:ext uri="{FF2B5EF4-FFF2-40B4-BE49-F238E27FC236}">
                <a16:creationId xmlns:a16="http://schemas.microsoft.com/office/drawing/2014/main" id="{6A9E1644-865C-4942-9ECA-2D66AE29390B}"/>
              </a:ext>
            </a:extLst>
          </p:cNvPr>
          <p:cNvGrpSpPr/>
          <p:nvPr/>
        </p:nvGrpSpPr>
        <p:grpSpPr>
          <a:xfrm>
            <a:off x="9662722" y="965620"/>
            <a:ext cx="1185501" cy="1329967"/>
            <a:chOff x="3624256" y="3547864"/>
            <a:chExt cx="654505" cy="734264"/>
          </a:xfrm>
        </p:grpSpPr>
        <p:sp>
          <p:nvSpPr>
            <p:cNvPr id="5" name="Graphic 2">
              <a:extLst>
                <a:ext uri="{FF2B5EF4-FFF2-40B4-BE49-F238E27FC236}">
                  <a16:creationId xmlns:a16="http://schemas.microsoft.com/office/drawing/2014/main" id="{DA5D8741-2F5C-B14B-8453-262DCFA0F713}"/>
                </a:ext>
              </a:extLst>
            </p:cNvPr>
            <p:cNvSpPr/>
            <p:nvPr/>
          </p:nvSpPr>
          <p:spPr>
            <a:xfrm>
              <a:off x="3624256" y="3547864"/>
              <a:ext cx="654505" cy="734264"/>
            </a:xfrm>
            <a:custGeom>
              <a:avLst/>
              <a:gdLst>
                <a:gd name="connsiteX0" fmla="*/ 631548 w 654505"/>
                <a:gd name="connsiteY0" fmla="*/ 191563 h 734264"/>
                <a:gd name="connsiteX1" fmla="*/ 574432 w 654505"/>
                <a:gd name="connsiteY1" fmla="*/ 89515 h 734264"/>
                <a:gd name="connsiteX2" fmla="*/ 481618 w 654505"/>
                <a:gd name="connsiteY2" fmla="*/ 27163 h 734264"/>
                <a:gd name="connsiteX3" fmla="*/ 336066 w 654505"/>
                <a:gd name="connsiteY3" fmla="*/ 128 h 734264"/>
                <a:gd name="connsiteX4" fmla="*/ 117786 w 654505"/>
                <a:gd name="connsiteY4" fmla="*/ 75236 h 734264"/>
                <a:gd name="connsiteX5" fmla="*/ 32778 w 654505"/>
                <a:gd name="connsiteY5" fmla="*/ 192896 h 734264"/>
                <a:gd name="connsiteX6" fmla="*/ 126 w 654505"/>
                <a:gd name="connsiteY6" fmla="*/ 377096 h 734264"/>
                <a:gd name="connsiteX7" fmla="*/ 83040 w 654505"/>
                <a:gd name="connsiteY7" fmla="*/ 644306 h 734264"/>
                <a:gd name="connsiteX8" fmla="*/ 314743 w 654505"/>
                <a:gd name="connsiteY8" fmla="*/ 734264 h 734264"/>
                <a:gd name="connsiteX9" fmla="*/ 559201 w 654505"/>
                <a:gd name="connsiteY9" fmla="*/ 635834 h 734264"/>
                <a:gd name="connsiteX10" fmla="*/ 654395 w 654505"/>
                <a:gd name="connsiteY10" fmla="*/ 347396 h 734264"/>
                <a:gd name="connsiteX11" fmla="*/ 631548 w 654505"/>
                <a:gd name="connsiteY11" fmla="*/ 191563 h 7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05" h="734264">
                  <a:moveTo>
                    <a:pt x="631548" y="191563"/>
                  </a:moveTo>
                  <a:cubicBezTo>
                    <a:pt x="619679" y="154000"/>
                    <a:pt x="600241" y="119273"/>
                    <a:pt x="574432" y="89515"/>
                  </a:cubicBezTo>
                  <a:cubicBezTo>
                    <a:pt x="547834" y="62909"/>
                    <a:pt x="516309" y="41728"/>
                    <a:pt x="481618" y="27163"/>
                  </a:cubicBezTo>
                  <a:cubicBezTo>
                    <a:pt x="435547" y="8001"/>
                    <a:pt x="385946" y="-1214"/>
                    <a:pt x="336066" y="128"/>
                  </a:cubicBezTo>
                  <a:cubicBezTo>
                    <a:pt x="257010" y="385"/>
                    <a:pt x="180261" y="26792"/>
                    <a:pt x="117786" y="75236"/>
                  </a:cubicBezTo>
                  <a:cubicBezTo>
                    <a:pt x="82819" y="101700"/>
                    <a:pt x="54482" y="140920"/>
                    <a:pt x="32778" y="192896"/>
                  </a:cubicBezTo>
                  <a:cubicBezTo>
                    <a:pt x="9772" y="251516"/>
                    <a:pt x="-1327" y="314135"/>
                    <a:pt x="126" y="377096"/>
                  </a:cubicBezTo>
                  <a:cubicBezTo>
                    <a:pt x="126" y="495203"/>
                    <a:pt x="27764" y="584267"/>
                    <a:pt x="83040" y="644306"/>
                  </a:cubicBezTo>
                  <a:cubicBezTo>
                    <a:pt x="138317" y="704345"/>
                    <a:pt x="215550" y="734331"/>
                    <a:pt x="314743" y="734264"/>
                  </a:cubicBezTo>
                  <a:cubicBezTo>
                    <a:pt x="413935" y="734264"/>
                    <a:pt x="495421" y="701451"/>
                    <a:pt x="559201" y="635834"/>
                  </a:cubicBezTo>
                  <a:cubicBezTo>
                    <a:pt x="622981" y="570216"/>
                    <a:pt x="654712" y="474070"/>
                    <a:pt x="654395" y="347396"/>
                  </a:cubicBezTo>
                  <a:cubicBezTo>
                    <a:pt x="655538" y="294544"/>
                    <a:pt x="647815" y="241864"/>
                    <a:pt x="631548" y="191563"/>
                  </a:cubicBezTo>
                  <a:close/>
                </a:path>
              </a:pathLst>
            </a:custGeom>
            <a:solidFill>
              <a:srgbClr val="3E5060"/>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CA5A66D7-D742-6248-B907-B6B2B91D641E}"/>
                </a:ext>
              </a:extLst>
            </p:cNvPr>
            <p:cNvSpPr/>
            <p:nvPr/>
          </p:nvSpPr>
          <p:spPr>
            <a:xfrm>
              <a:off x="3844513" y="3712433"/>
              <a:ext cx="211111" cy="381184"/>
            </a:xfrm>
            <a:custGeom>
              <a:avLst/>
              <a:gdLst>
                <a:gd name="connsiteX0" fmla="*/ 101720 w 211111"/>
                <a:gd name="connsiteY0" fmla="*/ 287731 h 381184"/>
                <a:gd name="connsiteX1" fmla="*/ 76303 w 211111"/>
                <a:gd name="connsiteY1" fmla="*/ 287731 h 381184"/>
                <a:gd name="connsiteX2" fmla="*/ 68307 w 211111"/>
                <a:gd name="connsiteY2" fmla="*/ 285636 h 381184"/>
                <a:gd name="connsiteX3" fmla="*/ 66118 w 211111"/>
                <a:gd name="connsiteY3" fmla="*/ 277640 h 381184"/>
                <a:gd name="connsiteX4" fmla="*/ 66118 w 211111"/>
                <a:gd name="connsiteY4" fmla="*/ 186825 h 381184"/>
                <a:gd name="connsiteX5" fmla="*/ 68021 w 211111"/>
                <a:gd name="connsiteY5" fmla="*/ 178638 h 381184"/>
                <a:gd name="connsiteX6" fmla="*/ 75732 w 211111"/>
                <a:gd name="connsiteY6" fmla="*/ 174545 h 381184"/>
                <a:gd name="connsiteX7" fmla="*/ 152458 w 211111"/>
                <a:gd name="connsiteY7" fmla="*/ 97723 h 381184"/>
                <a:gd name="connsiteX8" fmla="*/ 101244 w 211111"/>
                <a:gd name="connsiteY8" fmla="*/ 41654 h 381184"/>
                <a:gd name="connsiteX9" fmla="*/ 49459 w 211111"/>
                <a:gd name="connsiteY9" fmla="*/ 87538 h 381184"/>
                <a:gd name="connsiteX10" fmla="*/ 46317 w 211111"/>
                <a:gd name="connsiteY10" fmla="*/ 95534 h 381184"/>
                <a:gd name="connsiteX11" fmla="*/ 38226 w 211111"/>
                <a:gd name="connsiteY11" fmla="*/ 97723 h 381184"/>
                <a:gd name="connsiteX12" fmla="*/ 9667 w 211111"/>
                <a:gd name="connsiteY12" fmla="*/ 97723 h 381184"/>
                <a:gd name="connsiteX13" fmla="*/ 148 w 211111"/>
                <a:gd name="connsiteY13" fmla="*/ 89727 h 381184"/>
                <a:gd name="connsiteX14" fmla="*/ 30039 w 211111"/>
                <a:gd name="connsiteY14" fmla="*/ 23091 h 381184"/>
                <a:gd name="connsiteX15" fmla="*/ 107241 w 211111"/>
                <a:gd name="connsiteY15" fmla="*/ 150 h 381184"/>
                <a:gd name="connsiteX16" fmla="*/ 182445 w 211111"/>
                <a:gd name="connsiteY16" fmla="*/ 23948 h 381184"/>
                <a:gd name="connsiteX17" fmla="*/ 211003 w 211111"/>
                <a:gd name="connsiteY17" fmla="*/ 94106 h 381184"/>
                <a:gd name="connsiteX18" fmla="*/ 184063 w 211111"/>
                <a:gd name="connsiteY18" fmla="*/ 168833 h 381184"/>
                <a:gd name="connsiteX19" fmla="*/ 112191 w 211111"/>
                <a:gd name="connsiteY19" fmla="*/ 208910 h 381184"/>
                <a:gd name="connsiteX20" fmla="*/ 112191 w 211111"/>
                <a:gd name="connsiteY20" fmla="*/ 277259 h 381184"/>
                <a:gd name="connsiteX21" fmla="*/ 106515 w 211111"/>
                <a:gd name="connsiteY21" fmla="*/ 287350 h 381184"/>
                <a:gd name="connsiteX22" fmla="*/ 102101 w 211111"/>
                <a:gd name="connsiteY22" fmla="*/ 287350 h 381184"/>
                <a:gd name="connsiteX23" fmla="*/ 123900 w 211111"/>
                <a:gd name="connsiteY23" fmla="*/ 347512 h 381184"/>
                <a:gd name="connsiteX24" fmla="*/ 114381 w 211111"/>
                <a:gd name="connsiteY24" fmla="*/ 371597 h 381184"/>
                <a:gd name="connsiteX25" fmla="*/ 88203 w 211111"/>
                <a:gd name="connsiteY25" fmla="*/ 381116 h 381184"/>
                <a:gd name="connsiteX26" fmla="*/ 61548 w 211111"/>
                <a:gd name="connsiteY26" fmla="*/ 371597 h 381184"/>
                <a:gd name="connsiteX27" fmla="*/ 52029 w 211111"/>
                <a:gd name="connsiteY27" fmla="*/ 348084 h 381184"/>
                <a:gd name="connsiteX28" fmla="*/ 62215 w 211111"/>
                <a:gd name="connsiteY28" fmla="*/ 324285 h 381184"/>
                <a:gd name="connsiteX29" fmla="*/ 114286 w 211111"/>
                <a:gd name="connsiteY29" fmla="*/ 323809 h 381184"/>
                <a:gd name="connsiteX30" fmla="*/ 123900 w 211111"/>
                <a:gd name="connsiteY30" fmla="*/ 347512 h 3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111" h="381184">
                  <a:moveTo>
                    <a:pt x="101720" y="287731"/>
                  </a:moveTo>
                  <a:lnTo>
                    <a:pt x="76303" y="287731"/>
                  </a:lnTo>
                  <a:cubicBezTo>
                    <a:pt x="73467" y="288092"/>
                    <a:pt x="70601" y="287340"/>
                    <a:pt x="68307" y="285636"/>
                  </a:cubicBezTo>
                  <a:cubicBezTo>
                    <a:pt x="66548" y="283361"/>
                    <a:pt x="65761" y="280487"/>
                    <a:pt x="66118" y="277640"/>
                  </a:cubicBezTo>
                  <a:lnTo>
                    <a:pt x="66118" y="186825"/>
                  </a:lnTo>
                  <a:cubicBezTo>
                    <a:pt x="65860" y="183960"/>
                    <a:pt x="66527" y="181094"/>
                    <a:pt x="68021" y="178638"/>
                  </a:cubicBezTo>
                  <a:cubicBezTo>
                    <a:pt x="70131" y="176544"/>
                    <a:pt x="72813" y="175116"/>
                    <a:pt x="75732" y="174545"/>
                  </a:cubicBezTo>
                  <a:cubicBezTo>
                    <a:pt x="126883" y="163245"/>
                    <a:pt x="152458" y="137638"/>
                    <a:pt x="152458" y="97723"/>
                  </a:cubicBezTo>
                  <a:cubicBezTo>
                    <a:pt x="152458" y="60284"/>
                    <a:pt x="135387" y="41588"/>
                    <a:pt x="101244" y="41654"/>
                  </a:cubicBezTo>
                  <a:cubicBezTo>
                    <a:pt x="70337" y="41654"/>
                    <a:pt x="53076" y="56952"/>
                    <a:pt x="49459" y="87538"/>
                  </a:cubicBezTo>
                  <a:cubicBezTo>
                    <a:pt x="49205" y="90451"/>
                    <a:pt x="48114" y="93230"/>
                    <a:pt x="46317" y="95534"/>
                  </a:cubicBezTo>
                  <a:cubicBezTo>
                    <a:pt x="43994" y="97267"/>
                    <a:pt x="41102" y="98047"/>
                    <a:pt x="38226" y="97723"/>
                  </a:cubicBezTo>
                  <a:lnTo>
                    <a:pt x="9667" y="97723"/>
                  </a:lnTo>
                  <a:cubicBezTo>
                    <a:pt x="3289" y="97723"/>
                    <a:pt x="148" y="95058"/>
                    <a:pt x="148" y="89727"/>
                  </a:cubicBezTo>
                  <a:cubicBezTo>
                    <a:pt x="-1434" y="63958"/>
                    <a:pt x="9739" y="39046"/>
                    <a:pt x="30039" y="23091"/>
                  </a:cubicBezTo>
                  <a:cubicBezTo>
                    <a:pt x="52495" y="7051"/>
                    <a:pt x="79669" y="-1021"/>
                    <a:pt x="107241" y="150"/>
                  </a:cubicBezTo>
                  <a:cubicBezTo>
                    <a:pt x="134359" y="-1250"/>
                    <a:pt x="161070" y="7203"/>
                    <a:pt x="182445" y="23948"/>
                  </a:cubicBezTo>
                  <a:cubicBezTo>
                    <a:pt x="201483" y="39750"/>
                    <a:pt x="211003" y="63140"/>
                    <a:pt x="211003" y="94106"/>
                  </a:cubicBezTo>
                  <a:cubicBezTo>
                    <a:pt x="212259" y="121598"/>
                    <a:pt x="202572" y="148471"/>
                    <a:pt x="184063" y="168833"/>
                  </a:cubicBezTo>
                  <a:cubicBezTo>
                    <a:pt x="164375" y="188719"/>
                    <a:pt x="139455" y="202608"/>
                    <a:pt x="112191" y="208910"/>
                  </a:cubicBezTo>
                  <a:lnTo>
                    <a:pt x="112191" y="277259"/>
                  </a:lnTo>
                  <a:cubicBezTo>
                    <a:pt x="113410" y="281610"/>
                    <a:pt x="110869" y="286131"/>
                    <a:pt x="106515" y="287350"/>
                  </a:cubicBezTo>
                  <a:cubicBezTo>
                    <a:pt x="105071" y="287750"/>
                    <a:pt x="103544" y="287750"/>
                    <a:pt x="102101" y="287350"/>
                  </a:cubicBezTo>
                  <a:close/>
                  <a:moveTo>
                    <a:pt x="123900" y="347512"/>
                  </a:moveTo>
                  <a:cubicBezTo>
                    <a:pt x="124083" y="356489"/>
                    <a:pt x="120653" y="365171"/>
                    <a:pt x="114381" y="371597"/>
                  </a:cubicBezTo>
                  <a:cubicBezTo>
                    <a:pt x="107358" y="378270"/>
                    <a:pt x="97872" y="381725"/>
                    <a:pt x="88203" y="381116"/>
                  </a:cubicBezTo>
                  <a:cubicBezTo>
                    <a:pt x="78414" y="381554"/>
                    <a:pt x="68844" y="378136"/>
                    <a:pt x="61548" y="371597"/>
                  </a:cubicBezTo>
                  <a:cubicBezTo>
                    <a:pt x="55191" y="365457"/>
                    <a:pt x="51732" y="356918"/>
                    <a:pt x="52029" y="348084"/>
                  </a:cubicBezTo>
                  <a:cubicBezTo>
                    <a:pt x="51858" y="339059"/>
                    <a:pt x="55567" y="330397"/>
                    <a:pt x="62215" y="324285"/>
                  </a:cubicBezTo>
                  <a:cubicBezTo>
                    <a:pt x="77207" y="311643"/>
                    <a:pt x="99065" y="311443"/>
                    <a:pt x="114286" y="323809"/>
                  </a:cubicBezTo>
                  <a:cubicBezTo>
                    <a:pt x="120846" y="329892"/>
                    <a:pt x="124369" y="338574"/>
                    <a:pt x="123900" y="347512"/>
                  </a:cubicBezTo>
                  <a:close/>
                </a:path>
              </a:pathLst>
            </a:custGeom>
            <a:solidFill>
              <a:srgbClr val="FFFFFF"/>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F1053D3-5B24-E848-BC9F-58C56913C645}"/>
                </a:ext>
              </a:extLst>
            </p:cNvPr>
            <p:cNvSpPr/>
            <p:nvPr/>
          </p:nvSpPr>
          <p:spPr>
            <a:xfrm>
              <a:off x="3736166" y="3843873"/>
              <a:ext cx="108600" cy="196588"/>
            </a:xfrm>
            <a:custGeom>
              <a:avLst/>
              <a:gdLst>
                <a:gd name="connsiteX0" fmla="*/ 52521 w 108600"/>
                <a:gd name="connsiteY0" fmla="*/ 148199 h 196588"/>
                <a:gd name="connsiteX1" fmla="*/ 39289 w 108600"/>
                <a:gd name="connsiteY1" fmla="*/ 148199 h 196588"/>
                <a:gd name="connsiteX2" fmla="*/ 34053 w 108600"/>
                <a:gd name="connsiteY2" fmla="*/ 145153 h 196588"/>
                <a:gd name="connsiteX3" fmla="*/ 34053 w 108600"/>
                <a:gd name="connsiteY3" fmla="*/ 142964 h 196588"/>
                <a:gd name="connsiteX4" fmla="*/ 34053 w 108600"/>
                <a:gd name="connsiteY4" fmla="*/ 96033 h 196588"/>
                <a:gd name="connsiteX5" fmla="*/ 35005 w 108600"/>
                <a:gd name="connsiteY5" fmla="*/ 91749 h 196588"/>
                <a:gd name="connsiteX6" fmla="*/ 39003 w 108600"/>
                <a:gd name="connsiteY6" fmla="*/ 89655 h 196588"/>
                <a:gd name="connsiteX7" fmla="*/ 78794 w 108600"/>
                <a:gd name="connsiteY7" fmla="*/ 49864 h 196588"/>
                <a:gd name="connsiteX8" fmla="*/ 52331 w 108600"/>
                <a:gd name="connsiteY8" fmla="*/ 21306 h 196588"/>
                <a:gd name="connsiteX9" fmla="*/ 25644 w 108600"/>
                <a:gd name="connsiteY9" fmla="*/ 42467 h 196588"/>
                <a:gd name="connsiteX10" fmla="*/ 25486 w 108600"/>
                <a:gd name="connsiteY10" fmla="*/ 45009 h 196588"/>
                <a:gd name="connsiteX11" fmla="*/ 23868 w 108600"/>
                <a:gd name="connsiteY11" fmla="*/ 49198 h 196588"/>
                <a:gd name="connsiteX12" fmla="*/ 19679 w 108600"/>
                <a:gd name="connsiteY12" fmla="*/ 50245 h 196588"/>
                <a:gd name="connsiteX13" fmla="*/ 5114 w 108600"/>
                <a:gd name="connsiteY13" fmla="*/ 50245 h 196588"/>
                <a:gd name="connsiteX14" fmla="*/ 69 w 108600"/>
                <a:gd name="connsiteY14" fmla="*/ 46151 h 196588"/>
                <a:gd name="connsiteX15" fmla="*/ 15586 w 108600"/>
                <a:gd name="connsiteY15" fmla="*/ 11881 h 196588"/>
                <a:gd name="connsiteX16" fmla="*/ 55472 w 108600"/>
                <a:gd name="connsiteY16" fmla="*/ 77 h 196588"/>
                <a:gd name="connsiteX17" fmla="*/ 94406 w 108600"/>
                <a:gd name="connsiteY17" fmla="*/ 12358 h 196588"/>
                <a:gd name="connsiteX18" fmla="*/ 108495 w 108600"/>
                <a:gd name="connsiteY18" fmla="*/ 48246 h 196588"/>
                <a:gd name="connsiteX19" fmla="*/ 94597 w 108600"/>
                <a:gd name="connsiteY19" fmla="*/ 86894 h 196588"/>
                <a:gd name="connsiteX20" fmla="*/ 57471 w 108600"/>
                <a:gd name="connsiteY20" fmla="*/ 107647 h 196588"/>
                <a:gd name="connsiteX21" fmla="*/ 57471 w 108600"/>
                <a:gd name="connsiteY21" fmla="*/ 142964 h 196588"/>
                <a:gd name="connsiteX22" fmla="*/ 56329 w 108600"/>
                <a:gd name="connsiteY22" fmla="*/ 147057 h 196588"/>
                <a:gd name="connsiteX23" fmla="*/ 52521 w 108600"/>
                <a:gd name="connsiteY23" fmla="*/ 148199 h 196588"/>
                <a:gd name="connsiteX24" fmla="*/ 64135 w 108600"/>
                <a:gd name="connsiteY24" fmla="*/ 179137 h 196588"/>
                <a:gd name="connsiteX25" fmla="*/ 59375 w 108600"/>
                <a:gd name="connsiteY25" fmla="*/ 191513 h 196588"/>
                <a:gd name="connsiteX26" fmla="*/ 45762 w 108600"/>
                <a:gd name="connsiteY26" fmla="*/ 196558 h 196588"/>
                <a:gd name="connsiteX27" fmla="*/ 31959 w 108600"/>
                <a:gd name="connsiteY27" fmla="*/ 191703 h 196588"/>
                <a:gd name="connsiteX28" fmla="*/ 26914 w 108600"/>
                <a:gd name="connsiteY28" fmla="*/ 179518 h 196588"/>
                <a:gd name="connsiteX29" fmla="*/ 32149 w 108600"/>
                <a:gd name="connsiteY29" fmla="*/ 167238 h 196588"/>
                <a:gd name="connsiteX30" fmla="*/ 45667 w 108600"/>
                <a:gd name="connsiteY30" fmla="*/ 162288 h 196588"/>
                <a:gd name="connsiteX31" fmla="*/ 59089 w 108600"/>
                <a:gd name="connsiteY31" fmla="*/ 166953 h 196588"/>
                <a:gd name="connsiteX32" fmla="*/ 64135 w 108600"/>
                <a:gd name="connsiteY32" fmla="*/ 179137 h 1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8">
                  <a:moveTo>
                    <a:pt x="52521" y="148199"/>
                  </a:moveTo>
                  <a:lnTo>
                    <a:pt x="39289" y="148199"/>
                  </a:lnTo>
                  <a:cubicBezTo>
                    <a:pt x="37001" y="148799"/>
                    <a:pt x="34658" y="147438"/>
                    <a:pt x="34053" y="145153"/>
                  </a:cubicBezTo>
                  <a:cubicBezTo>
                    <a:pt x="33864" y="144439"/>
                    <a:pt x="33864" y="143678"/>
                    <a:pt x="34053" y="142964"/>
                  </a:cubicBezTo>
                  <a:lnTo>
                    <a:pt x="34053" y="96033"/>
                  </a:lnTo>
                  <a:cubicBezTo>
                    <a:pt x="33913" y="94539"/>
                    <a:pt x="34247" y="93044"/>
                    <a:pt x="35005" y="91749"/>
                  </a:cubicBezTo>
                  <a:cubicBezTo>
                    <a:pt x="36099" y="90664"/>
                    <a:pt x="37492" y="89941"/>
                    <a:pt x="39003" y="89655"/>
                  </a:cubicBezTo>
                  <a:cubicBezTo>
                    <a:pt x="65594" y="83753"/>
                    <a:pt x="78858" y="70493"/>
                    <a:pt x="78794" y="49864"/>
                  </a:cubicBezTo>
                  <a:cubicBezTo>
                    <a:pt x="78794" y="30825"/>
                    <a:pt x="69941" y="21306"/>
                    <a:pt x="52331" y="21306"/>
                  </a:cubicBezTo>
                  <a:cubicBezTo>
                    <a:pt x="39117" y="19783"/>
                    <a:pt x="27169" y="29254"/>
                    <a:pt x="25644" y="42467"/>
                  </a:cubicBezTo>
                  <a:cubicBezTo>
                    <a:pt x="25547" y="43315"/>
                    <a:pt x="25493" y="44162"/>
                    <a:pt x="25486" y="45009"/>
                  </a:cubicBezTo>
                  <a:cubicBezTo>
                    <a:pt x="25315" y="46523"/>
                    <a:pt x="24758" y="47960"/>
                    <a:pt x="23868" y="49198"/>
                  </a:cubicBezTo>
                  <a:cubicBezTo>
                    <a:pt x="22658" y="50074"/>
                    <a:pt x="21158" y="50445"/>
                    <a:pt x="19679" y="50245"/>
                  </a:cubicBezTo>
                  <a:lnTo>
                    <a:pt x="5114" y="50245"/>
                  </a:lnTo>
                  <a:cubicBezTo>
                    <a:pt x="1783" y="50245"/>
                    <a:pt x="69" y="48912"/>
                    <a:pt x="69" y="46151"/>
                  </a:cubicBezTo>
                  <a:cubicBezTo>
                    <a:pt x="-707" y="32872"/>
                    <a:pt x="5094" y="20059"/>
                    <a:pt x="15586" y="11881"/>
                  </a:cubicBezTo>
                  <a:cubicBezTo>
                    <a:pt x="27185" y="3590"/>
                    <a:pt x="41230" y="-560"/>
                    <a:pt x="55472" y="77"/>
                  </a:cubicBezTo>
                  <a:cubicBezTo>
                    <a:pt x="69505" y="-646"/>
                    <a:pt x="83330" y="3714"/>
                    <a:pt x="94406" y="12358"/>
                  </a:cubicBezTo>
                  <a:cubicBezTo>
                    <a:pt x="104246" y="21601"/>
                    <a:pt x="109416" y="34776"/>
                    <a:pt x="108495" y="48246"/>
                  </a:cubicBezTo>
                  <a:cubicBezTo>
                    <a:pt x="109147" y="62458"/>
                    <a:pt x="104150" y="76356"/>
                    <a:pt x="94597" y="86894"/>
                  </a:cubicBezTo>
                  <a:cubicBezTo>
                    <a:pt x="84412" y="97156"/>
                    <a:pt x="71547" y="104344"/>
                    <a:pt x="57471" y="107647"/>
                  </a:cubicBezTo>
                  <a:lnTo>
                    <a:pt x="57471" y="142964"/>
                  </a:lnTo>
                  <a:cubicBezTo>
                    <a:pt x="57652" y="144430"/>
                    <a:pt x="57241" y="145896"/>
                    <a:pt x="56329" y="147057"/>
                  </a:cubicBezTo>
                  <a:cubicBezTo>
                    <a:pt x="55233" y="147876"/>
                    <a:pt x="53885" y="148275"/>
                    <a:pt x="52521" y="148199"/>
                  </a:cubicBezTo>
                  <a:close/>
                  <a:moveTo>
                    <a:pt x="64135" y="179137"/>
                  </a:moveTo>
                  <a:cubicBezTo>
                    <a:pt x="64273" y="183735"/>
                    <a:pt x="62558" y="188191"/>
                    <a:pt x="59375" y="191513"/>
                  </a:cubicBezTo>
                  <a:cubicBezTo>
                    <a:pt x="55735" y="195016"/>
                    <a:pt x="50804" y="196844"/>
                    <a:pt x="45762" y="196558"/>
                  </a:cubicBezTo>
                  <a:cubicBezTo>
                    <a:pt x="40698" y="196844"/>
                    <a:pt x="35730" y="195092"/>
                    <a:pt x="31959" y="191703"/>
                  </a:cubicBezTo>
                  <a:cubicBezTo>
                    <a:pt x="28643" y="188523"/>
                    <a:pt x="26813" y="184107"/>
                    <a:pt x="26914" y="179518"/>
                  </a:cubicBezTo>
                  <a:cubicBezTo>
                    <a:pt x="26811" y="174863"/>
                    <a:pt x="28719" y="170389"/>
                    <a:pt x="32149" y="167238"/>
                  </a:cubicBezTo>
                  <a:cubicBezTo>
                    <a:pt x="35833" y="163878"/>
                    <a:pt x="40687" y="162107"/>
                    <a:pt x="45667" y="162288"/>
                  </a:cubicBezTo>
                  <a:cubicBezTo>
                    <a:pt x="50575" y="162050"/>
                    <a:pt x="55384" y="163726"/>
                    <a:pt x="59089" y="166953"/>
                  </a:cubicBezTo>
                  <a:cubicBezTo>
                    <a:pt x="62435" y="170103"/>
                    <a:pt x="64272" y="174540"/>
                    <a:pt x="64135" y="179137"/>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F8407020-3DE3-2349-A5DD-F3260298CAE3}"/>
                </a:ext>
              </a:extLst>
            </p:cNvPr>
            <p:cNvSpPr/>
            <p:nvPr/>
          </p:nvSpPr>
          <p:spPr>
            <a:xfrm>
              <a:off x="4075439" y="3857676"/>
              <a:ext cx="108981" cy="196587"/>
            </a:xfrm>
            <a:custGeom>
              <a:avLst/>
              <a:gdLst>
                <a:gd name="connsiteX0" fmla="*/ 52520 w 108981"/>
                <a:gd name="connsiteY0" fmla="*/ 148199 h 196587"/>
                <a:gd name="connsiteX1" fmla="*/ 39288 w 108981"/>
                <a:gd name="connsiteY1" fmla="*/ 148199 h 196587"/>
                <a:gd name="connsiteX2" fmla="*/ 35099 w 108981"/>
                <a:gd name="connsiteY2" fmla="*/ 147057 h 196587"/>
                <a:gd name="connsiteX3" fmla="*/ 34052 w 108981"/>
                <a:gd name="connsiteY3" fmla="*/ 142964 h 196587"/>
                <a:gd name="connsiteX4" fmla="*/ 34052 w 108981"/>
                <a:gd name="connsiteY4" fmla="*/ 96033 h 196587"/>
                <a:gd name="connsiteX5" fmla="*/ 35004 w 108981"/>
                <a:gd name="connsiteY5" fmla="*/ 91749 h 196587"/>
                <a:gd name="connsiteX6" fmla="*/ 39002 w 108981"/>
                <a:gd name="connsiteY6" fmla="*/ 89655 h 196587"/>
                <a:gd name="connsiteX7" fmla="*/ 78793 w 108981"/>
                <a:gd name="connsiteY7" fmla="*/ 49864 h 196587"/>
                <a:gd name="connsiteX8" fmla="*/ 52234 w 108981"/>
                <a:gd name="connsiteY8" fmla="*/ 21306 h 196587"/>
                <a:gd name="connsiteX9" fmla="*/ 25643 w 108981"/>
                <a:gd name="connsiteY9" fmla="*/ 42372 h 196587"/>
                <a:gd name="connsiteX10" fmla="*/ 25485 w 108981"/>
                <a:gd name="connsiteY10" fmla="*/ 45009 h 196587"/>
                <a:gd name="connsiteX11" fmla="*/ 23866 w 108981"/>
                <a:gd name="connsiteY11" fmla="*/ 49198 h 196587"/>
                <a:gd name="connsiteX12" fmla="*/ 19678 w 108981"/>
                <a:gd name="connsiteY12" fmla="*/ 50245 h 196587"/>
                <a:gd name="connsiteX13" fmla="*/ 5018 w 108981"/>
                <a:gd name="connsiteY13" fmla="*/ 50245 h 196587"/>
                <a:gd name="connsiteX14" fmla="*/ 68 w 108981"/>
                <a:gd name="connsiteY14" fmla="*/ 46151 h 196587"/>
                <a:gd name="connsiteX15" fmla="*/ 15489 w 108981"/>
                <a:gd name="connsiteY15" fmla="*/ 11882 h 196587"/>
                <a:gd name="connsiteX16" fmla="*/ 55471 w 108981"/>
                <a:gd name="connsiteY16" fmla="*/ 78 h 196587"/>
                <a:gd name="connsiteX17" fmla="*/ 94405 w 108981"/>
                <a:gd name="connsiteY17" fmla="*/ 12357 h 196587"/>
                <a:gd name="connsiteX18" fmla="*/ 108874 w 108981"/>
                <a:gd name="connsiteY18" fmla="*/ 48627 h 196587"/>
                <a:gd name="connsiteX19" fmla="*/ 94881 w 108981"/>
                <a:gd name="connsiteY19" fmla="*/ 87275 h 196587"/>
                <a:gd name="connsiteX20" fmla="*/ 57755 w 108981"/>
                <a:gd name="connsiteY20" fmla="*/ 108028 h 196587"/>
                <a:gd name="connsiteX21" fmla="*/ 57755 w 108981"/>
                <a:gd name="connsiteY21" fmla="*/ 143344 h 196587"/>
                <a:gd name="connsiteX22" fmla="*/ 56708 w 108981"/>
                <a:gd name="connsiteY22" fmla="*/ 147438 h 196587"/>
                <a:gd name="connsiteX23" fmla="*/ 52520 w 108981"/>
                <a:gd name="connsiteY23" fmla="*/ 148199 h 196587"/>
                <a:gd name="connsiteX24" fmla="*/ 64324 w 108981"/>
                <a:gd name="connsiteY24" fmla="*/ 179137 h 196587"/>
                <a:gd name="connsiteX25" fmla="*/ 59469 w 108981"/>
                <a:gd name="connsiteY25" fmla="*/ 191513 h 196587"/>
                <a:gd name="connsiteX26" fmla="*/ 45951 w 108981"/>
                <a:gd name="connsiteY26" fmla="*/ 196558 h 196587"/>
                <a:gd name="connsiteX27" fmla="*/ 32148 w 108981"/>
                <a:gd name="connsiteY27" fmla="*/ 191703 h 196587"/>
                <a:gd name="connsiteX28" fmla="*/ 27008 w 108981"/>
                <a:gd name="connsiteY28" fmla="*/ 179518 h 196587"/>
                <a:gd name="connsiteX29" fmla="*/ 32243 w 108981"/>
                <a:gd name="connsiteY29" fmla="*/ 167238 h 196587"/>
                <a:gd name="connsiteX30" fmla="*/ 45856 w 108981"/>
                <a:gd name="connsiteY30" fmla="*/ 162288 h 196587"/>
                <a:gd name="connsiteX31" fmla="*/ 59183 w 108981"/>
                <a:gd name="connsiteY31" fmla="*/ 166953 h 196587"/>
                <a:gd name="connsiteX32" fmla="*/ 64324 w 108981"/>
                <a:gd name="connsiteY32" fmla="*/ 179137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587">
                  <a:moveTo>
                    <a:pt x="52520" y="148199"/>
                  </a:moveTo>
                  <a:lnTo>
                    <a:pt x="39288" y="148199"/>
                  </a:lnTo>
                  <a:cubicBezTo>
                    <a:pt x="37798" y="148352"/>
                    <a:pt x="36303" y="147952"/>
                    <a:pt x="35099" y="147057"/>
                  </a:cubicBezTo>
                  <a:cubicBezTo>
                    <a:pt x="34273" y="145858"/>
                    <a:pt x="33902" y="144411"/>
                    <a:pt x="34052" y="142964"/>
                  </a:cubicBezTo>
                  <a:lnTo>
                    <a:pt x="34052" y="96033"/>
                  </a:lnTo>
                  <a:cubicBezTo>
                    <a:pt x="33912" y="94539"/>
                    <a:pt x="34245" y="93044"/>
                    <a:pt x="35004" y="91749"/>
                  </a:cubicBezTo>
                  <a:cubicBezTo>
                    <a:pt x="36098" y="90664"/>
                    <a:pt x="37490" y="89941"/>
                    <a:pt x="39002" y="89655"/>
                  </a:cubicBezTo>
                  <a:cubicBezTo>
                    <a:pt x="65466" y="83753"/>
                    <a:pt x="78793" y="70616"/>
                    <a:pt x="78793" y="49864"/>
                  </a:cubicBezTo>
                  <a:cubicBezTo>
                    <a:pt x="78793" y="29112"/>
                    <a:pt x="69940" y="21306"/>
                    <a:pt x="52234" y="21306"/>
                  </a:cubicBezTo>
                  <a:cubicBezTo>
                    <a:pt x="39074" y="19782"/>
                    <a:pt x="27169" y="29216"/>
                    <a:pt x="25643" y="42372"/>
                  </a:cubicBezTo>
                  <a:cubicBezTo>
                    <a:pt x="25543" y="43248"/>
                    <a:pt x="25489" y="44133"/>
                    <a:pt x="25485" y="45009"/>
                  </a:cubicBezTo>
                  <a:cubicBezTo>
                    <a:pt x="25314" y="46523"/>
                    <a:pt x="24756" y="47960"/>
                    <a:pt x="23866" y="49198"/>
                  </a:cubicBezTo>
                  <a:cubicBezTo>
                    <a:pt x="22649" y="50054"/>
                    <a:pt x="21155" y="50426"/>
                    <a:pt x="19678" y="50245"/>
                  </a:cubicBezTo>
                  <a:lnTo>
                    <a:pt x="5018" y="50245"/>
                  </a:lnTo>
                  <a:cubicBezTo>
                    <a:pt x="1686" y="50245"/>
                    <a:pt x="68" y="48912"/>
                    <a:pt x="68" y="46151"/>
                  </a:cubicBezTo>
                  <a:cubicBezTo>
                    <a:pt x="-698" y="32891"/>
                    <a:pt x="5060" y="20097"/>
                    <a:pt x="15489" y="11882"/>
                  </a:cubicBezTo>
                  <a:cubicBezTo>
                    <a:pt x="27131" y="3609"/>
                    <a:pt x="41201" y="-551"/>
                    <a:pt x="55471" y="78"/>
                  </a:cubicBezTo>
                  <a:cubicBezTo>
                    <a:pt x="69504" y="-646"/>
                    <a:pt x="83329" y="3714"/>
                    <a:pt x="94405" y="12357"/>
                  </a:cubicBezTo>
                  <a:cubicBezTo>
                    <a:pt x="104492" y="21620"/>
                    <a:pt x="109817" y="34966"/>
                    <a:pt x="108874" y="48627"/>
                  </a:cubicBezTo>
                  <a:cubicBezTo>
                    <a:pt x="109543" y="62858"/>
                    <a:pt x="104506" y="76766"/>
                    <a:pt x="94881" y="87275"/>
                  </a:cubicBezTo>
                  <a:cubicBezTo>
                    <a:pt x="84728" y="97575"/>
                    <a:pt x="71850" y="104772"/>
                    <a:pt x="57755" y="108028"/>
                  </a:cubicBezTo>
                  <a:lnTo>
                    <a:pt x="57755" y="143344"/>
                  </a:lnTo>
                  <a:cubicBezTo>
                    <a:pt x="57906" y="144791"/>
                    <a:pt x="57534" y="146238"/>
                    <a:pt x="56708" y="147438"/>
                  </a:cubicBezTo>
                  <a:cubicBezTo>
                    <a:pt x="55452" y="148199"/>
                    <a:pt x="53962" y="148466"/>
                    <a:pt x="52520" y="148199"/>
                  </a:cubicBezTo>
                  <a:close/>
                  <a:moveTo>
                    <a:pt x="64324" y="179137"/>
                  </a:moveTo>
                  <a:cubicBezTo>
                    <a:pt x="64470" y="183754"/>
                    <a:pt x="62715" y="188228"/>
                    <a:pt x="59469" y="191513"/>
                  </a:cubicBezTo>
                  <a:cubicBezTo>
                    <a:pt x="55864" y="195006"/>
                    <a:pt x="50963" y="196834"/>
                    <a:pt x="45951" y="196558"/>
                  </a:cubicBezTo>
                  <a:cubicBezTo>
                    <a:pt x="40887" y="196843"/>
                    <a:pt x="35919" y="195092"/>
                    <a:pt x="32148" y="191703"/>
                  </a:cubicBezTo>
                  <a:cubicBezTo>
                    <a:pt x="28757" y="188571"/>
                    <a:pt x="26883" y="184135"/>
                    <a:pt x="27008" y="179518"/>
                  </a:cubicBezTo>
                  <a:cubicBezTo>
                    <a:pt x="26953" y="174873"/>
                    <a:pt x="28853" y="170418"/>
                    <a:pt x="32243" y="167238"/>
                  </a:cubicBezTo>
                  <a:cubicBezTo>
                    <a:pt x="35951" y="163859"/>
                    <a:pt x="40843" y="162079"/>
                    <a:pt x="45856" y="162288"/>
                  </a:cubicBezTo>
                  <a:cubicBezTo>
                    <a:pt x="50732" y="162079"/>
                    <a:pt x="55503" y="163745"/>
                    <a:pt x="59183" y="166953"/>
                  </a:cubicBezTo>
                  <a:cubicBezTo>
                    <a:pt x="62596" y="170065"/>
                    <a:pt x="64474" y="174520"/>
                    <a:pt x="64324" y="179137"/>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84378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60FA4C-0A88-7248-B22E-FFF75C636CC1}"/>
              </a:ext>
            </a:extLst>
          </p:cNvPr>
          <p:cNvSpPr>
            <a:spLocks noGrp="1"/>
          </p:cNvSpPr>
          <p:nvPr>
            <p:ph type="body" sz="quarter" idx="11"/>
          </p:nvPr>
        </p:nvSpPr>
        <p:spPr>
          <a:xfrm>
            <a:off x="8271206" y="646176"/>
            <a:ext cx="3676954" cy="5291328"/>
          </a:xfrm>
        </p:spPr>
        <p:txBody>
          <a:bodyPr>
            <a:normAutofit fontScale="85000" lnSpcReduction="10000"/>
          </a:bodyPr>
          <a:lstStyle/>
          <a:p>
            <a:r>
              <a:rPr lang="nl-NL" sz="2400" dirty="0"/>
              <a:t>Opdracht 1</a:t>
            </a:r>
          </a:p>
          <a:p>
            <a:endParaRPr lang="nl-NL" sz="2400" dirty="0"/>
          </a:p>
          <a:p>
            <a:pPr marL="285750" indent="-285750">
              <a:lnSpc>
                <a:spcPct val="170000"/>
              </a:lnSpc>
              <a:buFont typeface="Arial" panose="020B0604020202020204" pitchFamily="34" charset="0"/>
              <a:buChar char="•"/>
            </a:pPr>
            <a:r>
              <a:rPr lang="nl-NL" sz="1400" b="0" dirty="0"/>
              <a:t>Maak groepjes of tweetallen.</a:t>
            </a:r>
          </a:p>
          <a:p>
            <a:pPr marL="285750" indent="-285750">
              <a:lnSpc>
                <a:spcPct val="170000"/>
              </a:lnSpc>
              <a:buFont typeface="Arial" panose="020B0604020202020204" pitchFamily="34" charset="0"/>
              <a:buChar char="•"/>
            </a:pPr>
            <a:r>
              <a:rPr lang="nl-NL" sz="1400" b="0" dirty="0"/>
              <a:t>Kies een product waarmee je wilt adverteren.</a:t>
            </a:r>
          </a:p>
          <a:p>
            <a:pPr marL="285750" indent="-285750">
              <a:lnSpc>
                <a:spcPct val="170000"/>
              </a:lnSpc>
              <a:buFont typeface="Arial" panose="020B0604020202020204" pitchFamily="34" charset="0"/>
              <a:buChar char="•"/>
            </a:pPr>
            <a:r>
              <a:rPr lang="nl-NL" sz="1400" b="0" dirty="0"/>
              <a:t>Kies een van de vier strategieën om te verleiden. Hiervoor bedenk je een verhaal dat je met de foto wilt vertellen. Welk gevoel wil je oproepen?</a:t>
            </a:r>
          </a:p>
          <a:p>
            <a:pPr marL="285750" indent="-285750">
              <a:lnSpc>
                <a:spcPct val="170000"/>
              </a:lnSpc>
              <a:buFont typeface="Arial" panose="020B0604020202020204" pitchFamily="34" charset="0"/>
              <a:buChar char="•"/>
            </a:pPr>
            <a:r>
              <a:rPr lang="nl-NL" sz="1400" b="0" dirty="0"/>
              <a:t>Bedenk hoe je het product zo aantrekkelijk mogelijk in beeld wilt krijgen.</a:t>
            </a:r>
          </a:p>
          <a:p>
            <a:pPr marL="285750" indent="-285750">
              <a:lnSpc>
                <a:spcPct val="170000"/>
              </a:lnSpc>
              <a:buFont typeface="Arial" panose="020B0604020202020204" pitchFamily="34" charset="0"/>
              <a:buChar char="•"/>
            </a:pPr>
            <a:r>
              <a:rPr lang="nl-NL" sz="1400" b="0" dirty="0"/>
              <a:t>Maak een foto of filmpje.</a:t>
            </a:r>
          </a:p>
          <a:p>
            <a:pPr marL="285750" indent="-285750">
              <a:lnSpc>
                <a:spcPct val="170000"/>
              </a:lnSpc>
              <a:buFont typeface="Arial" panose="020B0604020202020204" pitchFamily="34" charset="0"/>
              <a:buChar char="•"/>
            </a:pPr>
            <a:r>
              <a:rPr lang="nl-NL" sz="1400" b="0" dirty="0"/>
              <a:t>Presenteer je advertentie met je verhaal aan de klas.</a:t>
            </a:r>
          </a:p>
          <a:p>
            <a:endParaRPr lang="nl-NL" sz="2400" dirty="0"/>
          </a:p>
        </p:txBody>
      </p:sp>
      <p:pic>
        <p:nvPicPr>
          <p:cNvPr id="9" name="Tijdelijke aanduiding voor afbeelding 8" descr="Afbeelding met groen, fruit, appel  Automatisch gegenereerde beschrijving">
            <a:extLst>
              <a:ext uri="{FF2B5EF4-FFF2-40B4-BE49-F238E27FC236}">
                <a16:creationId xmlns:a16="http://schemas.microsoft.com/office/drawing/2014/main" id="{E86F97CD-FDC0-6940-96FD-73A0FED20D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910" b="3910"/>
          <a:stretch>
            <a:fillRect/>
          </a:stretch>
        </p:blipFill>
        <p:spPr/>
      </p:pic>
    </p:spTree>
    <p:extLst>
      <p:ext uri="{BB962C8B-B14F-4D97-AF65-F5344CB8AC3E}">
        <p14:creationId xmlns:p14="http://schemas.microsoft.com/office/powerpoint/2010/main" val="347956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binnen  Automatisch gegenereerde beschrijving">
            <a:extLst>
              <a:ext uri="{FF2B5EF4-FFF2-40B4-BE49-F238E27FC236}">
                <a16:creationId xmlns:a16="http://schemas.microsoft.com/office/drawing/2014/main" id="{9618122D-D4AF-2A41-9836-E6F86AC3799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262" r="24262"/>
          <a:stretch>
            <a:fillRect/>
          </a:stretch>
        </p:blipFill>
        <p:spPr/>
      </p:pic>
      <p:sp>
        <p:nvSpPr>
          <p:cNvPr id="3" name="Tijdelijke aanduiding voor tekst 2">
            <a:extLst>
              <a:ext uri="{FF2B5EF4-FFF2-40B4-BE49-F238E27FC236}">
                <a16:creationId xmlns:a16="http://schemas.microsoft.com/office/drawing/2014/main" id="{5FC9C246-AF35-E541-9F89-73884B82458B}"/>
              </a:ext>
            </a:extLst>
          </p:cNvPr>
          <p:cNvSpPr>
            <a:spLocks noGrp="1"/>
          </p:cNvSpPr>
          <p:nvPr>
            <p:ph type="body" sz="quarter" idx="11"/>
          </p:nvPr>
        </p:nvSpPr>
        <p:spPr>
          <a:xfrm>
            <a:off x="7060946" y="829056"/>
            <a:ext cx="4449834" cy="5096256"/>
          </a:xfrm>
        </p:spPr>
        <p:txBody>
          <a:bodyPr>
            <a:normAutofit fontScale="92500" lnSpcReduction="10000"/>
          </a:bodyPr>
          <a:lstStyle/>
          <a:p>
            <a:r>
              <a:rPr lang="nl-NL" sz="2000" dirty="0"/>
              <a:t>Opdracht 2</a:t>
            </a:r>
          </a:p>
          <a:p>
            <a:endParaRPr lang="nl-NL" sz="2000" dirty="0"/>
          </a:p>
          <a:p>
            <a:pPr>
              <a:lnSpc>
                <a:spcPct val="150000"/>
              </a:lnSpc>
            </a:pPr>
            <a:r>
              <a:rPr lang="nl-NL" sz="1400" b="0" dirty="0"/>
              <a:t>Het filmpje van </a:t>
            </a:r>
            <a:r>
              <a:rPr lang="nl-NL" sz="1400" b="0" dirty="0" err="1"/>
              <a:t>Bol.com</a:t>
            </a:r>
            <a:r>
              <a:rPr lang="nl-NL" sz="1400" b="0" dirty="0"/>
              <a:t> kreeg niet zulke enthousiaste reacties. Veel mensen vonden dat </a:t>
            </a:r>
            <a:r>
              <a:rPr lang="nl-NL" sz="1400" b="0" dirty="0" err="1"/>
              <a:t>Bol.com</a:t>
            </a:r>
            <a:r>
              <a:rPr lang="nl-NL" sz="1400" b="0" dirty="0"/>
              <a:t> met deze commercial aan kinderen liet zien dat hun cadeautje perfect moet zijn. Iemand schreef: </a:t>
            </a:r>
            <a:r>
              <a:rPr lang="nl-NL" sz="1400" b="0" i="1" dirty="0"/>
              <a:t>“ Wat zegt deze reclame tegen de volgende generatie? Hecht geen waarde aan oud speelgoed, verlang naar het nieuwste</a:t>
            </a:r>
            <a:r>
              <a:rPr lang="nl-NL" sz="1400" b="0" dirty="0"/>
              <a:t>?”</a:t>
            </a:r>
          </a:p>
          <a:p>
            <a:pPr>
              <a:lnSpc>
                <a:spcPct val="150000"/>
              </a:lnSpc>
            </a:pPr>
            <a:r>
              <a:rPr lang="nl-NL" sz="1400" b="0" dirty="0" err="1"/>
              <a:t>Bol.com</a:t>
            </a:r>
            <a:r>
              <a:rPr lang="nl-NL" sz="1400" b="0" dirty="0"/>
              <a:t> reageert hierop: “</a:t>
            </a:r>
            <a:r>
              <a:rPr lang="nl-NL" sz="1400" b="0" i="1" dirty="0"/>
              <a:t>Het kind wilde de pop al heel lang en heeft daarom van zijn bal alvast een pop gemaakt. Toen hij uiteindelijk de pop kreeg, kon hij de bal weer gebruiken waarvoor hij bedoeld is. Hij schopt hem in de tuin.”</a:t>
            </a:r>
          </a:p>
          <a:p>
            <a:pPr marL="285750" indent="-285750">
              <a:lnSpc>
                <a:spcPct val="150000"/>
              </a:lnSpc>
              <a:buFont typeface="Arial" panose="020B0604020202020204" pitchFamily="34" charset="0"/>
              <a:buChar char="•"/>
            </a:pPr>
            <a:r>
              <a:rPr lang="nl-NL" sz="1400" b="0" dirty="0"/>
              <a:t>Wat vind jij? Is de reclame van </a:t>
            </a:r>
            <a:r>
              <a:rPr lang="nl-NL" sz="1400" b="0" dirty="0" err="1"/>
              <a:t>Bol.com</a:t>
            </a:r>
            <a:r>
              <a:rPr lang="nl-NL" sz="1400" b="0" dirty="0"/>
              <a:t> gelukt? Waarom wel of niet?</a:t>
            </a:r>
          </a:p>
          <a:p>
            <a:endParaRPr lang="nl-NL" dirty="0"/>
          </a:p>
        </p:txBody>
      </p:sp>
    </p:spTree>
    <p:extLst>
      <p:ext uri="{BB962C8B-B14F-4D97-AF65-F5344CB8AC3E}">
        <p14:creationId xmlns:p14="http://schemas.microsoft.com/office/powerpoint/2010/main" val="282263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C4FCCED-EE52-5543-A467-01C11D8B743E}"/>
              </a:ext>
            </a:extLst>
          </p:cNvPr>
          <p:cNvSpPr>
            <a:spLocks noGrp="1"/>
          </p:cNvSpPr>
          <p:nvPr>
            <p:ph type="body" sz="quarter" idx="11"/>
          </p:nvPr>
        </p:nvSpPr>
        <p:spPr/>
        <p:txBody>
          <a:bodyPr/>
          <a:lstStyle/>
          <a:p>
            <a:r>
              <a:rPr lang="nl-NL" sz="2000" dirty="0"/>
              <a:t>Verdiepingsopdracht VO</a:t>
            </a:r>
          </a:p>
          <a:p>
            <a:endParaRPr lang="nl-NL" dirty="0"/>
          </a:p>
        </p:txBody>
      </p:sp>
      <p:sp>
        <p:nvSpPr>
          <p:cNvPr id="3" name="Tijdelijke aanduiding voor tekst 2">
            <a:extLst>
              <a:ext uri="{FF2B5EF4-FFF2-40B4-BE49-F238E27FC236}">
                <a16:creationId xmlns:a16="http://schemas.microsoft.com/office/drawing/2014/main" id="{65084E2C-0B86-E24F-AFCE-D23CCB09D42F}"/>
              </a:ext>
            </a:extLst>
          </p:cNvPr>
          <p:cNvSpPr>
            <a:spLocks noGrp="1"/>
          </p:cNvSpPr>
          <p:nvPr>
            <p:ph type="body" sz="quarter" idx="12"/>
          </p:nvPr>
        </p:nvSpPr>
        <p:spPr>
          <a:xfrm>
            <a:off x="591060" y="1780033"/>
            <a:ext cx="5504940" cy="3621024"/>
          </a:xfrm>
        </p:spPr>
        <p:txBody>
          <a:bodyPr>
            <a:normAutofit fontScale="77500" lnSpcReduction="20000"/>
          </a:bodyPr>
          <a:lstStyle/>
          <a:p>
            <a:r>
              <a:rPr lang="nl-NL" dirty="0"/>
              <a:t>Reclamemakers doen overal ideeën op. De commercial van </a:t>
            </a:r>
            <a:r>
              <a:rPr lang="nl-NL" dirty="0" err="1"/>
              <a:t>Bol.com</a:t>
            </a:r>
            <a:r>
              <a:rPr lang="nl-NL" dirty="0"/>
              <a:t> geeft een duidelijke knipoog naar de film Cast </a:t>
            </a:r>
            <a:r>
              <a:rPr lang="nl-NL" dirty="0" err="1"/>
              <a:t>Away</a:t>
            </a:r>
            <a:r>
              <a:rPr lang="nl-NL" dirty="0"/>
              <a:t>. In Cast </a:t>
            </a:r>
            <a:r>
              <a:rPr lang="nl-NL" dirty="0" err="1"/>
              <a:t>Away</a:t>
            </a:r>
            <a:r>
              <a:rPr lang="nl-NL" dirty="0"/>
              <a:t> moet een man overleven op een onbewoond eiland. Hij vindt een aangespoelde volleybal. Doordat hij zich snijdt komt er een handafdruk van bloed op de bal die lijkt op een gezicht. Hij noemt de bal Wilson, naar het merk van de bal. De man en de bal worden beste vrienden en met de gesprekken met Wilson verdrijft hij de eenzaamheid. </a:t>
            </a:r>
          </a:p>
        </p:txBody>
      </p:sp>
      <p:pic>
        <p:nvPicPr>
          <p:cNvPr id="5" name="Onlinemedia 4" descr="Creation of Wilson the Volleyball">
            <a:hlinkClick r:id="" action="ppaction://media"/>
            <a:extLst>
              <a:ext uri="{FF2B5EF4-FFF2-40B4-BE49-F238E27FC236}">
                <a16:creationId xmlns:a16="http://schemas.microsoft.com/office/drawing/2014/main" id="{90EC8987-2580-4146-837A-94E7B31905AC}"/>
              </a:ext>
            </a:extLst>
          </p:cNvPr>
          <p:cNvPicPr>
            <a:picLocks noGrp="1" noRot="1" noChangeAspect="1"/>
          </p:cNvPicPr>
          <p:nvPr>
            <p:ph type="media" sz="quarter" idx="13"/>
            <a:videoFile r:link="rId1"/>
          </p:nvPr>
        </p:nvPicPr>
        <p:blipFill>
          <a:blip r:embed="rId3"/>
          <a:stretch>
            <a:fillRect/>
          </a:stretch>
        </p:blipFill>
        <p:spPr>
          <a:xfrm>
            <a:off x="6543675" y="2297113"/>
            <a:ext cx="5267325" cy="2976562"/>
          </a:xfrm>
          <a:prstGeom prst="rect">
            <a:avLst/>
          </a:prstGeom>
        </p:spPr>
      </p:pic>
    </p:spTree>
    <p:extLst>
      <p:ext uri="{BB962C8B-B14F-4D97-AF65-F5344CB8AC3E}">
        <p14:creationId xmlns:p14="http://schemas.microsoft.com/office/powerpoint/2010/main" val="51397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D1B506-646E-734C-9758-7EA95DFC8A3B}"/>
              </a:ext>
            </a:extLst>
          </p:cNvPr>
          <p:cNvSpPr>
            <a:spLocks noGrp="1"/>
          </p:cNvSpPr>
          <p:nvPr>
            <p:ph type="body" sz="quarter" idx="11"/>
          </p:nvPr>
        </p:nvSpPr>
        <p:spPr/>
        <p:txBody>
          <a:bodyPr>
            <a:normAutofit/>
          </a:bodyPr>
          <a:lstStyle/>
          <a:p>
            <a:r>
              <a:rPr lang="nl-NL" sz="2000" dirty="0"/>
              <a:t>Verdiepingsopdracht vervolg</a:t>
            </a:r>
          </a:p>
        </p:txBody>
      </p:sp>
      <p:sp>
        <p:nvSpPr>
          <p:cNvPr id="3" name="Tijdelijke aanduiding voor tekst 2">
            <a:extLst>
              <a:ext uri="{FF2B5EF4-FFF2-40B4-BE49-F238E27FC236}">
                <a16:creationId xmlns:a16="http://schemas.microsoft.com/office/drawing/2014/main" id="{A89B28C4-9EF3-F343-BA45-4E37329E11EB}"/>
              </a:ext>
            </a:extLst>
          </p:cNvPr>
          <p:cNvSpPr>
            <a:spLocks noGrp="1"/>
          </p:cNvSpPr>
          <p:nvPr>
            <p:ph type="body" sz="quarter" idx="12"/>
          </p:nvPr>
        </p:nvSpPr>
        <p:spPr>
          <a:xfrm>
            <a:off x="618177" y="1518136"/>
            <a:ext cx="9578459" cy="3571079"/>
          </a:xfrm>
        </p:spPr>
        <p:txBody>
          <a:bodyPr>
            <a:normAutofit/>
          </a:bodyPr>
          <a:lstStyle/>
          <a:p>
            <a:r>
              <a:rPr lang="nl-NL" sz="1600" dirty="0"/>
              <a:t>Na vier jaar op het eiland vast te zitten, besluit hij een vlot te bouwen en de oversteek te wagen. Hij drijft dagen op zee en is behoorlijk uitgeput. Daarnaast raakt hij tot zijn grote verdriet Wilson kwijt. Uiteindelijk wordt hij opgepikt door een vrachtschip en bereikt hij de bewoonde wereld.</a:t>
            </a:r>
          </a:p>
          <a:p>
            <a:r>
              <a:rPr lang="nl-NL" sz="1600" dirty="0"/>
              <a:t>Op YouTube kun je meer filmfragmenten vinden over de relatie van de man met zijn bal Wilson. Een bal als trouwe vriend is een </a:t>
            </a:r>
            <a:r>
              <a:rPr lang="nl-NL" sz="1600" b="1" dirty="0"/>
              <a:t>thema </a:t>
            </a:r>
            <a:r>
              <a:rPr lang="nl-NL" sz="1600" dirty="0"/>
              <a:t>dat </a:t>
            </a:r>
            <a:r>
              <a:rPr lang="nl-NL" sz="1600" dirty="0" err="1"/>
              <a:t>Bol.com</a:t>
            </a:r>
            <a:r>
              <a:rPr lang="nl-NL" sz="1600" dirty="0"/>
              <a:t> ook gebruikt in haar reclame. </a:t>
            </a:r>
          </a:p>
          <a:p>
            <a:pPr marL="285750" indent="-285750">
              <a:buFont typeface="Arial" panose="020B0604020202020204" pitchFamily="34" charset="0"/>
              <a:buChar char="•"/>
            </a:pPr>
            <a:r>
              <a:rPr lang="nl-NL" sz="1600" dirty="0"/>
              <a:t>Kun jij meer overeenkomsten vinden tussen de film en de commercial?</a:t>
            </a:r>
          </a:p>
          <a:p>
            <a:pPr marL="285750" indent="-285750">
              <a:buFont typeface="Arial" panose="020B0604020202020204" pitchFamily="34" charset="0"/>
              <a:buChar char="•"/>
            </a:pPr>
            <a:r>
              <a:rPr lang="nl-NL" sz="1600" dirty="0"/>
              <a:t>Wanneer houdt de vergelijking geen stand?</a:t>
            </a:r>
          </a:p>
          <a:p>
            <a:endParaRPr lang="nl-NL" sz="1600" dirty="0"/>
          </a:p>
        </p:txBody>
      </p:sp>
      <p:grpSp>
        <p:nvGrpSpPr>
          <p:cNvPr id="4" name="Group 43">
            <a:extLst>
              <a:ext uri="{FF2B5EF4-FFF2-40B4-BE49-F238E27FC236}">
                <a16:creationId xmlns:a16="http://schemas.microsoft.com/office/drawing/2014/main" id="{D8704FC1-96E0-9B4C-91FA-665CA66C5B67}"/>
              </a:ext>
            </a:extLst>
          </p:cNvPr>
          <p:cNvGrpSpPr/>
          <p:nvPr/>
        </p:nvGrpSpPr>
        <p:grpSpPr>
          <a:xfrm>
            <a:off x="9422755" y="4090424"/>
            <a:ext cx="1186316" cy="1329846"/>
            <a:chOff x="5329569" y="3548026"/>
            <a:chExt cx="654955" cy="734197"/>
          </a:xfrm>
        </p:grpSpPr>
        <p:sp>
          <p:nvSpPr>
            <p:cNvPr id="5" name="Graphic 2">
              <a:extLst>
                <a:ext uri="{FF2B5EF4-FFF2-40B4-BE49-F238E27FC236}">
                  <a16:creationId xmlns:a16="http://schemas.microsoft.com/office/drawing/2014/main" id="{14EE0E81-D1D9-6241-8044-0C85A685D28B}"/>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1197C9DD-92CF-8843-A4A3-BEC1C7B7AEDB}"/>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68718C01-5EFA-4942-BEF4-8647AE254E57}"/>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0FA1EBE5-7E9F-E342-A5B2-4656CD494F0E}"/>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EF808881-005E-9C4A-98C6-430C949608A7}"/>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DFA1D0F6-78B3-6147-9B94-48F166BEC1AF}"/>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2EB7B144-6E55-344A-9471-4AEB0D88659C}"/>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42973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00577D-4845-3B44-A7C5-72A597C7E750}"/>
              </a:ext>
            </a:extLst>
          </p:cNvPr>
          <p:cNvSpPr>
            <a:spLocks noGrp="1"/>
          </p:cNvSpPr>
          <p:nvPr>
            <p:ph type="body" sz="quarter" idx="11"/>
          </p:nvPr>
        </p:nvSpPr>
        <p:spPr/>
        <p:txBody>
          <a:bodyPr/>
          <a:lstStyle/>
          <a:p>
            <a:r>
              <a:rPr lang="nl-NL" dirty="0"/>
              <a:t>Bespreek in de klas</a:t>
            </a:r>
          </a:p>
        </p:txBody>
      </p:sp>
      <p:sp>
        <p:nvSpPr>
          <p:cNvPr id="3" name="Tekstvak 2">
            <a:extLst>
              <a:ext uri="{FF2B5EF4-FFF2-40B4-BE49-F238E27FC236}">
                <a16:creationId xmlns:a16="http://schemas.microsoft.com/office/drawing/2014/main" id="{BF2C3733-D12D-4A4D-9BE4-E8AB79B85405}"/>
              </a:ext>
            </a:extLst>
          </p:cNvPr>
          <p:cNvSpPr txBox="1"/>
          <p:nvPr/>
        </p:nvSpPr>
        <p:spPr>
          <a:xfrm>
            <a:off x="725557" y="1590261"/>
            <a:ext cx="8507895" cy="4201150"/>
          </a:xfrm>
          <a:prstGeom prst="rect">
            <a:avLst/>
          </a:prstGeom>
          <a:noFill/>
        </p:spPr>
        <p:txBody>
          <a:bodyPr wrap="square" rtlCol="0">
            <a:spAutoFit/>
          </a:bodyPr>
          <a:lstStyle/>
          <a:p>
            <a:pPr>
              <a:lnSpc>
                <a:spcPct val="150000"/>
              </a:lnSpc>
            </a:pPr>
            <a:r>
              <a:rPr lang="nl-NL" sz="1400" dirty="0"/>
              <a:t>Het is sinterklaastijd en dat betekent verlanglijstjes maken. Weet jij al wat je dit jaar vraagt? </a:t>
            </a:r>
          </a:p>
          <a:p>
            <a:pPr>
              <a:lnSpc>
                <a:spcPct val="150000"/>
              </a:lnSpc>
            </a:pPr>
            <a:r>
              <a:rPr lang="nl-NL" sz="1400" dirty="0"/>
              <a:t>Voor winkeliers is het belangrijk zoveel mogelijk producten te verkopen. Daarom maken ze reclame. Ze verleiden mensen om in hun winkel cadeautjes te kopen. </a:t>
            </a:r>
          </a:p>
          <a:p>
            <a:pPr>
              <a:lnSpc>
                <a:spcPct val="150000"/>
              </a:lnSpc>
            </a:pPr>
            <a:endParaRPr lang="nl-NL" sz="1400" dirty="0"/>
          </a:p>
          <a:p>
            <a:pPr>
              <a:lnSpc>
                <a:spcPct val="150000"/>
              </a:lnSpc>
            </a:pPr>
            <a:r>
              <a:rPr lang="nl-NL" sz="1400" dirty="0"/>
              <a:t>De winkelier verleidt en de klant komt in de verleiding.</a:t>
            </a:r>
          </a:p>
          <a:p>
            <a:pPr>
              <a:lnSpc>
                <a:spcPct val="150000"/>
              </a:lnSpc>
            </a:pPr>
            <a:endParaRPr lang="nl-NL" sz="1400" dirty="0"/>
          </a:p>
          <a:p>
            <a:pPr marL="285750" indent="-285750">
              <a:lnSpc>
                <a:spcPct val="150000"/>
              </a:lnSpc>
              <a:buFont typeface="Arial" panose="020B0604020202020204" pitchFamily="34" charset="0"/>
              <a:buChar char="•"/>
            </a:pPr>
            <a:r>
              <a:rPr lang="nl-NL" sz="1400" dirty="0"/>
              <a:t>Kun je uitleggen wat verleiden is?</a:t>
            </a:r>
          </a:p>
          <a:p>
            <a:pPr marL="285750" indent="-285750">
              <a:lnSpc>
                <a:spcPct val="150000"/>
              </a:lnSpc>
              <a:buFont typeface="Arial" panose="020B0604020202020204" pitchFamily="34" charset="0"/>
              <a:buChar char="•"/>
            </a:pPr>
            <a:r>
              <a:rPr lang="nl-NL" sz="1400" dirty="0"/>
              <a:t>Ben jij weleens in de verleiding gekomen om wat te kopen? Wat wilde je graag hebben?</a:t>
            </a:r>
          </a:p>
          <a:p>
            <a:pPr marL="285750" indent="-285750">
              <a:lnSpc>
                <a:spcPct val="150000"/>
              </a:lnSpc>
              <a:buFont typeface="Arial" panose="020B0604020202020204" pitchFamily="34" charset="0"/>
              <a:buChar char="•"/>
            </a:pPr>
            <a:r>
              <a:rPr lang="nl-NL" sz="1400" dirty="0"/>
              <a:t>Wat voelde je toen?</a:t>
            </a:r>
          </a:p>
          <a:p>
            <a:pPr marL="285750" indent="-285750">
              <a:lnSpc>
                <a:spcPct val="150000"/>
              </a:lnSpc>
              <a:buFont typeface="Arial" panose="020B0604020202020204" pitchFamily="34" charset="0"/>
              <a:buChar char="•"/>
            </a:pPr>
            <a:r>
              <a:rPr lang="nl-NL" sz="1400" dirty="0"/>
              <a:t>Welke actie heb je ondernomen?</a:t>
            </a:r>
          </a:p>
          <a:p>
            <a:pPr>
              <a:lnSpc>
                <a:spcPct val="150000"/>
              </a:lnSpc>
            </a:pPr>
            <a:endParaRPr lang="nl-NL" sz="1400" dirty="0"/>
          </a:p>
          <a:p>
            <a:endParaRPr lang="nl-NL" dirty="0"/>
          </a:p>
          <a:p>
            <a:endParaRPr lang="nl-NL" dirty="0"/>
          </a:p>
        </p:txBody>
      </p:sp>
      <p:grpSp>
        <p:nvGrpSpPr>
          <p:cNvPr id="4" name="Group 77">
            <a:extLst>
              <a:ext uri="{FF2B5EF4-FFF2-40B4-BE49-F238E27FC236}">
                <a16:creationId xmlns:a16="http://schemas.microsoft.com/office/drawing/2014/main" id="{EDB2CA08-ECD8-CF4F-AD67-2564C73F90A7}"/>
              </a:ext>
            </a:extLst>
          </p:cNvPr>
          <p:cNvGrpSpPr/>
          <p:nvPr/>
        </p:nvGrpSpPr>
        <p:grpSpPr>
          <a:xfrm>
            <a:off x="7527588" y="4602816"/>
            <a:ext cx="1185830" cy="1329846"/>
            <a:chOff x="4532314" y="3548026"/>
            <a:chExt cx="654687" cy="734197"/>
          </a:xfrm>
        </p:grpSpPr>
        <p:sp>
          <p:nvSpPr>
            <p:cNvPr id="5" name="Graphic 2">
              <a:extLst>
                <a:ext uri="{FF2B5EF4-FFF2-40B4-BE49-F238E27FC236}">
                  <a16:creationId xmlns:a16="http://schemas.microsoft.com/office/drawing/2014/main" id="{EE089E3D-CEEF-1045-BF22-FB59C1C87227}"/>
                </a:ext>
              </a:extLst>
            </p:cNvPr>
            <p:cNvSpPr/>
            <p:nvPr/>
          </p:nvSpPr>
          <p:spPr>
            <a:xfrm>
              <a:off x="4532314" y="3548026"/>
              <a:ext cx="654687" cy="734197"/>
            </a:xfrm>
            <a:custGeom>
              <a:avLst/>
              <a:gdLst>
                <a:gd name="connsiteX0" fmla="*/ 631451 w 654687"/>
                <a:gd name="connsiteY0" fmla="*/ 191401 h 734197"/>
                <a:gd name="connsiteX1" fmla="*/ 574810 w 654687"/>
                <a:gd name="connsiteY1" fmla="*/ 89353 h 734197"/>
                <a:gd name="connsiteX2" fmla="*/ 481996 w 654687"/>
                <a:gd name="connsiteY2" fmla="*/ 27001 h 734197"/>
                <a:gd name="connsiteX3" fmla="*/ 117689 w 654687"/>
                <a:gd name="connsiteY3" fmla="*/ 75169 h 734197"/>
                <a:gd name="connsiteX4" fmla="*/ 32680 w 654687"/>
                <a:gd name="connsiteY4" fmla="*/ 192829 h 734197"/>
                <a:gd name="connsiteX5" fmla="*/ 124 w 654687"/>
                <a:gd name="connsiteY5" fmla="*/ 377029 h 734197"/>
                <a:gd name="connsiteX6" fmla="*/ 83038 w 654687"/>
                <a:gd name="connsiteY6" fmla="*/ 644239 h 734197"/>
                <a:gd name="connsiteX7" fmla="*/ 314740 w 654687"/>
                <a:gd name="connsiteY7" fmla="*/ 734197 h 734197"/>
                <a:gd name="connsiteX8" fmla="*/ 559198 w 654687"/>
                <a:gd name="connsiteY8" fmla="*/ 635767 h 734197"/>
                <a:gd name="connsiteX9" fmla="*/ 654583 w 654687"/>
                <a:gd name="connsiteY9" fmla="*/ 347329 h 734197"/>
                <a:gd name="connsiteX10" fmla="*/ 631451 w 654687"/>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687" h="734197">
                  <a:moveTo>
                    <a:pt x="631451" y="191401"/>
                  </a:moveTo>
                  <a:cubicBezTo>
                    <a:pt x="619723" y="153876"/>
                    <a:pt x="600446" y="119149"/>
                    <a:pt x="574810" y="89353"/>
                  </a:cubicBezTo>
                  <a:cubicBezTo>
                    <a:pt x="548175" y="62785"/>
                    <a:pt x="516666" y="41613"/>
                    <a:pt x="481996" y="27001"/>
                  </a:cubicBezTo>
                  <a:cubicBezTo>
                    <a:pt x="360510" y="-21862"/>
                    <a:pt x="222307" y="-3585"/>
                    <a:pt x="117689" y="75169"/>
                  </a:cubicBezTo>
                  <a:cubicBezTo>
                    <a:pt x="82781" y="101633"/>
                    <a:pt x="54451" y="140853"/>
                    <a:pt x="32680"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8" y="635767"/>
                  </a:cubicBezTo>
                  <a:cubicBezTo>
                    <a:pt x="622978" y="570150"/>
                    <a:pt x="654773" y="474004"/>
                    <a:pt x="654583" y="347329"/>
                  </a:cubicBezTo>
                  <a:cubicBezTo>
                    <a:pt x="655697" y="294420"/>
                    <a:pt x="647872" y="241711"/>
                    <a:pt x="631451" y="191401"/>
                  </a:cubicBezTo>
                  <a:close/>
                </a:path>
              </a:pathLst>
            </a:custGeom>
            <a:solidFill>
              <a:srgbClr val="EB995D"/>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7EC015BB-C27C-624D-9ED1-16ECA9056F65}"/>
                </a:ext>
              </a:extLst>
            </p:cNvPr>
            <p:cNvSpPr/>
            <p:nvPr/>
          </p:nvSpPr>
          <p:spPr>
            <a:xfrm>
              <a:off x="4752467" y="3712433"/>
              <a:ext cx="210554" cy="381179"/>
            </a:xfrm>
            <a:custGeom>
              <a:avLst/>
              <a:gdLst>
                <a:gd name="connsiteX0" fmla="*/ 101726 w 210554"/>
                <a:gd name="connsiteY0" fmla="*/ 287731 h 381179"/>
                <a:gd name="connsiteX1" fmla="*/ 76119 w 210554"/>
                <a:gd name="connsiteY1" fmla="*/ 287731 h 381179"/>
                <a:gd name="connsiteX2" fmla="*/ 66029 w 210554"/>
                <a:gd name="connsiteY2" fmla="*/ 282057 h 381179"/>
                <a:gd name="connsiteX3" fmla="*/ 66029 w 210554"/>
                <a:gd name="connsiteY3" fmla="*/ 277640 h 381179"/>
                <a:gd name="connsiteX4" fmla="*/ 66029 w 210554"/>
                <a:gd name="connsiteY4" fmla="*/ 186825 h 381179"/>
                <a:gd name="connsiteX5" fmla="*/ 67837 w 210554"/>
                <a:gd name="connsiteY5" fmla="*/ 178543 h 381179"/>
                <a:gd name="connsiteX6" fmla="*/ 75643 w 210554"/>
                <a:gd name="connsiteY6" fmla="*/ 174545 h 381179"/>
                <a:gd name="connsiteX7" fmla="*/ 152465 w 210554"/>
                <a:gd name="connsiteY7" fmla="*/ 97723 h 381179"/>
                <a:gd name="connsiteX8" fmla="*/ 101250 w 210554"/>
                <a:gd name="connsiteY8" fmla="*/ 41654 h 381179"/>
                <a:gd name="connsiteX9" fmla="*/ 49465 w 210554"/>
                <a:gd name="connsiteY9" fmla="*/ 87538 h 381179"/>
                <a:gd name="connsiteX10" fmla="*/ 46228 w 210554"/>
                <a:gd name="connsiteY10" fmla="*/ 95629 h 381179"/>
                <a:gd name="connsiteX11" fmla="*/ 38232 w 210554"/>
                <a:gd name="connsiteY11" fmla="*/ 97723 h 381179"/>
                <a:gd name="connsiteX12" fmla="*/ 9674 w 210554"/>
                <a:gd name="connsiteY12" fmla="*/ 97723 h 381179"/>
                <a:gd name="connsiteX13" fmla="*/ 154 w 210554"/>
                <a:gd name="connsiteY13" fmla="*/ 89727 h 381179"/>
                <a:gd name="connsiteX14" fmla="*/ 30045 w 210554"/>
                <a:gd name="connsiteY14" fmla="*/ 23091 h 381179"/>
                <a:gd name="connsiteX15" fmla="*/ 107152 w 210554"/>
                <a:gd name="connsiteY15" fmla="*/ 150 h 381179"/>
                <a:gd name="connsiteX16" fmla="*/ 182451 w 210554"/>
                <a:gd name="connsiteY16" fmla="*/ 23948 h 381179"/>
                <a:gd name="connsiteX17" fmla="*/ 210438 w 210554"/>
                <a:gd name="connsiteY17" fmla="*/ 94106 h 381179"/>
                <a:gd name="connsiteX18" fmla="*/ 183498 w 210554"/>
                <a:gd name="connsiteY18" fmla="*/ 168833 h 381179"/>
                <a:gd name="connsiteX19" fmla="*/ 111722 w 210554"/>
                <a:gd name="connsiteY19" fmla="*/ 208910 h 381179"/>
                <a:gd name="connsiteX20" fmla="*/ 111722 w 210554"/>
                <a:gd name="connsiteY20" fmla="*/ 277259 h 381179"/>
                <a:gd name="connsiteX21" fmla="*/ 105810 w 210554"/>
                <a:gd name="connsiteY21" fmla="*/ 287369 h 381179"/>
                <a:gd name="connsiteX22" fmla="*/ 101536 w 210554"/>
                <a:gd name="connsiteY22" fmla="*/ 287350 h 381179"/>
                <a:gd name="connsiteX23" fmla="*/ 124192 w 210554"/>
                <a:gd name="connsiteY23" fmla="*/ 347512 h 381179"/>
                <a:gd name="connsiteX24" fmla="*/ 114673 w 210554"/>
                <a:gd name="connsiteY24" fmla="*/ 371597 h 381179"/>
                <a:gd name="connsiteX25" fmla="*/ 88494 w 210554"/>
                <a:gd name="connsiteY25" fmla="*/ 381116 h 381179"/>
                <a:gd name="connsiteX26" fmla="*/ 61840 w 210554"/>
                <a:gd name="connsiteY26" fmla="*/ 371597 h 381179"/>
                <a:gd name="connsiteX27" fmla="*/ 52321 w 210554"/>
                <a:gd name="connsiteY27" fmla="*/ 348179 h 381179"/>
                <a:gd name="connsiteX28" fmla="*/ 62411 w 210554"/>
                <a:gd name="connsiteY28" fmla="*/ 324380 h 381179"/>
                <a:gd name="connsiteX29" fmla="*/ 114482 w 210554"/>
                <a:gd name="connsiteY29" fmla="*/ 323904 h 381179"/>
                <a:gd name="connsiteX30" fmla="*/ 124192 w 210554"/>
                <a:gd name="connsiteY30" fmla="*/ 347512 h 38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554" h="381179">
                  <a:moveTo>
                    <a:pt x="101726" y="287731"/>
                  </a:moveTo>
                  <a:lnTo>
                    <a:pt x="76119" y="287731"/>
                  </a:lnTo>
                  <a:cubicBezTo>
                    <a:pt x="71769" y="288949"/>
                    <a:pt x="67247" y="286407"/>
                    <a:pt x="66029" y="282057"/>
                  </a:cubicBezTo>
                  <a:cubicBezTo>
                    <a:pt x="65629" y="280610"/>
                    <a:pt x="65629" y="279087"/>
                    <a:pt x="66029" y="277640"/>
                  </a:cubicBezTo>
                  <a:lnTo>
                    <a:pt x="66029" y="186825"/>
                  </a:lnTo>
                  <a:cubicBezTo>
                    <a:pt x="65762" y="183940"/>
                    <a:pt x="66390" y="181047"/>
                    <a:pt x="67837" y="178543"/>
                  </a:cubicBezTo>
                  <a:cubicBezTo>
                    <a:pt x="70008" y="176496"/>
                    <a:pt x="72721" y="175116"/>
                    <a:pt x="75643" y="174545"/>
                  </a:cubicBezTo>
                  <a:cubicBezTo>
                    <a:pt x="126858" y="163245"/>
                    <a:pt x="152465" y="137638"/>
                    <a:pt x="152465" y="97723"/>
                  </a:cubicBezTo>
                  <a:cubicBezTo>
                    <a:pt x="152465" y="60284"/>
                    <a:pt x="135396" y="41588"/>
                    <a:pt x="101250" y="41654"/>
                  </a:cubicBezTo>
                  <a:cubicBezTo>
                    <a:pt x="70217" y="41654"/>
                    <a:pt x="52958" y="56952"/>
                    <a:pt x="49465" y="87538"/>
                  </a:cubicBezTo>
                  <a:cubicBezTo>
                    <a:pt x="49160" y="90479"/>
                    <a:pt x="48037" y="93287"/>
                    <a:pt x="46228" y="95629"/>
                  </a:cubicBezTo>
                  <a:cubicBezTo>
                    <a:pt x="43896" y="97257"/>
                    <a:pt x="41059" y="97999"/>
                    <a:pt x="38232" y="97723"/>
                  </a:cubicBezTo>
                  <a:lnTo>
                    <a:pt x="9674" y="97723"/>
                  </a:lnTo>
                  <a:cubicBezTo>
                    <a:pt x="3296" y="97723"/>
                    <a:pt x="154" y="95058"/>
                    <a:pt x="154" y="89727"/>
                  </a:cubicBezTo>
                  <a:cubicBezTo>
                    <a:pt x="-1464" y="63949"/>
                    <a:pt x="9721" y="39027"/>
                    <a:pt x="30045" y="23091"/>
                  </a:cubicBezTo>
                  <a:cubicBezTo>
                    <a:pt x="52473" y="7070"/>
                    <a:pt x="79613" y="-1002"/>
                    <a:pt x="107152" y="150"/>
                  </a:cubicBezTo>
                  <a:cubicBezTo>
                    <a:pt x="134302" y="-1250"/>
                    <a:pt x="161042" y="7203"/>
                    <a:pt x="182451" y="23948"/>
                  </a:cubicBezTo>
                  <a:cubicBezTo>
                    <a:pt x="201109" y="39750"/>
                    <a:pt x="210438" y="63140"/>
                    <a:pt x="210438" y="94106"/>
                  </a:cubicBezTo>
                  <a:cubicBezTo>
                    <a:pt x="211742" y="121608"/>
                    <a:pt x="202051" y="148490"/>
                    <a:pt x="183498" y="168833"/>
                  </a:cubicBezTo>
                  <a:cubicBezTo>
                    <a:pt x="163850" y="188710"/>
                    <a:pt x="138957" y="202608"/>
                    <a:pt x="111722" y="208910"/>
                  </a:cubicBezTo>
                  <a:lnTo>
                    <a:pt x="111722" y="277259"/>
                  </a:lnTo>
                  <a:cubicBezTo>
                    <a:pt x="112883" y="281686"/>
                    <a:pt x="110237" y="286208"/>
                    <a:pt x="105810" y="287369"/>
                  </a:cubicBezTo>
                  <a:cubicBezTo>
                    <a:pt x="104411" y="287740"/>
                    <a:pt x="102935" y="287731"/>
                    <a:pt x="101536" y="287350"/>
                  </a:cubicBezTo>
                  <a:close/>
                  <a:moveTo>
                    <a:pt x="124192" y="347512"/>
                  </a:moveTo>
                  <a:cubicBezTo>
                    <a:pt x="124373" y="356489"/>
                    <a:pt x="120946" y="365171"/>
                    <a:pt x="114673" y="371597"/>
                  </a:cubicBezTo>
                  <a:cubicBezTo>
                    <a:pt x="107638" y="378251"/>
                    <a:pt x="98157" y="381697"/>
                    <a:pt x="88494" y="381116"/>
                  </a:cubicBezTo>
                  <a:cubicBezTo>
                    <a:pt x="78699" y="381611"/>
                    <a:pt x="69113" y="378184"/>
                    <a:pt x="61840" y="371597"/>
                  </a:cubicBezTo>
                  <a:cubicBezTo>
                    <a:pt x="55424" y="365542"/>
                    <a:pt x="51949" y="356994"/>
                    <a:pt x="52321" y="348179"/>
                  </a:cubicBezTo>
                  <a:cubicBezTo>
                    <a:pt x="52140" y="339173"/>
                    <a:pt x="55805" y="330511"/>
                    <a:pt x="62411" y="324380"/>
                  </a:cubicBezTo>
                  <a:cubicBezTo>
                    <a:pt x="77404" y="311739"/>
                    <a:pt x="99261" y="311539"/>
                    <a:pt x="114482" y="323904"/>
                  </a:cubicBezTo>
                  <a:cubicBezTo>
                    <a:pt x="121041" y="329959"/>
                    <a:pt x="124592" y="338593"/>
                    <a:pt x="124192" y="347512"/>
                  </a:cubicBezTo>
                  <a:close/>
                </a:path>
              </a:pathLst>
            </a:custGeom>
            <a:solidFill>
              <a:srgbClr val="FFFFFF"/>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CA04CC5F-E70F-7B49-A3D0-DED42158619B}"/>
                </a:ext>
              </a:extLst>
            </p:cNvPr>
            <p:cNvSpPr/>
            <p:nvPr/>
          </p:nvSpPr>
          <p:spPr>
            <a:xfrm>
              <a:off x="4644224" y="3843778"/>
              <a:ext cx="108984" cy="196682"/>
            </a:xfrm>
            <a:custGeom>
              <a:avLst/>
              <a:gdLst>
                <a:gd name="connsiteX0" fmla="*/ 52519 w 108984"/>
                <a:gd name="connsiteY0" fmla="*/ 148294 h 196682"/>
                <a:gd name="connsiteX1" fmla="*/ 39287 w 108984"/>
                <a:gd name="connsiteY1" fmla="*/ 148294 h 196682"/>
                <a:gd name="connsiteX2" fmla="*/ 35099 w 108984"/>
                <a:gd name="connsiteY2" fmla="*/ 147152 h 196682"/>
                <a:gd name="connsiteX3" fmla="*/ 34052 w 108984"/>
                <a:gd name="connsiteY3" fmla="*/ 143059 h 196682"/>
                <a:gd name="connsiteX4" fmla="*/ 34052 w 108984"/>
                <a:gd name="connsiteY4" fmla="*/ 96128 h 196682"/>
                <a:gd name="connsiteX5" fmla="*/ 35003 w 108984"/>
                <a:gd name="connsiteY5" fmla="*/ 91844 h 196682"/>
                <a:gd name="connsiteX6" fmla="*/ 39001 w 108984"/>
                <a:gd name="connsiteY6" fmla="*/ 89750 h 196682"/>
                <a:gd name="connsiteX7" fmla="*/ 78793 w 108984"/>
                <a:gd name="connsiteY7" fmla="*/ 49959 h 196682"/>
                <a:gd name="connsiteX8" fmla="*/ 52233 w 108984"/>
                <a:gd name="connsiteY8" fmla="*/ 21401 h 196682"/>
                <a:gd name="connsiteX9" fmla="*/ 25646 w 108984"/>
                <a:gd name="connsiteY9" fmla="*/ 42467 h 196682"/>
                <a:gd name="connsiteX10" fmla="*/ 25484 w 108984"/>
                <a:gd name="connsiteY10" fmla="*/ 45104 h 196682"/>
                <a:gd name="connsiteX11" fmla="*/ 23771 w 108984"/>
                <a:gd name="connsiteY11" fmla="*/ 49292 h 196682"/>
                <a:gd name="connsiteX12" fmla="*/ 19677 w 108984"/>
                <a:gd name="connsiteY12" fmla="*/ 50339 h 196682"/>
                <a:gd name="connsiteX13" fmla="*/ 5017 w 108984"/>
                <a:gd name="connsiteY13" fmla="*/ 50339 h 196682"/>
                <a:gd name="connsiteX14" fmla="*/ 67 w 108984"/>
                <a:gd name="connsiteY14" fmla="*/ 46246 h 196682"/>
                <a:gd name="connsiteX15" fmla="*/ 15489 w 108984"/>
                <a:gd name="connsiteY15" fmla="*/ 11976 h 196682"/>
                <a:gd name="connsiteX16" fmla="*/ 55375 w 108984"/>
                <a:gd name="connsiteY16" fmla="*/ 77 h 196682"/>
                <a:gd name="connsiteX17" fmla="*/ 94309 w 108984"/>
                <a:gd name="connsiteY17" fmla="*/ 12452 h 196682"/>
                <a:gd name="connsiteX18" fmla="*/ 108874 w 108984"/>
                <a:gd name="connsiteY18" fmla="*/ 48721 h 196682"/>
                <a:gd name="connsiteX19" fmla="*/ 94880 w 108984"/>
                <a:gd name="connsiteY19" fmla="*/ 87370 h 196682"/>
                <a:gd name="connsiteX20" fmla="*/ 57755 w 108984"/>
                <a:gd name="connsiteY20" fmla="*/ 108122 h 196682"/>
                <a:gd name="connsiteX21" fmla="*/ 57755 w 108984"/>
                <a:gd name="connsiteY21" fmla="*/ 143439 h 196682"/>
                <a:gd name="connsiteX22" fmla="*/ 54709 w 108984"/>
                <a:gd name="connsiteY22" fmla="*/ 148675 h 196682"/>
                <a:gd name="connsiteX23" fmla="*/ 52519 w 108984"/>
                <a:gd name="connsiteY23" fmla="*/ 148675 h 196682"/>
                <a:gd name="connsiteX24" fmla="*/ 64133 w 108984"/>
                <a:gd name="connsiteY24" fmla="*/ 179232 h 196682"/>
                <a:gd name="connsiteX25" fmla="*/ 59278 w 108984"/>
                <a:gd name="connsiteY25" fmla="*/ 191608 h 196682"/>
                <a:gd name="connsiteX26" fmla="*/ 45760 w 108984"/>
                <a:gd name="connsiteY26" fmla="*/ 196653 h 196682"/>
                <a:gd name="connsiteX27" fmla="*/ 31957 w 108984"/>
                <a:gd name="connsiteY27" fmla="*/ 191798 h 196682"/>
                <a:gd name="connsiteX28" fmla="*/ 26817 w 108984"/>
                <a:gd name="connsiteY28" fmla="*/ 179613 h 196682"/>
                <a:gd name="connsiteX29" fmla="*/ 32052 w 108984"/>
                <a:gd name="connsiteY29" fmla="*/ 167333 h 196682"/>
                <a:gd name="connsiteX30" fmla="*/ 45570 w 108984"/>
                <a:gd name="connsiteY30" fmla="*/ 162383 h 196682"/>
                <a:gd name="connsiteX31" fmla="*/ 58992 w 108984"/>
                <a:gd name="connsiteY31" fmla="*/ 167047 h 196682"/>
                <a:gd name="connsiteX32" fmla="*/ 64133 w 108984"/>
                <a:gd name="connsiteY32" fmla="*/ 179232 h 19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4" h="196682">
                  <a:moveTo>
                    <a:pt x="52519" y="148294"/>
                  </a:moveTo>
                  <a:lnTo>
                    <a:pt x="39287" y="148294"/>
                  </a:lnTo>
                  <a:cubicBezTo>
                    <a:pt x="37793" y="148465"/>
                    <a:pt x="36298" y="148056"/>
                    <a:pt x="35099" y="147152"/>
                  </a:cubicBezTo>
                  <a:cubicBezTo>
                    <a:pt x="34270" y="145952"/>
                    <a:pt x="33899" y="144506"/>
                    <a:pt x="34052" y="143059"/>
                  </a:cubicBezTo>
                  <a:lnTo>
                    <a:pt x="34052" y="96128"/>
                  </a:lnTo>
                  <a:cubicBezTo>
                    <a:pt x="33899" y="94633"/>
                    <a:pt x="34232" y="93129"/>
                    <a:pt x="35003" y="91844"/>
                  </a:cubicBezTo>
                  <a:cubicBezTo>
                    <a:pt x="36098" y="90759"/>
                    <a:pt x="37488" y="90035"/>
                    <a:pt x="39001" y="89750"/>
                  </a:cubicBezTo>
                  <a:cubicBezTo>
                    <a:pt x="65465" y="83848"/>
                    <a:pt x="78793" y="70711"/>
                    <a:pt x="78793" y="49959"/>
                  </a:cubicBezTo>
                  <a:cubicBezTo>
                    <a:pt x="78793" y="29207"/>
                    <a:pt x="69940" y="21401"/>
                    <a:pt x="52233" y="21401"/>
                  </a:cubicBezTo>
                  <a:cubicBezTo>
                    <a:pt x="39068" y="19877"/>
                    <a:pt x="27169" y="29311"/>
                    <a:pt x="25646" y="42467"/>
                  </a:cubicBezTo>
                  <a:cubicBezTo>
                    <a:pt x="25541" y="43343"/>
                    <a:pt x="25484" y="44228"/>
                    <a:pt x="25484" y="45104"/>
                  </a:cubicBezTo>
                  <a:cubicBezTo>
                    <a:pt x="25332" y="46637"/>
                    <a:pt x="24741" y="48093"/>
                    <a:pt x="23771" y="49292"/>
                  </a:cubicBezTo>
                  <a:cubicBezTo>
                    <a:pt x="22590" y="50159"/>
                    <a:pt x="21124" y="50540"/>
                    <a:pt x="19677" y="50339"/>
                  </a:cubicBezTo>
                  <a:lnTo>
                    <a:pt x="5017" y="50339"/>
                  </a:lnTo>
                  <a:cubicBezTo>
                    <a:pt x="1685" y="50339"/>
                    <a:pt x="67" y="49007"/>
                    <a:pt x="67" y="46246"/>
                  </a:cubicBezTo>
                  <a:cubicBezTo>
                    <a:pt x="-694" y="32985"/>
                    <a:pt x="5055" y="20191"/>
                    <a:pt x="15489" y="11976"/>
                  </a:cubicBezTo>
                  <a:cubicBezTo>
                    <a:pt x="27083" y="3666"/>
                    <a:pt x="41124" y="-523"/>
                    <a:pt x="55375" y="77"/>
                  </a:cubicBezTo>
                  <a:cubicBezTo>
                    <a:pt x="69425" y="-646"/>
                    <a:pt x="83257" y="3752"/>
                    <a:pt x="94309" y="12452"/>
                  </a:cubicBezTo>
                  <a:cubicBezTo>
                    <a:pt x="104466" y="21667"/>
                    <a:pt x="109835" y="35042"/>
                    <a:pt x="108874" y="48721"/>
                  </a:cubicBezTo>
                  <a:cubicBezTo>
                    <a:pt x="109540" y="62953"/>
                    <a:pt x="104504" y="76860"/>
                    <a:pt x="94880" y="87370"/>
                  </a:cubicBezTo>
                  <a:cubicBezTo>
                    <a:pt x="84714" y="97651"/>
                    <a:pt x="71843" y="104848"/>
                    <a:pt x="57755" y="108122"/>
                  </a:cubicBezTo>
                  <a:lnTo>
                    <a:pt x="57755" y="143439"/>
                  </a:lnTo>
                  <a:cubicBezTo>
                    <a:pt x="58354" y="145724"/>
                    <a:pt x="56993" y="148075"/>
                    <a:pt x="54709" y="148675"/>
                  </a:cubicBezTo>
                  <a:cubicBezTo>
                    <a:pt x="53995" y="148865"/>
                    <a:pt x="53233" y="148865"/>
                    <a:pt x="52519" y="148675"/>
                  </a:cubicBezTo>
                  <a:close/>
                  <a:moveTo>
                    <a:pt x="64133" y="179232"/>
                  </a:moveTo>
                  <a:cubicBezTo>
                    <a:pt x="64275" y="183849"/>
                    <a:pt x="62524" y="188323"/>
                    <a:pt x="59278" y="191608"/>
                  </a:cubicBezTo>
                  <a:cubicBezTo>
                    <a:pt x="55670" y="195101"/>
                    <a:pt x="50777" y="196929"/>
                    <a:pt x="45760" y="196653"/>
                  </a:cubicBezTo>
                  <a:cubicBezTo>
                    <a:pt x="40696" y="196938"/>
                    <a:pt x="35727" y="195187"/>
                    <a:pt x="31957" y="191798"/>
                  </a:cubicBezTo>
                  <a:cubicBezTo>
                    <a:pt x="28578" y="188657"/>
                    <a:pt x="26702" y="184220"/>
                    <a:pt x="26817" y="179613"/>
                  </a:cubicBezTo>
                  <a:cubicBezTo>
                    <a:pt x="26760" y="174967"/>
                    <a:pt x="28663" y="170512"/>
                    <a:pt x="32052" y="167333"/>
                  </a:cubicBezTo>
                  <a:cubicBezTo>
                    <a:pt x="35736" y="163973"/>
                    <a:pt x="40591" y="162202"/>
                    <a:pt x="45570" y="162383"/>
                  </a:cubicBezTo>
                  <a:cubicBezTo>
                    <a:pt x="50482" y="162145"/>
                    <a:pt x="55289" y="163820"/>
                    <a:pt x="58992" y="167047"/>
                  </a:cubicBezTo>
                  <a:cubicBezTo>
                    <a:pt x="62400" y="170160"/>
                    <a:pt x="64285" y="174615"/>
                    <a:pt x="64133" y="179232"/>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6E79053A-5AB6-E04A-B544-61E21B384113}"/>
                </a:ext>
              </a:extLst>
            </p:cNvPr>
            <p:cNvSpPr/>
            <p:nvPr/>
          </p:nvSpPr>
          <p:spPr>
            <a:xfrm>
              <a:off x="4983495" y="3857672"/>
              <a:ext cx="108895" cy="196591"/>
            </a:xfrm>
            <a:custGeom>
              <a:avLst/>
              <a:gdLst>
                <a:gd name="connsiteX0" fmla="*/ 52519 w 108895"/>
                <a:gd name="connsiteY0" fmla="*/ 148203 h 196591"/>
                <a:gd name="connsiteX1" fmla="*/ 39192 w 108895"/>
                <a:gd name="connsiteY1" fmla="*/ 148203 h 196591"/>
                <a:gd name="connsiteX2" fmla="*/ 35099 w 108895"/>
                <a:gd name="connsiteY2" fmla="*/ 147061 h 196591"/>
                <a:gd name="connsiteX3" fmla="*/ 33956 w 108895"/>
                <a:gd name="connsiteY3" fmla="*/ 142967 h 196591"/>
                <a:gd name="connsiteX4" fmla="*/ 33956 w 108895"/>
                <a:gd name="connsiteY4" fmla="*/ 96037 h 196591"/>
                <a:gd name="connsiteX5" fmla="*/ 35003 w 108895"/>
                <a:gd name="connsiteY5" fmla="*/ 91753 h 196591"/>
                <a:gd name="connsiteX6" fmla="*/ 39001 w 108895"/>
                <a:gd name="connsiteY6" fmla="*/ 89659 h 196591"/>
                <a:gd name="connsiteX7" fmla="*/ 78697 w 108895"/>
                <a:gd name="connsiteY7" fmla="*/ 49868 h 196591"/>
                <a:gd name="connsiteX8" fmla="*/ 52233 w 108895"/>
                <a:gd name="connsiteY8" fmla="*/ 21309 h 196591"/>
                <a:gd name="connsiteX9" fmla="*/ 25532 w 108895"/>
                <a:gd name="connsiteY9" fmla="*/ 42671 h 196591"/>
                <a:gd name="connsiteX10" fmla="*/ 25389 w 108895"/>
                <a:gd name="connsiteY10" fmla="*/ 45013 h 196591"/>
                <a:gd name="connsiteX11" fmla="*/ 23771 w 108895"/>
                <a:gd name="connsiteY11" fmla="*/ 49201 h 196591"/>
                <a:gd name="connsiteX12" fmla="*/ 19677 w 108895"/>
                <a:gd name="connsiteY12" fmla="*/ 50248 h 196591"/>
                <a:gd name="connsiteX13" fmla="*/ 5017 w 108895"/>
                <a:gd name="connsiteY13" fmla="*/ 50248 h 196591"/>
                <a:gd name="connsiteX14" fmla="*/ 67 w 108895"/>
                <a:gd name="connsiteY14" fmla="*/ 46155 h 196591"/>
                <a:gd name="connsiteX15" fmla="*/ 15489 w 108895"/>
                <a:gd name="connsiteY15" fmla="*/ 11885 h 196591"/>
                <a:gd name="connsiteX16" fmla="*/ 55375 w 108895"/>
                <a:gd name="connsiteY16" fmla="*/ 81 h 196591"/>
                <a:gd name="connsiteX17" fmla="*/ 94309 w 108895"/>
                <a:gd name="connsiteY17" fmla="*/ 12361 h 196591"/>
                <a:gd name="connsiteX18" fmla="*/ 108779 w 108895"/>
                <a:gd name="connsiteY18" fmla="*/ 48630 h 196591"/>
                <a:gd name="connsiteX19" fmla="*/ 94880 w 108895"/>
                <a:gd name="connsiteY19" fmla="*/ 87279 h 196591"/>
                <a:gd name="connsiteX20" fmla="*/ 57755 w 108895"/>
                <a:gd name="connsiteY20" fmla="*/ 108031 h 196591"/>
                <a:gd name="connsiteX21" fmla="*/ 57755 w 108895"/>
                <a:gd name="connsiteY21" fmla="*/ 143348 h 196591"/>
                <a:gd name="connsiteX22" fmla="*/ 56612 w 108895"/>
                <a:gd name="connsiteY22" fmla="*/ 147441 h 196591"/>
                <a:gd name="connsiteX23" fmla="*/ 52519 w 108895"/>
                <a:gd name="connsiteY23" fmla="*/ 148203 h 196591"/>
                <a:gd name="connsiteX24" fmla="*/ 64133 w 108895"/>
                <a:gd name="connsiteY24" fmla="*/ 179141 h 196591"/>
                <a:gd name="connsiteX25" fmla="*/ 59278 w 108895"/>
                <a:gd name="connsiteY25" fmla="*/ 191516 h 196591"/>
                <a:gd name="connsiteX26" fmla="*/ 45760 w 108895"/>
                <a:gd name="connsiteY26" fmla="*/ 196562 h 196591"/>
                <a:gd name="connsiteX27" fmla="*/ 31957 w 108895"/>
                <a:gd name="connsiteY27" fmla="*/ 191707 h 196591"/>
                <a:gd name="connsiteX28" fmla="*/ 31586 w 108895"/>
                <a:gd name="connsiteY28" fmla="*/ 167613 h 196591"/>
                <a:gd name="connsiteX29" fmla="*/ 31957 w 108895"/>
                <a:gd name="connsiteY29" fmla="*/ 167242 h 196591"/>
                <a:gd name="connsiteX30" fmla="*/ 45475 w 108895"/>
                <a:gd name="connsiteY30" fmla="*/ 162292 h 196591"/>
                <a:gd name="connsiteX31" fmla="*/ 58897 w 108895"/>
                <a:gd name="connsiteY31" fmla="*/ 166956 h 196591"/>
                <a:gd name="connsiteX32" fmla="*/ 64133 w 108895"/>
                <a:gd name="connsiteY32" fmla="*/ 179141 h 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895" h="196591">
                  <a:moveTo>
                    <a:pt x="52519" y="148203"/>
                  </a:moveTo>
                  <a:lnTo>
                    <a:pt x="39192" y="148203"/>
                  </a:lnTo>
                  <a:cubicBezTo>
                    <a:pt x="37735" y="148365"/>
                    <a:pt x="36269" y="147956"/>
                    <a:pt x="35099" y="147061"/>
                  </a:cubicBezTo>
                  <a:cubicBezTo>
                    <a:pt x="34185" y="145899"/>
                    <a:pt x="33775" y="144434"/>
                    <a:pt x="33956" y="142967"/>
                  </a:cubicBezTo>
                  <a:lnTo>
                    <a:pt x="33956" y="96037"/>
                  </a:lnTo>
                  <a:cubicBezTo>
                    <a:pt x="33842" y="94533"/>
                    <a:pt x="34204" y="93029"/>
                    <a:pt x="35003" y="91753"/>
                  </a:cubicBezTo>
                  <a:cubicBezTo>
                    <a:pt x="36070" y="90630"/>
                    <a:pt x="37469" y="89897"/>
                    <a:pt x="39001" y="89659"/>
                  </a:cubicBezTo>
                  <a:cubicBezTo>
                    <a:pt x="65465" y="83757"/>
                    <a:pt x="78697" y="70496"/>
                    <a:pt x="78697" y="49868"/>
                  </a:cubicBezTo>
                  <a:cubicBezTo>
                    <a:pt x="78697" y="30829"/>
                    <a:pt x="69844" y="21309"/>
                    <a:pt x="52233" y="21309"/>
                  </a:cubicBezTo>
                  <a:cubicBezTo>
                    <a:pt x="38963" y="19834"/>
                    <a:pt x="27007" y="29401"/>
                    <a:pt x="25532" y="42671"/>
                  </a:cubicBezTo>
                  <a:cubicBezTo>
                    <a:pt x="25446" y="43452"/>
                    <a:pt x="25398" y="44232"/>
                    <a:pt x="25389" y="45013"/>
                  </a:cubicBezTo>
                  <a:cubicBezTo>
                    <a:pt x="25303" y="46545"/>
                    <a:pt x="24741" y="48012"/>
                    <a:pt x="23771" y="49201"/>
                  </a:cubicBezTo>
                  <a:cubicBezTo>
                    <a:pt x="22590" y="50058"/>
                    <a:pt x="21124" y="50439"/>
                    <a:pt x="19677" y="50248"/>
                  </a:cubicBezTo>
                  <a:lnTo>
                    <a:pt x="5017" y="50248"/>
                  </a:lnTo>
                  <a:cubicBezTo>
                    <a:pt x="1685" y="50248"/>
                    <a:pt x="67" y="48916"/>
                    <a:pt x="67" y="46155"/>
                  </a:cubicBezTo>
                  <a:cubicBezTo>
                    <a:pt x="-694" y="32895"/>
                    <a:pt x="5055" y="20101"/>
                    <a:pt x="15489" y="11885"/>
                  </a:cubicBezTo>
                  <a:cubicBezTo>
                    <a:pt x="27093" y="3594"/>
                    <a:pt x="41134" y="-557"/>
                    <a:pt x="55375" y="81"/>
                  </a:cubicBezTo>
                  <a:cubicBezTo>
                    <a:pt x="69406" y="-661"/>
                    <a:pt x="83238" y="3699"/>
                    <a:pt x="94309" y="12361"/>
                  </a:cubicBezTo>
                  <a:cubicBezTo>
                    <a:pt x="104428" y="21595"/>
                    <a:pt x="109769" y="34960"/>
                    <a:pt x="108779" y="48630"/>
                  </a:cubicBezTo>
                  <a:cubicBezTo>
                    <a:pt x="109474" y="62852"/>
                    <a:pt x="104466" y="76760"/>
                    <a:pt x="94880" y="87279"/>
                  </a:cubicBezTo>
                  <a:cubicBezTo>
                    <a:pt x="84695" y="97541"/>
                    <a:pt x="71834" y="104728"/>
                    <a:pt x="57755" y="108031"/>
                  </a:cubicBezTo>
                  <a:lnTo>
                    <a:pt x="57755" y="143348"/>
                  </a:lnTo>
                  <a:cubicBezTo>
                    <a:pt x="57936" y="144814"/>
                    <a:pt x="57526" y="146280"/>
                    <a:pt x="56612" y="147441"/>
                  </a:cubicBezTo>
                  <a:cubicBezTo>
                    <a:pt x="55394" y="148203"/>
                    <a:pt x="53928" y="148470"/>
                    <a:pt x="52519" y="148203"/>
                  </a:cubicBezTo>
                  <a:close/>
                  <a:moveTo>
                    <a:pt x="64133" y="179141"/>
                  </a:moveTo>
                  <a:cubicBezTo>
                    <a:pt x="64275" y="183758"/>
                    <a:pt x="62524" y="188232"/>
                    <a:pt x="59278" y="191516"/>
                  </a:cubicBezTo>
                  <a:cubicBezTo>
                    <a:pt x="55670" y="195010"/>
                    <a:pt x="50777" y="196838"/>
                    <a:pt x="45760" y="196562"/>
                  </a:cubicBezTo>
                  <a:cubicBezTo>
                    <a:pt x="40696" y="196847"/>
                    <a:pt x="35727" y="195096"/>
                    <a:pt x="31957" y="191707"/>
                  </a:cubicBezTo>
                  <a:cubicBezTo>
                    <a:pt x="25198" y="185157"/>
                    <a:pt x="25037" y="174372"/>
                    <a:pt x="31586" y="167613"/>
                  </a:cubicBezTo>
                  <a:cubicBezTo>
                    <a:pt x="31710" y="167490"/>
                    <a:pt x="31833" y="167366"/>
                    <a:pt x="31957" y="167242"/>
                  </a:cubicBezTo>
                  <a:cubicBezTo>
                    <a:pt x="35641" y="163882"/>
                    <a:pt x="40496" y="162111"/>
                    <a:pt x="45475" y="162292"/>
                  </a:cubicBezTo>
                  <a:cubicBezTo>
                    <a:pt x="50387" y="162054"/>
                    <a:pt x="55194" y="163729"/>
                    <a:pt x="58897" y="166956"/>
                  </a:cubicBezTo>
                  <a:cubicBezTo>
                    <a:pt x="62343" y="170050"/>
                    <a:pt x="64256" y="174505"/>
                    <a:pt x="64133" y="179141"/>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87194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B31839-BE10-9B42-ADDF-14429F5D1691}"/>
              </a:ext>
            </a:extLst>
          </p:cNvPr>
          <p:cNvSpPr>
            <a:spLocks noGrp="1"/>
          </p:cNvSpPr>
          <p:nvPr>
            <p:ph type="body" sz="quarter" idx="11"/>
          </p:nvPr>
        </p:nvSpPr>
        <p:spPr/>
        <p:txBody>
          <a:bodyPr>
            <a:normAutofit/>
          </a:bodyPr>
          <a:lstStyle/>
          <a:p>
            <a:r>
              <a:rPr lang="nl-NL" sz="2000" dirty="0"/>
              <a:t>Waar gaan we het over hebben? </a:t>
            </a:r>
          </a:p>
        </p:txBody>
      </p:sp>
      <p:sp>
        <p:nvSpPr>
          <p:cNvPr id="4" name="Tijdelijke aanduiding voor tekst 3">
            <a:extLst>
              <a:ext uri="{FF2B5EF4-FFF2-40B4-BE49-F238E27FC236}">
                <a16:creationId xmlns:a16="http://schemas.microsoft.com/office/drawing/2014/main" id="{38812D52-08BB-EF41-99A3-CD1FDAA5A173}"/>
              </a:ext>
            </a:extLst>
          </p:cNvPr>
          <p:cNvSpPr>
            <a:spLocks noGrp="1"/>
          </p:cNvSpPr>
          <p:nvPr>
            <p:ph type="body" sz="quarter" idx="12"/>
          </p:nvPr>
        </p:nvSpPr>
        <p:spPr>
          <a:xfrm>
            <a:off x="591060" y="2210765"/>
            <a:ext cx="5137786" cy="3532810"/>
          </a:xfrm>
        </p:spPr>
        <p:txBody>
          <a:bodyPr>
            <a:normAutofit fontScale="62500" lnSpcReduction="20000"/>
          </a:bodyPr>
          <a:lstStyle/>
          <a:p>
            <a:r>
              <a:rPr lang="nl-NL" dirty="0"/>
              <a:t>Reclame maken is verleiden. Net zoals mensen elkaar kunnen verleiden, kan een product ook aantrekkelijk worden gemaakt zodat het jou verleidt. </a:t>
            </a:r>
          </a:p>
          <a:p>
            <a:r>
              <a:rPr lang="nl-NL" dirty="0"/>
              <a:t>Reclame maken is eigenlijk alle goede eigenschappen van een product laten zien. Als je verliefd op iemand bent, doe je dat ook. Je verbergt alle nare en negatieve trekjes en zorgt dat je er goed uitziet, aardig bent, grappig bent en een klein beetje boven anderen uitsteekt. Zo werkt het ook bij reclame. Je laat zien dat jouw product beter is dan alle andere producten.</a:t>
            </a:r>
          </a:p>
          <a:p>
            <a:r>
              <a:rPr lang="nl-NL" dirty="0"/>
              <a:t>Hoe doen reclamemakers dat? Dat gaan we in deze les bekijken. </a:t>
            </a:r>
          </a:p>
        </p:txBody>
      </p:sp>
      <p:grpSp>
        <p:nvGrpSpPr>
          <p:cNvPr id="5" name="Group 213">
            <a:extLst>
              <a:ext uri="{FF2B5EF4-FFF2-40B4-BE49-F238E27FC236}">
                <a16:creationId xmlns:a16="http://schemas.microsoft.com/office/drawing/2014/main" id="{B4572249-E75F-284F-96A5-1A9A33B13A31}"/>
              </a:ext>
            </a:extLst>
          </p:cNvPr>
          <p:cNvGrpSpPr/>
          <p:nvPr/>
        </p:nvGrpSpPr>
        <p:grpSpPr>
          <a:xfrm>
            <a:off x="8209722" y="1947956"/>
            <a:ext cx="2286000" cy="2683680"/>
            <a:chOff x="5434401" y="1240109"/>
            <a:chExt cx="433799" cy="481872"/>
          </a:xfrm>
        </p:grpSpPr>
        <p:sp>
          <p:nvSpPr>
            <p:cNvPr id="6" name="Graphic 2">
              <a:extLst>
                <a:ext uri="{FF2B5EF4-FFF2-40B4-BE49-F238E27FC236}">
                  <a16:creationId xmlns:a16="http://schemas.microsoft.com/office/drawing/2014/main" id="{D6EB411E-5100-9742-8CA1-F49B419B1D31}"/>
                </a:ext>
              </a:extLst>
            </p:cNvPr>
            <p:cNvSpPr/>
            <p:nvPr/>
          </p:nvSpPr>
          <p:spPr>
            <a:xfrm>
              <a:off x="5528072"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373 w 340128"/>
                <a:gd name="connsiteY3" fmla="*/ 396769 h 408763"/>
                <a:gd name="connsiteX4" fmla="*/ 322993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373" y="396769"/>
                  </a:moveTo>
                  <a:lnTo>
                    <a:pt x="322993" y="396769"/>
                  </a:lnTo>
                  <a:lnTo>
                    <a:pt x="179250" y="31224"/>
                  </a:lnTo>
                  <a:close/>
                </a:path>
              </a:pathLst>
            </a:custGeom>
            <a:solidFill>
              <a:srgbClr val="009DDA"/>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9053DF76-0956-3E4D-8BDD-279C0CAB8104}"/>
                </a:ext>
              </a:extLst>
            </p:cNvPr>
            <p:cNvSpPr/>
            <p:nvPr/>
          </p:nvSpPr>
          <p:spPr>
            <a:xfrm>
              <a:off x="571113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009DDA"/>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1BC6AC71-0D87-E341-99E2-A087EF3EF4E1}"/>
                </a:ext>
              </a:extLst>
            </p:cNvPr>
            <p:cNvSpPr/>
            <p:nvPr/>
          </p:nvSpPr>
          <p:spPr>
            <a:xfrm>
              <a:off x="5702658" y="1240109"/>
              <a:ext cx="9519" cy="103103"/>
            </a:xfrm>
            <a:custGeom>
              <a:avLst/>
              <a:gdLst>
                <a:gd name="connsiteX0" fmla="*/ 4569 w 9519"/>
                <a:gd name="connsiteY0" fmla="*/ 103095 h 103103"/>
                <a:gd name="connsiteX1" fmla="*/ 0 w 9519"/>
                <a:gd name="connsiteY1" fmla="*/ 98526 h 103103"/>
                <a:gd name="connsiteX2" fmla="*/ 0 w 9519"/>
                <a:gd name="connsiteY2" fmla="*/ 4760 h 103103"/>
                <a:gd name="connsiteX3" fmla="*/ 4760 w 9519"/>
                <a:gd name="connsiteY3" fmla="*/ 0 h 103103"/>
                <a:gd name="connsiteX4" fmla="*/ 9519 w 9519"/>
                <a:gd name="connsiteY4" fmla="*/ 4760 h 103103"/>
                <a:gd name="connsiteX5" fmla="*/ 9519 w 9519"/>
                <a:gd name="connsiteY5" fmla="*/ 98526 h 103103"/>
                <a:gd name="connsiteX6" fmla="*/ 4769 w 9519"/>
                <a:gd name="connsiteY6" fmla="*/ 103103 h 103103"/>
                <a:gd name="connsiteX7" fmla="*/ 4569 w 9519"/>
                <a:gd name="connsiteY7" fmla="*/ 103095 h 1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03">
                  <a:moveTo>
                    <a:pt x="4569" y="103095"/>
                  </a:moveTo>
                  <a:cubicBezTo>
                    <a:pt x="2066" y="103045"/>
                    <a:pt x="48" y="101028"/>
                    <a:pt x="0" y="98526"/>
                  </a:cubicBezTo>
                  <a:lnTo>
                    <a:pt x="0" y="4760"/>
                  </a:lnTo>
                  <a:cubicBezTo>
                    <a:pt x="0" y="2131"/>
                    <a:pt x="2132" y="0"/>
                    <a:pt x="4760" y="0"/>
                  </a:cubicBezTo>
                  <a:cubicBezTo>
                    <a:pt x="7387" y="0"/>
                    <a:pt x="9519" y="2131"/>
                    <a:pt x="9519" y="4760"/>
                  </a:cubicBezTo>
                  <a:lnTo>
                    <a:pt x="9519" y="98526"/>
                  </a:lnTo>
                  <a:cubicBezTo>
                    <a:pt x="9472" y="101102"/>
                    <a:pt x="7349" y="103151"/>
                    <a:pt x="4769" y="103103"/>
                  </a:cubicBezTo>
                  <a:cubicBezTo>
                    <a:pt x="4703" y="103102"/>
                    <a:pt x="4636" y="103099"/>
                    <a:pt x="4569" y="103095"/>
                  </a:cubicBezTo>
                  <a:close/>
                </a:path>
              </a:pathLst>
            </a:custGeom>
            <a:solidFill>
              <a:srgbClr val="009DDA"/>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1A15663A-A213-B843-AE16-3279C894136D}"/>
                </a:ext>
              </a:extLst>
            </p:cNvPr>
            <p:cNvSpPr/>
            <p:nvPr/>
          </p:nvSpPr>
          <p:spPr>
            <a:xfrm>
              <a:off x="5658012" y="1429259"/>
              <a:ext cx="100239" cy="42742"/>
            </a:xfrm>
            <a:custGeom>
              <a:avLst/>
              <a:gdLst>
                <a:gd name="connsiteX0" fmla="*/ 88054 w 100239"/>
                <a:gd name="connsiteY0" fmla="*/ 42742 h 42742"/>
                <a:gd name="connsiteX1" fmla="*/ 69396 w 100239"/>
                <a:gd name="connsiteY1" fmla="*/ 21895 h 42742"/>
                <a:gd name="connsiteX2" fmla="*/ 57688 w 100239"/>
                <a:gd name="connsiteY2" fmla="*/ 31224 h 42742"/>
                <a:gd name="connsiteX3" fmla="*/ 46074 w 100239"/>
                <a:gd name="connsiteY3" fmla="*/ 13803 h 42742"/>
                <a:gd name="connsiteX4" fmla="*/ 25036 w 100239"/>
                <a:gd name="connsiteY4" fmla="*/ 32461 h 42742"/>
                <a:gd name="connsiteX5" fmla="*/ 0 w 100239"/>
                <a:gd name="connsiteY5" fmla="*/ 19705 h 42742"/>
                <a:gd name="connsiteX6" fmla="*/ 4188 w 100239"/>
                <a:gd name="connsiteY6" fmla="*/ 11518 h 42742"/>
                <a:gd name="connsiteX7" fmla="*/ 23608 w 100239"/>
                <a:gd name="connsiteY7" fmla="*/ 21419 h 42742"/>
                <a:gd name="connsiteX8" fmla="*/ 47787 w 100239"/>
                <a:gd name="connsiteY8" fmla="*/ 0 h 42742"/>
                <a:gd name="connsiteX9" fmla="*/ 59782 w 100239"/>
                <a:gd name="connsiteY9" fmla="*/ 17801 h 42742"/>
                <a:gd name="connsiteX10" fmla="*/ 70444 w 100239"/>
                <a:gd name="connsiteY10" fmla="*/ 9329 h 42742"/>
                <a:gd name="connsiteX11" fmla="*/ 90910 w 100239"/>
                <a:gd name="connsiteY11" fmla="*/ 32176 h 42742"/>
                <a:gd name="connsiteX12" fmla="*/ 97383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96" y="21895"/>
                  </a:lnTo>
                  <a:lnTo>
                    <a:pt x="57688" y="31224"/>
                  </a:lnTo>
                  <a:lnTo>
                    <a:pt x="46074" y="13803"/>
                  </a:lnTo>
                  <a:lnTo>
                    <a:pt x="25036" y="32461"/>
                  </a:lnTo>
                  <a:lnTo>
                    <a:pt x="0" y="19705"/>
                  </a:lnTo>
                  <a:lnTo>
                    <a:pt x="4188" y="11518"/>
                  </a:lnTo>
                  <a:lnTo>
                    <a:pt x="23608" y="21419"/>
                  </a:lnTo>
                  <a:lnTo>
                    <a:pt x="47787" y="0"/>
                  </a:lnTo>
                  <a:lnTo>
                    <a:pt x="59782" y="17801"/>
                  </a:lnTo>
                  <a:lnTo>
                    <a:pt x="70444" y="9329"/>
                  </a:lnTo>
                  <a:lnTo>
                    <a:pt x="90910" y="32176"/>
                  </a:lnTo>
                  <a:lnTo>
                    <a:pt x="97383" y="30081"/>
                  </a:lnTo>
                  <a:lnTo>
                    <a:pt x="100239" y="38839"/>
                  </a:lnTo>
                  <a:lnTo>
                    <a:pt x="88054" y="42742"/>
                  </a:lnTo>
                  <a:close/>
                </a:path>
              </a:pathLst>
            </a:custGeom>
            <a:solidFill>
              <a:srgbClr val="009DDA"/>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6667AE01-7ECB-474A-8828-92B4D429C690}"/>
                </a:ext>
              </a:extLst>
            </p:cNvPr>
            <p:cNvSpPr/>
            <p:nvPr/>
          </p:nvSpPr>
          <p:spPr>
            <a:xfrm>
              <a:off x="5434401" y="1420596"/>
              <a:ext cx="181820" cy="301384"/>
            </a:xfrm>
            <a:custGeom>
              <a:avLst/>
              <a:gdLst>
                <a:gd name="connsiteX0" fmla="*/ 18372 w 181820"/>
                <a:gd name="connsiteY0" fmla="*/ 289390 h 301384"/>
                <a:gd name="connsiteX1" fmla="*/ 131748 w 181820"/>
                <a:gd name="connsiteY1" fmla="*/ 31128 h 301384"/>
                <a:gd name="connsiteX2" fmla="*/ 172301 w 181820"/>
                <a:gd name="connsiteY2" fmla="*/ 134414 h 301384"/>
                <a:gd name="connsiteX3" fmla="*/ 181821 w 181820"/>
                <a:gd name="connsiteY3" fmla="*/ 124895 h 301384"/>
                <a:gd name="connsiteX4" fmla="*/ 132320 w 181820"/>
                <a:gd name="connsiteY4" fmla="*/ 0 h 301384"/>
                <a:gd name="connsiteX5" fmla="*/ 0 w 181820"/>
                <a:gd name="connsiteY5" fmla="*/ 301384 h 301384"/>
                <a:gd name="connsiteX6" fmla="*/ 156309 w 181820"/>
                <a:gd name="connsiteY6" fmla="*/ 301384 h 301384"/>
                <a:gd name="connsiteX7" fmla="*/ 154690 w 181820"/>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0" h="301384">
                  <a:moveTo>
                    <a:pt x="18372" y="289390"/>
                  </a:moveTo>
                  <a:lnTo>
                    <a:pt x="131748" y="31128"/>
                  </a:lnTo>
                  <a:lnTo>
                    <a:pt x="172301" y="134414"/>
                  </a:lnTo>
                  <a:cubicBezTo>
                    <a:pt x="175243" y="131017"/>
                    <a:pt x="178422" y="127836"/>
                    <a:pt x="181821" y="124895"/>
                  </a:cubicBezTo>
                  <a:lnTo>
                    <a:pt x="132320" y="0"/>
                  </a:lnTo>
                  <a:lnTo>
                    <a:pt x="0" y="301384"/>
                  </a:lnTo>
                  <a:lnTo>
                    <a:pt x="156309" y="301384"/>
                  </a:lnTo>
                  <a:cubicBezTo>
                    <a:pt x="155299" y="297462"/>
                    <a:pt x="154757" y="293436"/>
                    <a:pt x="154690" y="289390"/>
                  </a:cubicBezTo>
                  <a:close/>
                </a:path>
              </a:pathLst>
            </a:custGeom>
            <a:solidFill>
              <a:srgbClr val="009DDA"/>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F94AA50C-1481-9B48-9B3A-5A255F79B93D}"/>
                </a:ext>
              </a:extLst>
            </p:cNvPr>
            <p:cNvSpPr/>
            <p:nvPr/>
          </p:nvSpPr>
          <p:spPr>
            <a:xfrm>
              <a:off x="5523883" y="1512173"/>
              <a:ext cx="83390" cy="35031"/>
            </a:xfrm>
            <a:custGeom>
              <a:avLst/>
              <a:gdLst>
                <a:gd name="connsiteX0" fmla="*/ 65779 w 83390"/>
                <a:gd name="connsiteY0" fmla="*/ 35031 h 35031"/>
                <a:gd name="connsiteX1" fmla="*/ 57212 w 83390"/>
                <a:gd name="connsiteY1" fmla="*/ 23418 h 35031"/>
                <a:gd name="connsiteX2" fmla="*/ 48644 w 83390"/>
                <a:gd name="connsiteY2" fmla="*/ 31795 h 35031"/>
                <a:gd name="connsiteX3" fmla="*/ 32652 w 83390"/>
                <a:gd name="connsiteY3" fmla="*/ 15326 h 35031"/>
                <a:gd name="connsiteX4" fmla="*/ 22276 w 83390"/>
                <a:gd name="connsiteY4" fmla="*/ 34175 h 35031"/>
                <a:gd name="connsiteX5" fmla="*/ 0 w 83390"/>
                <a:gd name="connsiteY5" fmla="*/ 20372 h 35031"/>
                <a:gd name="connsiteX6" fmla="*/ 4855 w 83390"/>
                <a:gd name="connsiteY6" fmla="*/ 12566 h 35031"/>
                <a:gd name="connsiteX7" fmla="*/ 18849 w 83390"/>
                <a:gd name="connsiteY7" fmla="*/ 21323 h 35031"/>
                <a:gd name="connsiteX8" fmla="*/ 30557 w 83390"/>
                <a:gd name="connsiteY8" fmla="*/ 0 h 35031"/>
                <a:gd name="connsiteX9" fmla="*/ 48835 w 83390"/>
                <a:gd name="connsiteY9" fmla="*/ 18753 h 35031"/>
                <a:gd name="connsiteX10" fmla="*/ 58449 w 83390"/>
                <a:gd name="connsiteY10" fmla="*/ 9424 h 35031"/>
                <a:gd name="connsiteX11" fmla="*/ 68825 w 83390"/>
                <a:gd name="connsiteY11" fmla="*/ 23608 h 35031"/>
                <a:gd name="connsiteX12" fmla="*/ 79582 w 83390"/>
                <a:gd name="connsiteY12" fmla="*/ 18753 h 35031"/>
                <a:gd name="connsiteX13" fmla="*/ 83390 w 83390"/>
                <a:gd name="connsiteY13" fmla="*/ 27225 h 35031"/>
                <a:gd name="connsiteX14" fmla="*/ 65779 w 83390"/>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90" h="35031">
                  <a:moveTo>
                    <a:pt x="65779" y="35031"/>
                  </a:moveTo>
                  <a:lnTo>
                    <a:pt x="57212" y="23418"/>
                  </a:lnTo>
                  <a:lnTo>
                    <a:pt x="48644" y="31795"/>
                  </a:lnTo>
                  <a:lnTo>
                    <a:pt x="32652" y="15326"/>
                  </a:lnTo>
                  <a:lnTo>
                    <a:pt x="22276" y="34175"/>
                  </a:lnTo>
                  <a:lnTo>
                    <a:pt x="0" y="20372"/>
                  </a:lnTo>
                  <a:lnTo>
                    <a:pt x="4855" y="12566"/>
                  </a:lnTo>
                  <a:lnTo>
                    <a:pt x="18849" y="21323"/>
                  </a:lnTo>
                  <a:lnTo>
                    <a:pt x="30557" y="0"/>
                  </a:lnTo>
                  <a:lnTo>
                    <a:pt x="48835" y="18753"/>
                  </a:lnTo>
                  <a:lnTo>
                    <a:pt x="58449" y="9424"/>
                  </a:lnTo>
                  <a:lnTo>
                    <a:pt x="68825" y="23608"/>
                  </a:lnTo>
                  <a:lnTo>
                    <a:pt x="79582" y="18753"/>
                  </a:lnTo>
                  <a:lnTo>
                    <a:pt x="83390" y="27225"/>
                  </a:lnTo>
                  <a:lnTo>
                    <a:pt x="65779" y="35031"/>
                  </a:lnTo>
                  <a:close/>
                </a:path>
              </a:pathLst>
            </a:custGeom>
            <a:solidFill>
              <a:srgbClr val="009DDA"/>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58758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40D8AEF-4375-3A47-B943-38BE55A59928}"/>
              </a:ext>
            </a:extLst>
          </p:cNvPr>
          <p:cNvSpPr>
            <a:spLocks noGrp="1"/>
          </p:cNvSpPr>
          <p:nvPr>
            <p:ph type="body" sz="quarter" idx="11"/>
          </p:nvPr>
        </p:nvSpPr>
        <p:spPr>
          <a:xfrm>
            <a:off x="8093254" y="1292352"/>
            <a:ext cx="3417526" cy="4313317"/>
          </a:xfrm>
        </p:spPr>
        <p:txBody>
          <a:bodyPr>
            <a:normAutofit fontScale="47500" lnSpcReduction="20000"/>
          </a:bodyPr>
          <a:lstStyle/>
          <a:p>
            <a:r>
              <a:rPr lang="nl-NL" sz="3800" dirty="0"/>
              <a:t>Meer broden verkopen</a:t>
            </a:r>
          </a:p>
          <a:p>
            <a:endParaRPr lang="nl-NL" sz="2400" dirty="0"/>
          </a:p>
          <a:p>
            <a:pPr>
              <a:lnSpc>
                <a:spcPct val="160000"/>
              </a:lnSpc>
            </a:pPr>
            <a:r>
              <a:rPr lang="nl-NL" sz="2500" b="0" dirty="0">
                <a:latin typeface="+mn-lt"/>
              </a:rPr>
              <a:t>De bakker in jouw woonplaats wil meer broden verkopen. Hij maakt een foto van zijn lekkerste brood en </a:t>
            </a:r>
            <a:r>
              <a:rPr lang="nl-NL" sz="2500" dirty="0">
                <a:latin typeface="+mn-lt"/>
              </a:rPr>
              <a:t>adverteert</a:t>
            </a:r>
            <a:r>
              <a:rPr lang="nl-NL" sz="2500" b="0" dirty="0">
                <a:latin typeface="+mn-lt"/>
              </a:rPr>
              <a:t> hiermee. Maar de verkoop blijft gelijk.</a:t>
            </a:r>
          </a:p>
          <a:p>
            <a:pPr>
              <a:lnSpc>
                <a:spcPct val="160000"/>
              </a:lnSpc>
            </a:pPr>
            <a:r>
              <a:rPr lang="nl-NL" sz="2500" b="0" dirty="0">
                <a:latin typeface="+mn-lt"/>
              </a:rPr>
              <a:t>Wat de bakker vergeet is dat hij mensen moet </a:t>
            </a:r>
            <a:r>
              <a:rPr lang="nl-NL" sz="2500" dirty="0">
                <a:latin typeface="+mn-lt"/>
              </a:rPr>
              <a:t>verleiden</a:t>
            </a:r>
            <a:r>
              <a:rPr lang="nl-NL" sz="2500" b="0" dirty="0">
                <a:latin typeface="+mn-lt"/>
              </a:rPr>
              <a:t> meer brood te kopen. Brood moet </a:t>
            </a:r>
            <a:r>
              <a:rPr lang="nl-NL" sz="2500" dirty="0">
                <a:latin typeface="+mn-lt"/>
              </a:rPr>
              <a:t>aantrekkelijk</a:t>
            </a:r>
            <a:r>
              <a:rPr lang="nl-NL" sz="2500" b="0" dirty="0">
                <a:latin typeface="+mn-lt"/>
              </a:rPr>
              <a:t> gemaakt worden.</a:t>
            </a:r>
          </a:p>
          <a:p>
            <a:pPr marL="342900" indent="-342900">
              <a:lnSpc>
                <a:spcPct val="160000"/>
              </a:lnSpc>
              <a:buFont typeface="Arial" panose="020B0604020202020204" pitchFamily="34" charset="0"/>
              <a:buChar char="•"/>
            </a:pPr>
            <a:r>
              <a:rPr lang="nl-NL" sz="2500" b="0" dirty="0">
                <a:latin typeface="+mn-lt"/>
              </a:rPr>
              <a:t>Op welke manieren kun je dat doen?</a:t>
            </a:r>
          </a:p>
          <a:p>
            <a:pPr marL="342900" indent="-342900">
              <a:lnSpc>
                <a:spcPct val="160000"/>
              </a:lnSpc>
              <a:buFont typeface="Arial" panose="020B0604020202020204" pitchFamily="34" charset="0"/>
              <a:buChar char="•"/>
            </a:pPr>
            <a:r>
              <a:rPr lang="nl-NL" sz="2500" b="0" dirty="0">
                <a:latin typeface="+mn-lt"/>
              </a:rPr>
              <a:t>Wie heeft er een idee hoe je brood aantrekkelijk kunt maken?</a:t>
            </a:r>
          </a:p>
        </p:txBody>
      </p:sp>
      <p:grpSp>
        <p:nvGrpSpPr>
          <p:cNvPr id="10" name="Group 217">
            <a:extLst>
              <a:ext uri="{FF2B5EF4-FFF2-40B4-BE49-F238E27FC236}">
                <a16:creationId xmlns:a16="http://schemas.microsoft.com/office/drawing/2014/main" id="{C23AE716-19FF-1D4A-B049-85C61F62EB3D}"/>
              </a:ext>
            </a:extLst>
          </p:cNvPr>
          <p:cNvGrpSpPr/>
          <p:nvPr/>
        </p:nvGrpSpPr>
        <p:grpSpPr>
          <a:xfrm>
            <a:off x="2027468" y="3586340"/>
            <a:ext cx="511321" cy="803213"/>
            <a:chOff x="3812820" y="2433807"/>
            <a:chExt cx="282296" cy="443447"/>
          </a:xfrm>
        </p:grpSpPr>
        <p:sp>
          <p:nvSpPr>
            <p:cNvPr id="11" name="Graphic 2">
              <a:extLst>
                <a:ext uri="{FF2B5EF4-FFF2-40B4-BE49-F238E27FC236}">
                  <a16:creationId xmlns:a16="http://schemas.microsoft.com/office/drawing/2014/main" id="{902AEE1D-79E0-ED4F-A3ED-201227FF27C3}"/>
                </a:ext>
              </a:extLst>
            </p:cNvPr>
            <p:cNvSpPr/>
            <p:nvPr/>
          </p:nvSpPr>
          <p:spPr>
            <a:xfrm>
              <a:off x="3812820" y="2433807"/>
              <a:ext cx="282296" cy="339401"/>
            </a:xfrm>
            <a:custGeom>
              <a:avLst/>
              <a:gdLst>
                <a:gd name="connsiteX0" fmla="*/ 143218 w 282296"/>
                <a:gd name="connsiteY0" fmla="*/ 339401 h 339401"/>
                <a:gd name="connsiteX1" fmla="*/ 65445 w 282296"/>
                <a:gd name="connsiteY1" fmla="*/ 301323 h 339401"/>
                <a:gd name="connsiteX2" fmla="*/ 29366 w 282296"/>
                <a:gd name="connsiteY2" fmla="*/ 208129 h 339401"/>
                <a:gd name="connsiteX3" fmla="*/ 47 w 282296"/>
                <a:gd name="connsiteY3" fmla="*/ 125024 h 339401"/>
                <a:gd name="connsiteX4" fmla="*/ 131986 w 282296"/>
                <a:gd name="connsiteY4" fmla="*/ 320 h 339401"/>
                <a:gd name="connsiteX5" fmla="*/ 242506 w 282296"/>
                <a:gd name="connsiteY5" fmla="*/ 39254 h 339401"/>
                <a:gd name="connsiteX6" fmla="*/ 282297 w 282296"/>
                <a:gd name="connsiteY6" fmla="*/ 129213 h 339401"/>
                <a:gd name="connsiteX7" fmla="*/ 252977 w 282296"/>
                <a:gd name="connsiteY7" fmla="*/ 208033 h 339401"/>
                <a:gd name="connsiteX8" fmla="*/ 216803 w 282296"/>
                <a:gd name="connsiteY8" fmla="*/ 303227 h 339401"/>
                <a:gd name="connsiteX9" fmla="*/ 143218 w 282296"/>
                <a:gd name="connsiteY9" fmla="*/ 339401 h 339401"/>
                <a:gd name="connsiteX10" fmla="*/ 141029 w 282296"/>
                <a:gd name="connsiteY10" fmla="*/ 9363 h 339401"/>
                <a:gd name="connsiteX11" fmla="*/ 132557 w 282296"/>
                <a:gd name="connsiteY11" fmla="*/ 9363 h 339401"/>
                <a:gd name="connsiteX12" fmla="*/ 9280 w 282296"/>
                <a:gd name="connsiteY12" fmla="*/ 125310 h 339401"/>
                <a:gd name="connsiteX13" fmla="*/ 36411 w 282296"/>
                <a:gd name="connsiteY13" fmla="*/ 202036 h 339401"/>
                <a:gd name="connsiteX14" fmla="*/ 74488 w 282296"/>
                <a:gd name="connsiteY14" fmla="*/ 301228 h 339401"/>
                <a:gd name="connsiteX15" fmla="*/ 143028 w 282296"/>
                <a:gd name="connsiteY15" fmla="*/ 329787 h 339401"/>
                <a:gd name="connsiteX16" fmla="*/ 207474 w 282296"/>
                <a:gd name="connsiteY16" fmla="*/ 302751 h 339401"/>
                <a:gd name="connsiteX17" fmla="*/ 245552 w 282296"/>
                <a:gd name="connsiteY17" fmla="*/ 201846 h 339401"/>
                <a:gd name="connsiteX18" fmla="*/ 272682 w 282296"/>
                <a:gd name="connsiteY18" fmla="*/ 128927 h 339401"/>
                <a:gd name="connsiteX19" fmla="*/ 235747 w 282296"/>
                <a:gd name="connsiteY19" fmla="*/ 45728 h 339401"/>
                <a:gd name="connsiteX20" fmla="*/ 141029 w 282296"/>
                <a:gd name="connsiteY20" fmla="*/ 9363 h 33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296" h="339401">
                  <a:moveTo>
                    <a:pt x="143218" y="339401"/>
                  </a:moveTo>
                  <a:cubicBezTo>
                    <a:pt x="105807" y="339401"/>
                    <a:pt x="65445" y="327502"/>
                    <a:pt x="65445" y="301323"/>
                  </a:cubicBezTo>
                  <a:cubicBezTo>
                    <a:pt x="64910" y="266949"/>
                    <a:pt x="52115" y="233897"/>
                    <a:pt x="29366" y="208129"/>
                  </a:cubicBezTo>
                  <a:cubicBezTo>
                    <a:pt x="9656" y="185006"/>
                    <a:pt x="-790" y="155401"/>
                    <a:pt x="47" y="125024"/>
                  </a:cubicBezTo>
                  <a:cubicBezTo>
                    <a:pt x="2331" y="59245"/>
                    <a:pt x="60304" y="4413"/>
                    <a:pt x="131986" y="320"/>
                  </a:cubicBezTo>
                  <a:cubicBezTo>
                    <a:pt x="172597" y="-2345"/>
                    <a:pt x="212530" y="11724"/>
                    <a:pt x="242506" y="39254"/>
                  </a:cubicBezTo>
                  <a:cubicBezTo>
                    <a:pt x="267629" y="62453"/>
                    <a:pt x="282032" y="95019"/>
                    <a:pt x="282297" y="129213"/>
                  </a:cubicBezTo>
                  <a:cubicBezTo>
                    <a:pt x="282238" y="158142"/>
                    <a:pt x="271839" y="186101"/>
                    <a:pt x="252977" y="208033"/>
                  </a:cubicBezTo>
                  <a:cubicBezTo>
                    <a:pt x="229968" y="234440"/>
                    <a:pt x="217140" y="268205"/>
                    <a:pt x="216803" y="303227"/>
                  </a:cubicBezTo>
                  <a:cubicBezTo>
                    <a:pt x="216803" y="328168"/>
                    <a:pt x="179868" y="339401"/>
                    <a:pt x="143218" y="339401"/>
                  </a:cubicBezTo>
                  <a:close/>
                  <a:moveTo>
                    <a:pt x="141029" y="9363"/>
                  </a:moveTo>
                  <a:lnTo>
                    <a:pt x="132557" y="9363"/>
                  </a:lnTo>
                  <a:cubicBezTo>
                    <a:pt x="65921" y="13266"/>
                    <a:pt x="11375" y="64195"/>
                    <a:pt x="9280" y="125310"/>
                  </a:cubicBezTo>
                  <a:cubicBezTo>
                    <a:pt x="8331" y="153392"/>
                    <a:pt x="18021" y="180798"/>
                    <a:pt x="36411" y="202036"/>
                  </a:cubicBezTo>
                  <a:cubicBezTo>
                    <a:pt x="60496" y="229519"/>
                    <a:pt x="73996" y="264683"/>
                    <a:pt x="74488" y="301228"/>
                  </a:cubicBezTo>
                  <a:cubicBezTo>
                    <a:pt x="74488" y="320267"/>
                    <a:pt x="109805" y="329787"/>
                    <a:pt x="143028" y="329787"/>
                  </a:cubicBezTo>
                  <a:cubicBezTo>
                    <a:pt x="176251" y="329787"/>
                    <a:pt x="207474" y="320267"/>
                    <a:pt x="207474" y="302751"/>
                  </a:cubicBezTo>
                  <a:cubicBezTo>
                    <a:pt x="207941" y="265692"/>
                    <a:pt x="221418" y="229976"/>
                    <a:pt x="245552" y="201846"/>
                  </a:cubicBezTo>
                  <a:cubicBezTo>
                    <a:pt x="263022" y="181569"/>
                    <a:pt x="272647" y="155696"/>
                    <a:pt x="272682" y="128927"/>
                  </a:cubicBezTo>
                  <a:cubicBezTo>
                    <a:pt x="272429" y="97275"/>
                    <a:pt x="259054" y="67146"/>
                    <a:pt x="235747" y="45728"/>
                  </a:cubicBezTo>
                  <a:cubicBezTo>
                    <a:pt x="209915" y="22053"/>
                    <a:pt x="176066" y="9059"/>
                    <a:pt x="141029" y="9363"/>
                  </a:cubicBezTo>
                  <a:close/>
                </a:path>
              </a:pathLst>
            </a:custGeom>
            <a:solidFill>
              <a:srgbClr val="EA975C"/>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7C2D52E2-440D-DE45-9B48-27584FC6985D}"/>
                </a:ext>
              </a:extLst>
            </p:cNvPr>
            <p:cNvSpPr/>
            <p:nvPr/>
          </p:nvSpPr>
          <p:spPr>
            <a:xfrm>
              <a:off x="3889974" y="2780157"/>
              <a:ext cx="128035" cy="27701"/>
            </a:xfrm>
            <a:custGeom>
              <a:avLst/>
              <a:gdLst>
                <a:gd name="connsiteX0" fmla="*/ 117374 w 128035"/>
                <a:gd name="connsiteY0" fmla="*/ 27701 h 27701"/>
                <a:gd name="connsiteX1" fmla="*/ 10662 w 128035"/>
                <a:gd name="connsiteY1" fmla="*/ 27701 h 27701"/>
                <a:gd name="connsiteX2" fmla="*/ 0 w 128035"/>
                <a:gd name="connsiteY2" fmla="*/ 17040 h 27701"/>
                <a:gd name="connsiteX3" fmla="*/ 0 w 128035"/>
                <a:gd name="connsiteY3" fmla="*/ 10662 h 27701"/>
                <a:gd name="connsiteX4" fmla="*/ 10662 w 128035"/>
                <a:gd name="connsiteY4" fmla="*/ 0 h 27701"/>
                <a:gd name="connsiteX5" fmla="*/ 117374 w 128035"/>
                <a:gd name="connsiteY5" fmla="*/ 0 h 27701"/>
                <a:gd name="connsiteX6" fmla="*/ 128036 w 128035"/>
                <a:gd name="connsiteY6" fmla="*/ 10662 h 27701"/>
                <a:gd name="connsiteX7" fmla="*/ 128036 w 128035"/>
                <a:gd name="connsiteY7" fmla="*/ 17040 h 27701"/>
                <a:gd name="connsiteX8" fmla="*/ 117374 w 128035"/>
                <a:gd name="connsiteY8" fmla="*/ 27701 h 27701"/>
                <a:gd name="connsiteX9" fmla="*/ 10662 w 128035"/>
                <a:gd name="connsiteY9" fmla="*/ 9139 h 27701"/>
                <a:gd name="connsiteX10" fmla="*/ 9139 w 128035"/>
                <a:gd name="connsiteY10" fmla="*/ 10662 h 27701"/>
                <a:gd name="connsiteX11" fmla="*/ 9139 w 128035"/>
                <a:gd name="connsiteY11" fmla="*/ 17040 h 27701"/>
                <a:gd name="connsiteX12" fmla="*/ 10564 w 128035"/>
                <a:gd name="connsiteY12" fmla="*/ 18468 h 27701"/>
                <a:gd name="connsiteX13" fmla="*/ 10662 w 128035"/>
                <a:gd name="connsiteY13" fmla="*/ 18468 h 27701"/>
                <a:gd name="connsiteX14" fmla="*/ 117374 w 128035"/>
                <a:gd name="connsiteY14" fmla="*/ 18468 h 27701"/>
                <a:gd name="connsiteX15" fmla="*/ 118802 w 128035"/>
                <a:gd name="connsiteY15" fmla="*/ 17040 h 27701"/>
                <a:gd name="connsiteX16" fmla="*/ 118802 w 128035"/>
                <a:gd name="connsiteY16" fmla="*/ 10662 h 27701"/>
                <a:gd name="connsiteX17" fmla="*/ 117374 w 128035"/>
                <a:gd name="connsiteY17" fmla="*/ 9139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035" h="27701">
                  <a:moveTo>
                    <a:pt x="117374" y="27701"/>
                  </a:moveTo>
                  <a:lnTo>
                    <a:pt x="10662" y="27701"/>
                  </a:lnTo>
                  <a:cubicBezTo>
                    <a:pt x="4773" y="27701"/>
                    <a:pt x="0" y="22932"/>
                    <a:pt x="0" y="17040"/>
                  </a:cubicBezTo>
                  <a:lnTo>
                    <a:pt x="0" y="10662"/>
                  </a:lnTo>
                  <a:cubicBezTo>
                    <a:pt x="0" y="4769"/>
                    <a:pt x="4773" y="0"/>
                    <a:pt x="10662" y="0"/>
                  </a:cubicBezTo>
                  <a:lnTo>
                    <a:pt x="117374" y="0"/>
                  </a:lnTo>
                  <a:cubicBezTo>
                    <a:pt x="123263" y="0"/>
                    <a:pt x="128036" y="4769"/>
                    <a:pt x="128036" y="10662"/>
                  </a:cubicBezTo>
                  <a:lnTo>
                    <a:pt x="128036" y="17040"/>
                  </a:lnTo>
                  <a:cubicBezTo>
                    <a:pt x="128036" y="22932"/>
                    <a:pt x="123263" y="27701"/>
                    <a:pt x="117374" y="27701"/>
                  </a:cubicBezTo>
                  <a:close/>
                  <a:moveTo>
                    <a:pt x="10662" y="9139"/>
                  </a:moveTo>
                  <a:cubicBezTo>
                    <a:pt x="9820" y="9139"/>
                    <a:pt x="9139" y="9824"/>
                    <a:pt x="9139" y="10662"/>
                  </a:cubicBezTo>
                  <a:lnTo>
                    <a:pt x="9139" y="17040"/>
                  </a:lnTo>
                  <a:cubicBezTo>
                    <a:pt x="9137" y="17830"/>
                    <a:pt x="9775" y="18468"/>
                    <a:pt x="10564" y="18468"/>
                  </a:cubicBezTo>
                  <a:cubicBezTo>
                    <a:pt x="10596" y="18468"/>
                    <a:pt x="10629" y="18468"/>
                    <a:pt x="10662" y="18468"/>
                  </a:cubicBezTo>
                  <a:lnTo>
                    <a:pt x="117374" y="18468"/>
                  </a:lnTo>
                  <a:cubicBezTo>
                    <a:pt x="118162" y="18468"/>
                    <a:pt x="118802" y="17830"/>
                    <a:pt x="118802" y="17040"/>
                  </a:cubicBezTo>
                  <a:lnTo>
                    <a:pt x="118802" y="10662"/>
                  </a:lnTo>
                  <a:cubicBezTo>
                    <a:pt x="118804" y="9853"/>
                    <a:pt x="118178" y="9186"/>
                    <a:pt x="117374" y="9139"/>
                  </a:cubicBezTo>
                  <a:close/>
                </a:path>
              </a:pathLst>
            </a:custGeom>
            <a:solidFill>
              <a:srgbClr val="EA975C"/>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AE707896-89BD-554A-BE98-FAA6008CE82E}"/>
                </a:ext>
              </a:extLst>
            </p:cNvPr>
            <p:cNvSpPr/>
            <p:nvPr/>
          </p:nvSpPr>
          <p:spPr>
            <a:xfrm>
              <a:off x="3889974" y="2814998"/>
              <a:ext cx="128035" cy="27606"/>
            </a:xfrm>
            <a:custGeom>
              <a:avLst/>
              <a:gdLst>
                <a:gd name="connsiteX0" fmla="*/ 117374 w 128035"/>
                <a:gd name="connsiteY0" fmla="*/ 27606 h 27606"/>
                <a:gd name="connsiteX1" fmla="*/ 10662 w 128035"/>
                <a:gd name="connsiteY1" fmla="*/ 27606 h 27606"/>
                <a:gd name="connsiteX2" fmla="*/ 0 w 128035"/>
                <a:gd name="connsiteY2" fmla="*/ 16849 h 27606"/>
                <a:gd name="connsiteX3" fmla="*/ 0 w 128035"/>
                <a:gd name="connsiteY3" fmla="*/ 10471 h 27606"/>
                <a:gd name="connsiteX4" fmla="*/ 10662 w 128035"/>
                <a:gd name="connsiteY4" fmla="*/ 0 h 27606"/>
                <a:gd name="connsiteX5" fmla="*/ 117374 w 128035"/>
                <a:gd name="connsiteY5" fmla="*/ 0 h 27606"/>
                <a:gd name="connsiteX6" fmla="*/ 128036 w 128035"/>
                <a:gd name="connsiteY6" fmla="*/ 10662 h 27606"/>
                <a:gd name="connsiteX7" fmla="*/ 128036 w 128035"/>
                <a:gd name="connsiteY7" fmla="*/ 17040 h 27606"/>
                <a:gd name="connsiteX8" fmla="*/ 117374 w 128035"/>
                <a:gd name="connsiteY8" fmla="*/ 27606 h 27606"/>
                <a:gd name="connsiteX9" fmla="*/ 10662 w 128035"/>
                <a:gd name="connsiteY9" fmla="*/ 8567 h 27606"/>
                <a:gd name="connsiteX10" fmla="*/ 9139 w 128035"/>
                <a:gd name="connsiteY10" fmla="*/ 9995 h 27606"/>
                <a:gd name="connsiteX11" fmla="*/ 9139 w 128035"/>
                <a:gd name="connsiteY11" fmla="*/ 16373 h 27606"/>
                <a:gd name="connsiteX12" fmla="*/ 10662 w 128035"/>
                <a:gd name="connsiteY12" fmla="*/ 17897 h 27606"/>
                <a:gd name="connsiteX13" fmla="*/ 117374 w 128035"/>
                <a:gd name="connsiteY13" fmla="*/ 17897 h 27606"/>
                <a:gd name="connsiteX14" fmla="*/ 118802 w 128035"/>
                <a:gd name="connsiteY14" fmla="*/ 16373 h 27606"/>
                <a:gd name="connsiteX15" fmla="*/ 118802 w 128035"/>
                <a:gd name="connsiteY15" fmla="*/ 9995 h 27606"/>
                <a:gd name="connsiteX16" fmla="*/ 117374 w 128035"/>
                <a:gd name="connsiteY16" fmla="*/ 8567 h 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35" h="27606">
                  <a:moveTo>
                    <a:pt x="117374" y="27606"/>
                  </a:moveTo>
                  <a:lnTo>
                    <a:pt x="10662" y="27606"/>
                  </a:lnTo>
                  <a:cubicBezTo>
                    <a:pt x="4758" y="27559"/>
                    <a:pt x="0" y="22751"/>
                    <a:pt x="0" y="16849"/>
                  </a:cubicBezTo>
                  <a:lnTo>
                    <a:pt x="0" y="10471"/>
                  </a:lnTo>
                  <a:cubicBezTo>
                    <a:pt x="104" y="4655"/>
                    <a:pt x="4847" y="0"/>
                    <a:pt x="10662" y="0"/>
                  </a:cubicBezTo>
                  <a:lnTo>
                    <a:pt x="117374" y="0"/>
                  </a:lnTo>
                  <a:cubicBezTo>
                    <a:pt x="123263" y="0"/>
                    <a:pt x="128036" y="4769"/>
                    <a:pt x="128036" y="10662"/>
                  </a:cubicBezTo>
                  <a:lnTo>
                    <a:pt x="128036" y="17040"/>
                  </a:lnTo>
                  <a:cubicBezTo>
                    <a:pt x="127933" y="22866"/>
                    <a:pt x="123205" y="27559"/>
                    <a:pt x="117374" y="27606"/>
                  </a:cubicBezTo>
                  <a:close/>
                  <a:moveTo>
                    <a:pt x="10662" y="8567"/>
                  </a:moveTo>
                  <a:cubicBezTo>
                    <a:pt x="9856" y="8567"/>
                    <a:pt x="9189" y="9196"/>
                    <a:pt x="9139" y="9995"/>
                  </a:cubicBezTo>
                  <a:lnTo>
                    <a:pt x="9139" y="16373"/>
                  </a:lnTo>
                  <a:cubicBezTo>
                    <a:pt x="9139" y="17211"/>
                    <a:pt x="9820" y="17897"/>
                    <a:pt x="10662" y="17897"/>
                  </a:cubicBezTo>
                  <a:lnTo>
                    <a:pt x="117374" y="17897"/>
                  </a:lnTo>
                  <a:cubicBezTo>
                    <a:pt x="118178" y="17849"/>
                    <a:pt x="118804" y="17182"/>
                    <a:pt x="118802" y="16373"/>
                  </a:cubicBezTo>
                  <a:lnTo>
                    <a:pt x="118802" y="9995"/>
                  </a:lnTo>
                  <a:cubicBezTo>
                    <a:pt x="118802" y="9205"/>
                    <a:pt x="118162" y="8567"/>
                    <a:pt x="117374" y="8567"/>
                  </a:cubicBezTo>
                  <a:close/>
                </a:path>
              </a:pathLst>
            </a:custGeom>
            <a:solidFill>
              <a:srgbClr val="EA975C"/>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B3BE1B52-50C7-0949-894C-1FC7658147A2}"/>
                </a:ext>
              </a:extLst>
            </p:cNvPr>
            <p:cNvSpPr/>
            <p:nvPr/>
          </p:nvSpPr>
          <p:spPr>
            <a:xfrm>
              <a:off x="3908156" y="2849458"/>
              <a:ext cx="91671" cy="27796"/>
            </a:xfrm>
            <a:custGeom>
              <a:avLst/>
              <a:gdLst>
                <a:gd name="connsiteX0" fmla="*/ 80915 w 91671"/>
                <a:gd name="connsiteY0" fmla="*/ 27797 h 27796"/>
                <a:gd name="connsiteX1" fmla="*/ 10662 w 91671"/>
                <a:gd name="connsiteY1" fmla="*/ 27797 h 27796"/>
                <a:gd name="connsiteX2" fmla="*/ 0 w 91671"/>
                <a:gd name="connsiteY2" fmla="*/ 17135 h 27796"/>
                <a:gd name="connsiteX3" fmla="*/ 0 w 91671"/>
                <a:gd name="connsiteY3" fmla="*/ 10757 h 27796"/>
                <a:gd name="connsiteX4" fmla="*/ 10662 w 91671"/>
                <a:gd name="connsiteY4" fmla="*/ 0 h 27796"/>
                <a:gd name="connsiteX5" fmla="*/ 80915 w 91671"/>
                <a:gd name="connsiteY5" fmla="*/ 0 h 27796"/>
                <a:gd name="connsiteX6" fmla="*/ 91672 w 91671"/>
                <a:gd name="connsiteY6" fmla="*/ 10757 h 27796"/>
                <a:gd name="connsiteX7" fmla="*/ 91672 w 91671"/>
                <a:gd name="connsiteY7" fmla="*/ 17135 h 27796"/>
                <a:gd name="connsiteX8" fmla="*/ 80915 w 91671"/>
                <a:gd name="connsiteY8" fmla="*/ 27797 h 27796"/>
                <a:gd name="connsiteX9" fmla="*/ 10662 w 91671"/>
                <a:gd name="connsiteY9" fmla="*/ 9234 h 27796"/>
                <a:gd name="connsiteX10" fmla="*/ 9139 w 91671"/>
                <a:gd name="connsiteY10" fmla="*/ 10757 h 27796"/>
                <a:gd name="connsiteX11" fmla="*/ 9139 w 91671"/>
                <a:gd name="connsiteY11" fmla="*/ 17135 h 27796"/>
                <a:gd name="connsiteX12" fmla="*/ 10662 w 91671"/>
                <a:gd name="connsiteY12" fmla="*/ 18563 h 27796"/>
                <a:gd name="connsiteX13" fmla="*/ 80915 w 91671"/>
                <a:gd name="connsiteY13" fmla="*/ 18563 h 27796"/>
                <a:gd name="connsiteX14" fmla="*/ 82438 w 91671"/>
                <a:gd name="connsiteY14" fmla="*/ 17135 h 27796"/>
                <a:gd name="connsiteX15" fmla="*/ 82438 w 91671"/>
                <a:gd name="connsiteY15" fmla="*/ 10757 h 27796"/>
                <a:gd name="connsiteX16" fmla="*/ 80915 w 91671"/>
                <a:gd name="connsiteY16" fmla="*/ 9234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1" h="27796">
                  <a:moveTo>
                    <a:pt x="80915" y="27797"/>
                  </a:moveTo>
                  <a:lnTo>
                    <a:pt x="10662" y="27797"/>
                  </a:lnTo>
                  <a:cubicBezTo>
                    <a:pt x="4773" y="27797"/>
                    <a:pt x="0" y="23027"/>
                    <a:pt x="0" y="17135"/>
                  </a:cubicBezTo>
                  <a:lnTo>
                    <a:pt x="0" y="10757"/>
                  </a:lnTo>
                  <a:cubicBezTo>
                    <a:pt x="0" y="4855"/>
                    <a:pt x="4758" y="48"/>
                    <a:pt x="10662" y="0"/>
                  </a:cubicBezTo>
                  <a:lnTo>
                    <a:pt x="80915" y="0"/>
                  </a:lnTo>
                  <a:cubicBezTo>
                    <a:pt x="86834" y="48"/>
                    <a:pt x="91620" y="4836"/>
                    <a:pt x="91672" y="10757"/>
                  </a:cubicBezTo>
                  <a:lnTo>
                    <a:pt x="91672" y="17135"/>
                  </a:lnTo>
                  <a:cubicBezTo>
                    <a:pt x="91619" y="23037"/>
                    <a:pt x="86819" y="27797"/>
                    <a:pt x="80915" y="27797"/>
                  </a:cubicBezTo>
                  <a:close/>
                  <a:moveTo>
                    <a:pt x="10662" y="9234"/>
                  </a:moveTo>
                  <a:cubicBezTo>
                    <a:pt x="9820" y="9234"/>
                    <a:pt x="9139" y="9919"/>
                    <a:pt x="9139" y="10757"/>
                  </a:cubicBezTo>
                  <a:lnTo>
                    <a:pt x="9139" y="17135"/>
                  </a:lnTo>
                  <a:cubicBezTo>
                    <a:pt x="9189" y="17935"/>
                    <a:pt x="9856" y="18563"/>
                    <a:pt x="10662" y="18563"/>
                  </a:cubicBezTo>
                  <a:lnTo>
                    <a:pt x="80915" y="18563"/>
                  </a:lnTo>
                  <a:cubicBezTo>
                    <a:pt x="81720" y="18563"/>
                    <a:pt x="82388" y="17935"/>
                    <a:pt x="82438" y="17135"/>
                  </a:cubicBezTo>
                  <a:lnTo>
                    <a:pt x="82438" y="10757"/>
                  </a:lnTo>
                  <a:cubicBezTo>
                    <a:pt x="82438" y="9919"/>
                    <a:pt x="81756" y="9234"/>
                    <a:pt x="80915" y="9234"/>
                  </a:cubicBezTo>
                  <a:close/>
                </a:path>
              </a:pathLst>
            </a:custGeom>
            <a:solidFill>
              <a:srgbClr val="EA975C"/>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3CF892C9-551F-6440-B32D-0907B2106392}"/>
                </a:ext>
              </a:extLst>
            </p:cNvPr>
            <p:cNvSpPr/>
            <p:nvPr/>
          </p:nvSpPr>
          <p:spPr>
            <a:xfrm>
              <a:off x="3878101" y="2595976"/>
              <a:ext cx="147249" cy="41675"/>
            </a:xfrm>
            <a:custGeom>
              <a:avLst/>
              <a:gdLst>
                <a:gd name="connsiteX0" fmla="*/ 73748 w 147249"/>
                <a:gd name="connsiteY0" fmla="*/ 41676 h 41675"/>
                <a:gd name="connsiteX1" fmla="*/ 1306 w 147249"/>
                <a:gd name="connsiteY1" fmla="*/ 7787 h 41675"/>
                <a:gd name="connsiteX2" fmla="*/ 1306 w 147249"/>
                <a:gd name="connsiteY2" fmla="*/ 1314 h 41675"/>
                <a:gd name="connsiteX3" fmla="*/ 7874 w 147249"/>
                <a:gd name="connsiteY3" fmla="*/ 1314 h 41675"/>
                <a:gd name="connsiteX4" fmla="*/ 73653 w 147249"/>
                <a:gd name="connsiteY4" fmla="*/ 32347 h 41675"/>
                <a:gd name="connsiteX5" fmla="*/ 139432 w 147249"/>
                <a:gd name="connsiteY5" fmla="*/ 1314 h 41675"/>
                <a:gd name="connsiteX6" fmla="*/ 145905 w 147249"/>
                <a:gd name="connsiteY6" fmla="*/ 1314 h 41675"/>
                <a:gd name="connsiteX7" fmla="*/ 145917 w 147249"/>
                <a:gd name="connsiteY7" fmla="*/ 7777 h 41675"/>
                <a:gd name="connsiteX8" fmla="*/ 145905 w 147249"/>
                <a:gd name="connsiteY8" fmla="*/ 7787 h 41675"/>
                <a:gd name="connsiteX9" fmla="*/ 73748 w 147249"/>
                <a:gd name="connsiteY9" fmla="*/ 41676 h 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49" h="41675">
                  <a:moveTo>
                    <a:pt x="73748" y="41676"/>
                  </a:moveTo>
                  <a:cubicBezTo>
                    <a:pt x="45958" y="40867"/>
                    <a:pt x="19741" y="28596"/>
                    <a:pt x="1306" y="7787"/>
                  </a:cubicBezTo>
                  <a:cubicBezTo>
                    <a:pt x="-435" y="5978"/>
                    <a:pt x="-435" y="3122"/>
                    <a:pt x="1306" y="1314"/>
                  </a:cubicBezTo>
                  <a:cubicBezTo>
                    <a:pt x="3144" y="-438"/>
                    <a:pt x="6035" y="-438"/>
                    <a:pt x="7874" y="1314"/>
                  </a:cubicBezTo>
                  <a:cubicBezTo>
                    <a:pt x="24597" y="20267"/>
                    <a:pt x="48392" y="31490"/>
                    <a:pt x="73653" y="32347"/>
                  </a:cubicBezTo>
                  <a:cubicBezTo>
                    <a:pt x="98915" y="31490"/>
                    <a:pt x="122710" y="20267"/>
                    <a:pt x="139432" y="1314"/>
                  </a:cubicBezTo>
                  <a:cubicBezTo>
                    <a:pt x="141239" y="-428"/>
                    <a:pt x="144099" y="-428"/>
                    <a:pt x="145905" y="1314"/>
                  </a:cubicBezTo>
                  <a:cubicBezTo>
                    <a:pt x="147693" y="3094"/>
                    <a:pt x="147698" y="5988"/>
                    <a:pt x="145917" y="7777"/>
                  </a:cubicBezTo>
                  <a:cubicBezTo>
                    <a:pt x="145913" y="7777"/>
                    <a:pt x="145909" y="7787"/>
                    <a:pt x="145905" y="7787"/>
                  </a:cubicBezTo>
                  <a:cubicBezTo>
                    <a:pt x="127565" y="28568"/>
                    <a:pt x="101449" y="40829"/>
                    <a:pt x="73748" y="41676"/>
                  </a:cubicBezTo>
                  <a:close/>
                </a:path>
              </a:pathLst>
            </a:custGeom>
            <a:solidFill>
              <a:srgbClr val="EA975C"/>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DC196EBE-A319-D14A-9AF2-BAE4ADBD447D}"/>
                </a:ext>
              </a:extLst>
            </p:cNvPr>
            <p:cNvSpPr/>
            <p:nvPr/>
          </p:nvSpPr>
          <p:spPr>
            <a:xfrm>
              <a:off x="3895990" y="2519892"/>
              <a:ext cx="29873" cy="29887"/>
            </a:xfrm>
            <a:custGeom>
              <a:avLst/>
              <a:gdLst>
                <a:gd name="connsiteX0" fmla="*/ 29872 w 29873"/>
                <a:gd name="connsiteY0" fmla="*/ 15712 h 29887"/>
                <a:gd name="connsiteX1" fmla="*/ 14180 w 29873"/>
                <a:gd name="connsiteY1" fmla="*/ 29867 h 29887"/>
                <a:gd name="connsiteX2" fmla="*/ 20 w 29873"/>
                <a:gd name="connsiteY2" fmla="*/ 14179 h 29887"/>
                <a:gd name="connsiteX3" fmla="*/ 15307 w 29873"/>
                <a:gd name="connsiteY3" fmla="*/ 5 h 29887"/>
                <a:gd name="connsiteX4" fmla="*/ 29872 w 29873"/>
                <a:gd name="connsiteY4" fmla="*/ 15712 h 2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3" h="29887">
                  <a:moveTo>
                    <a:pt x="29872" y="15712"/>
                  </a:moveTo>
                  <a:cubicBezTo>
                    <a:pt x="29449" y="23956"/>
                    <a:pt x="22424" y="30295"/>
                    <a:pt x="14180" y="29867"/>
                  </a:cubicBezTo>
                  <a:cubicBezTo>
                    <a:pt x="5937" y="29448"/>
                    <a:pt x="-403" y="22423"/>
                    <a:pt x="20" y="14179"/>
                  </a:cubicBezTo>
                  <a:cubicBezTo>
                    <a:pt x="435" y="6097"/>
                    <a:pt x="7213" y="-195"/>
                    <a:pt x="15307" y="5"/>
                  </a:cubicBezTo>
                  <a:cubicBezTo>
                    <a:pt x="23577" y="509"/>
                    <a:pt x="29989" y="7430"/>
                    <a:pt x="29872" y="15712"/>
                  </a:cubicBezTo>
                  <a:close/>
                </a:path>
              </a:pathLst>
            </a:custGeom>
            <a:solidFill>
              <a:srgbClr val="EA975C"/>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02872EAC-E835-A54A-921D-D015EAAFF3A0}"/>
                </a:ext>
              </a:extLst>
            </p:cNvPr>
            <p:cNvSpPr/>
            <p:nvPr/>
          </p:nvSpPr>
          <p:spPr>
            <a:xfrm>
              <a:off x="3980237" y="2519897"/>
              <a:ext cx="29872" cy="29891"/>
            </a:xfrm>
            <a:custGeom>
              <a:avLst/>
              <a:gdLst>
                <a:gd name="connsiteX0" fmla="*/ 29872 w 29872"/>
                <a:gd name="connsiteY0" fmla="*/ 15707 h 29891"/>
                <a:gd name="connsiteX1" fmla="*/ 14184 w 29872"/>
                <a:gd name="connsiteY1" fmla="*/ 29872 h 29891"/>
                <a:gd name="connsiteX2" fmla="*/ 20 w 29872"/>
                <a:gd name="connsiteY2" fmla="*/ 14184 h 29891"/>
                <a:gd name="connsiteX3" fmla="*/ 14926 w 29872"/>
                <a:gd name="connsiteY3" fmla="*/ 0 h 29891"/>
                <a:gd name="connsiteX4" fmla="*/ 29872 w 29872"/>
                <a:gd name="connsiteY4" fmla="*/ 15707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2" h="29891">
                  <a:moveTo>
                    <a:pt x="29872" y="15707"/>
                  </a:moveTo>
                  <a:cubicBezTo>
                    <a:pt x="29451" y="23951"/>
                    <a:pt x="22428" y="30291"/>
                    <a:pt x="14184" y="29872"/>
                  </a:cubicBezTo>
                  <a:cubicBezTo>
                    <a:pt x="5941" y="29453"/>
                    <a:pt x="-401" y="22428"/>
                    <a:pt x="20" y="14184"/>
                  </a:cubicBezTo>
                  <a:cubicBezTo>
                    <a:pt x="424" y="6245"/>
                    <a:pt x="6976" y="10"/>
                    <a:pt x="14926" y="0"/>
                  </a:cubicBezTo>
                  <a:cubicBezTo>
                    <a:pt x="23346" y="314"/>
                    <a:pt x="29981" y="7282"/>
                    <a:pt x="29872" y="15707"/>
                  </a:cubicBezTo>
                  <a:close/>
                </a:path>
              </a:pathLst>
            </a:custGeom>
            <a:solidFill>
              <a:srgbClr val="EA975C"/>
            </a:solidFill>
            <a:ln w="9508" cap="flat">
              <a:noFill/>
              <a:prstDash val="solid"/>
              <a:miter/>
            </a:ln>
          </p:spPr>
          <p:txBody>
            <a:bodyPr rtlCol="0" anchor="ctr"/>
            <a:lstStyle/>
            <a:p>
              <a:endParaRPr lang="en-US"/>
            </a:p>
          </p:txBody>
        </p:sp>
      </p:grpSp>
      <p:grpSp>
        <p:nvGrpSpPr>
          <p:cNvPr id="22" name="Group 217">
            <a:extLst>
              <a:ext uri="{FF2B5EF4-FFF2-40B4-BE49-F238E27FC236}">
                <a16:creationId xmlns:a16="http://schemas.microsoft.com/office/drawing/2014/main" id="{03585E55-5890-0A4D-8345-7D3183AF2B31}"/>
              </a:ext>
            </a:extLst>
          </p:cNvPr>
          <p:cNvGrpSpPr/>
          <p:nvPr/>
        </p:nvGrpSpPr>
        <p:grpSpPr>
          <a:xfrm>
            <a:off x="2179868" y="3738740"/>
            <a:ext cx="511321" cy="803213"/>
            <a:chOff x="3812820" y="2433807"/>
            <a:chExt cx="282296" cy="443447"/>
          </a:xfrm>
        </p:grpSpPr>
        <p:sp>
          <p:nvSpPr>
            <p:cNvPr id="23" name="Graphic 2">
              <a:extLst>
                <a:ext uri="{FF2B5EF4-FFF2-40B4-BE49-F238E27FC236}">
                  <a16:creationId xmlns:a16="http://schemas.microsoft.com/office/drawing/2014/main" id="{D260DE4F-9FFF-D246-92D4-DC6BE747F756}"/>
                </a:ext>
              </a:extLst>
            </p:cNvPr>
            <p:cNvSpPr/>
            <p:nvPr/>
          </p:nvSpPr>
          <p:spPr>
            <a:xfrm>
              <a:off x="3812820" y="2433807"/>
              <a:ext cx="282296" cy="339401"/>
            </a:xfrm>
            <a:custGeom>
              <a:avLst/>
              <a:gdLst>
                <a:gd name="connsiteX0" fmla="*/ 143218 w 282296"/>
                <a:gd name="connsiteY0" fmla="*/ 339401 h 339401"/>
                <a:gd name="connsiteX1" fmla="*/ 65445 w 282296"/>
                <a:gd name="connsiteY1" fmla="*/ 301323 h 339401"/>
                <a:gd name="connsiteX2" fmla="*/ 29366 w 282296"/>
                <a:gd name="connsiteY2" fmla="*/ 208129 h 339401"/>
                <a:gd name="connsiteX3" fmla="*/ 47 w 282296"/>
                <a:gd name="connsiteY3" fmla="*/ 125024 h 339401"/>
                <a:gd name="connsiteX4" fmla="*/ 131986 w 282296"/>
                <a:gd name="connsiteY4" fmla="*/ 320 h 339401"/>
                <a:gd name="connsiteX5" fmla="*/ 242506 w 282296"/>
                <a:gd name="connsiteY5" fmla="*/ 39254 h 339401"/>
                <a:gd name="connsiteX6" fmla="*/ 282297 w 282296"/>
                <a:gd name="connsiteY6" fmla="*/ 129213 h 339401"/>
                <a:gd name="connsiteX7" fmla="*/ 252977 w 282296"/>
                <a:gd name="connsiteY7" fmla="*/ 208033 h 339401"/>
                <a:gd name="connsiteX8" fmla="*/ 216803 w 282296"/>
                <a:gd name="connsiteY8" fmla="*/ 303227 h 339401"/>
                <a:gd name="connsiteX9" fmla="*/ 143218 w 282296"/>
                <a:gd name="connsiteY9" fmla="*/ 339401 h 339401"/>
                <a:gd name="connsiteX10" fmla="*/ 141029 w 282296"/>
                <a:gd name="connsiteY10" fmla="*/ 9363 h 339401"/>
                <a:gd name="connsiteX11" fmla="*/ 132557 w 282296"/>
                <a:gd name="connsiteY11" fmla="*/ 9363 h 339401"/>
                <a:gd name="connsiteX12" fmla="*/ 9280 w 282296"/>
                <a:gd name="connsiteY12" fmla="*/ 125310 h 339401"/>
                <a:gd name="connsiteX13" fmla="*/ 36411 w 282296"/>
                <a:gd name="connsiteY13" fmla="*/ 202036 h 339401"/>
                <a:gd name="connsiteX14" fmla="*/ 74488 w 282296"/>
                <a:gd name="connsiteY14" fmla="*/ 301228 h 339401"/>
                <a:gd name="connsiteX15" fmla="*/ 143028 w 282296"/>
                <a:gd name="connsiteY15" fmla="*/ 329787 h 339401"/>
                <a:gd name="connsiteX16" fmla="*/ 207474 w 282296"/>
                <a:gd name="connsiteY16" fmla="*/ 302751 h 339401"/>
                <a:gd name="connsiteX17" fmla="*/ 245552 w 282296"/>
                <a:gd name="connsiteY17" fmla="*/ 201846 h 339401"/>
                <a:gd name="connsiteX18" fmla="*/ 272682 w 282296"/>
                <a:gd name="connsiteY18" fmla="*/ 128927 h 339401"/>
                <a:gd name="connsiteX19" fmla="*/ 235747 w 282296"/>
                <a:gd name="connsiteY19" fmla="*/ 45728 h 339401"/>
                <a:gd name="connsiteX20" fmla="*/ 141029 w 282296"/>
                <a:gd name="connsiteY20" fmla="*/ 9363 h 33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296" h="339401">
                  <a:moveTo>
                    <a:pt x="143218" y="339401"/>
                  </a:moveTo>
                  <a:cubicBezTo>
                    <a:pt x="105807" y="339401"/>
                    <a:pt x="65445" y="327502"/>
                    <a:pt x="65445" y="301323"/>
                  </a:cubicBezTo>
                  <a:cubicBezTo>
                    <a:pt x="64910" y="266949"/>
                    <a:pt x="52115" y="233897"/>
                    <a:pt x="29366" y="208129"/>
                  </a:cubicBezTo>
                  <a:cubicBezTo>
                    <a:pt x="9656" y="185006"/>
                    <a:pt x="-790" y="155401"/>
                    <a:pt x="47" y="125024"/>
                  </a:cubicBezTo>
                  <a:cubicBezTo>
                    <a:pt x="2331" y="59245"/>
                    <a:pt x="60304" y="4413"/>
                    <a:pt x="131986" y="320"/>
                  </a:cubicBezTo>
                  <a:cubicBezTo>
                    <a:pt x="172597" y="-2345"/>
                    <a:pt x="212530" y="11724"/>
                    <a:pt x="242506" y="39254"/>
                  </a:cubicBezTo>
                  <a:cubicBezTo>
                    <a:pt x="267629" y="62453"/>
                    <a:pt x="282032" y="95019"/>
                    <a:pt x="282297" y="129213"/>
                  </a:cubicBezTo>
                  <a:cubicBezTo>
                    <a:pt x="282238" y="158142"/>
                    <a:pt x="271839" y="186101"/>
                    <a:pt x="252977" y="208033"/>
                  </a:cubicBezTo>
                  <a:cubicBezTo>
                    <a:pt x="229968" y="234440"/>
                    <a:pt x="217140" y="268205"/>
                    <a:pt x="216803" y="303227"/>
                  </a:cubicBezTo>
                  <a:cubicBezTo>
                    <a:pt x="216803" y="328168"/>
                    <a:pt x="179868" y="339401"/>
                    <a:pt x="143218" y="339401"/>
                  </a:cubicBezTo>
                  <a:close/>
                  <a:moveTo>
                    <a:pt x="141029" y="9363"/>
                  </a:moveTo>
                  <a:lnTo>
                    <a:pt x="132557" y="9363"/>
                  </a:lnTo>
                  <a:cubicBezTo>
                    <a:pt x="65921" y="13266"/>
                    <a:pt x="11375" y="64195"/>
                    <a:pt x="9280" y="125310"/>
                  </a:cubicBezTo>
                  <a:cubicBezTo>
                    <a:pt x="8331" y="153392"/>
                    <a:pt x="18021" y="180798"/>
                    <a:pt x="36411" y="202036"/>
                  </a:cubicBezTo>
                  <a:cubicBezTo>
                    <a:pt x="60496" y="229519"/>
                    <a:pt x="73996" y="264683"/>
                    <a:pt x="74488" y="301228"/>
                  </a:cubicBezTo>
                  <a:cubicBezTo>
                    <a:pt x="74488" y="320267"/>
                    <a:pt x="109805" y="329787"/>
                    <a:pt x="143028" y="329787"/>
                  </a:cubicBezTo>
                  <a:cubicBezTo>
                    <a:pt x="176251" y="329787"/>
                    <a:pt x="207474" y="320267"/>
                    <a:pt x="207474" y="302751"/>
                  </a:cubicBezTo>
                  <a:cubicBezTo>
                    <a:pt x="207941" y="265692"/>
                    <a:pt x="221418" y="229976"/>
                    <a:pt x="245552" y="201846"/>
                  </a:cubicBezTo>
                  <a:cubicBezTo>
                    <a:pt x="263022" y="181569"/>
                    <a:pt x="272647" y="155696"/>
                    <a:pt x="272682" y="128927"/>
                  </a:cubicBezTo>
                  <a:cubicBezTo>
                    <a:pt x="272429" y="97275"/>
                    <a:pt x="259054" y="67146"/>
                    <a:pt x="235747" y="45728"/>
                  </a:cubicBezTo>
                  <a:cubicBezTo>
                    <a:pt x="209915" y="22053"/>
                    <a:pt x="176066" y="9059"/>
                    <a:pt x="141029" y="9363"/>
                  </a:cubicBezTo>
                  <a:close/>
                </a:path>
              </a:pathLst>
            </a:custGeom>
            <a:solidFill>
              <a:srgbClr val="EA975C"/>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05755C61-1D73-984A-9EF7-A1FC0078BEAF}"/>
                </a:ext>
              </a:extLst>
            </p:cNvPr>
            <p:cNvSpPr/>
            <p:nvPr/>
          </p:nvSpPr>
          <p:spPr>
            <a:xfrm>
              <a:off x="3889974" y="2780157"/>
              <a:ext cx="128035" cy="27701"/>
            </a:xfrm>
            <a:custGeom>
              <a:avLst/>
              <a:gdLst>
                <a:gd name="connsiteX0" fmla="*/ 117374 w 128035"/>
                <a:gd name="connsiteY0" fmla="*/ 27701 h 27701"/>
                <a:gd name="connsiteX1" fmla="*/ 10662 w 128035"/>
                <a:gd name="connsiteY1" fmla="*/ 27701 h 27701"/>
                <a:gd name="connsiteX2" fmla="*/ 0 w 128035"/>
                <a:gd name="connsiteY2" fmla="*/ 17040 h 27701"/>
                <a:gd name="connsiteX3" fmla="*/ 0 w 128035"/>
                <a:gd name="connsiteY3" fmla="*/ 10662 h 27701"/>
                <a:gd name="connsiteX4" fmla="*/ 10662 w 128035"/>
                <a:gd name="connsiteY4" fmla="*/ 0 h 27701"/>
                <a:gd name="connsiteX5" fmla="*/ 117374 w 128035"/>
                <a:gd name="connsiteY5" fmla="*/ 0 h 27701"/>
                <a:gd name="connsiteX6" fmla="*/ 128036 w 128035"/>
                <a:gd name="connsiteY6" fmla="*/ 10662 h 27701"/>
                <a:gd name="connsiteX7" fmla="*/ 128036 w 128035"/>
                <a:gd name="connsiteY7" fmla="*/ 17040 h 27701"/>
                <a:gd name="connsiteX8" fmla="*/ 117374 w 128035"/>
                <a:gd name="connsiteY8" fmla="*/ 27701 h 27701"/>
                <a:gd name="connsiteX9" fmla="*/ 10662 w 128035"/>
                <a:gd name="connsiteY9" fmla="*/ 9139 h 27701"/>
                <a:gd name="connsiteX10" fmla="*/ 9139 w 128035"/>
                <a:gd name="connsiteY10" fmla="*/ 10662 h 27701"/>
                <a:gd name="connsiteX11" fmla="*/ 9139 w 128035"/>
                <a:gd name="connsiteY11" fmla="*/ 17040 h 27701"/>
                <a:gd name="connsiteX12" fmla="*/ 10564 w 128035"/>
                <a:gd name="connsiteY12" fmla="*/ 18468 h 27701"/>
                <a:gd name="connsiteX13" fmla="*/ 10662 w 128035"/>
                <a:gd name="connsiteY13" fmla="*/ 18468 h 27701"/>
                <a:gd name="connsiteX14" fmla="*/ 117374 w 128035"/>
                <a:gd name="connsiteY14" fmla="*/ 18468 h 27701"/>
                <a:gd name="connsiteX15" fmla="*/ 118802 w 128035"/>
                <a:gd name="connsiteY15" fmla="*/ 17040 h 27701"/>
                <a:gd name="connsiteX16" fmla="*/ 118802 w 128035"/>
                <a:gd name="connsiteY16" fmla="*/ 10662 h 27701"/>
                <a:gd name="connsiteX17" fmla="*/ 117374 w 128035"/>
                <a:gd name="connsiteY17" fmla="*/ 9139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035" h="27701">
                  <a:moveTo>
                    <a:pt x="117374" y="27701"/>
                  </a:moveTo>
                  <a:lnTo>
                    <a:pt x="10662" y="27701"/>
                  </a:lnTo>
                  <a:cubicBezTo>
                    <a:pt x="4773" y="27701"/>
                    <a:pt x="0" y="22932"/>
                    <a:pt x="0" y="17040"/>
                  </a:cubicBezTo>
                  <a:lnTo>
                    <a:pt x="0" y="10662"/>
                  </a:lnTo>
                  <a:cubicBezTo>
                    <a:pt x="0" y="4769"/>
                    <a:pt x="4773" y="0"/>
                    <a:pt x="10662" y="0"/>
                  </a:cubicBezTo>
                  <a:lnTo>
                    <a:pt x="117374" y="0"/>
                  </a:lnTo>
                  <a:cubicBezTo>
                    <a:pt x="123263" y="0"/>
                    <a:pt x="128036" y="4769"/>
                    <a:pt x="128036" y="10662"/>
                  </a:cubicBezTo>
                  <a:lnTo>
                    <a:pt x="128036" y="17040"/>
                  </a:lnTo>
                  <a:cubicBezTo>
                    <a:pt x="128036" y="22932"/>
                    <a:pt x="123263" y="27701"/>
                    <a:pt x="117374" y="27701"/>
                  </a:cubicBezTo>
                  <a:close/>
                  <a:moveTo>
                    <a:pt x="10662" y="9139"/>
                  </a:moveTo>
                  <a:cubicBezTo>
                    <a:pt x="9820" y="9139"/>
                    <a:pt x="9139" y="9824"/>
                    <a:pt x="9139" y="10662"/>
                  </a:cubicBezTo>
                  <a:lnTo>
                    <a:pt x="9139" y="17040"/>
                  </a:lnTo>
                  <a:cubicBezTo>
                    <a:pt x="9137" y="17830"/>
                    <a:pt x="9775" y="18468"/>
                    <a:pt x="10564" y="18468"/>
                  </a:cubicBezTo>
                  <a:cubicBezTo>
                    <a:pt x="10596" y="18468"/>
                    <a:pt x="10629" y="18468"/>
                    <a:pt x="10662" y="18468"/>
                  </a:cubicBezTo>
                  <a:lnTo>
                    <a:pt x="117374" y="18468"/>
                  </a:lnTo>
                  <a:cubicBezTo>
                    <a:pt x="118162" y="18468"/>
                    <a:pt x="118802" y="17830"/>
                    <a:pt x="118802" y="17040"/>
                  </a:cubicBezTo>
                  <a:lnTo>
                    <a:pt x="118802" y="10662"/>
                  </a:lnTo>
                  <a:cubicBezTo>
                    <a:pt x="118804" y="9853"/>
                    <a:pt x="118178" y="9186"/>
                    <a:pt x="117374" y="9139"/>
                  </a:cubicBezTo>
                  <a:close/>
                </a:path>
              </a:pathLst>
            </a:custGeom>
            <a:solidFill>
              <a:srgbClr val="EA975C"/>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7E5443F6-AB38-CC4E-88AA-88291C513236}"/>
                </a:ext>
              </a:extLst>
            </p:cNvPr>
            <p:cNvSpPr/>
            <p:nvPr/>
          </p:nvSpPr>
          <p:spPr>
            <a:xfrm>
              <a:off x="3889974" y="2814998"/>
              <a:ext cx="128035" cy="27606"/>
            </a:xfrm>
            <a:custGeom>
              <a:avLst/>
              <a:gdLst>
                <a:gd name="connsiteX0" fmla="*/ 117374 w 128035"/>
                <a:gd name="connsiteY0" fmla="*/ 27606 h 27606"/>
                <a:gd name="connsiteX1" fmla="*/ 10662 w 128035"/>
                <a:gd name="connsiteY1" fmla="*/ 27606 h 27606"/>
                <a:gd name="connsiteX2" fmla="*/ 0 w 128035"/>
                <a:gd name="connsiteY2" fmla="*/ 16849 h 27606"/>
                <a:gd name="connsiteX3" fmla="*/ 0 w 128035"/>
                <a:gd name="connsiteY3" fmla="*/ 10471 h 27606"/>
                <a:gd name="connsiteX4" fmla="*/ 10662 w 128035"/>
                <a:gd name="connsiteY4" fmla="*/ 0 h 27606"/>
                <a:gd name="connsiteX5" fmla="*/ 117374 w 128035"/>
                <a:gd name="connsiteY5" fmla="*/ 0 h 27606"/>
                <a:gd name="connsiteX6" fmla="*/ 128036 w 128035"/>
                <a:gd name="connsiteY6" fmla="*/ 10662 h 27606"/>
                <a:gd name="connsiteX7" fmla="*/ 128036 w 128035"/>
                <a:gd name="connsiteY7" fmla="*/ 17040 h 27606"/>
                <a:gd name="connsiteX8" fmla="*/ 117374 w 128035"/>
                <a:gd name="connsiteY8" fmla="*/ 27606 h 27606"/>
                <a:gd name="connsiteX9" fmla="*/ 10662 w 128035"/>
                <a:gd name="connsiteY9" fmla="*/ 8567 h 27606"/>
                <a:gd name="connsiteX10" fmla="*/ 9139 w 128035"/>
                <a:gd name="connsiteY10" fmla="*/ 9995 h 27606"/>
                <a:gd name="connsiteX11" fmla="*/ 9139 w 128035"/>
                <a:gd name="connsiteY11" fmla="*/ 16373 h 27606"/>
                <a:gd name="connsiteX12" fmla="*/ 10662 w 128035"/>
                <a:gd name="connsiteY12" fmla="*/ 17897 h 27606"/>
                <a:gd name="connsiteX13" fmla="*/ 117374 w 128035"/>
                <a:gd name="connsiteY13" fmla="*/ 17897 h 27606"/>
                <a:gd name="connsiteX14" fmla="*/ 118802 w 128035"/>
                <a:gd name="connsiteY14" fmla="*/ 16373 h 27606"/>
                <a:gd name="connsiteX15" fmla="*/ 118802 w 128035"/>
                <a:gd name="connsiteY15" fmla="*/ 9995 h 27606"/>
                <a:gd name="connsiteX16" fmla="*/ 117374 w 128035"/>
                <a:gd name="connsiteY16" fmla="*/ 8567 h 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35" h="27606">
                  <a:moveTo>
                    <a:pt x="117374" y="27606"/>
                  </a:moveTo>
                  <a:lnTo>
                    <a:pt x="10662" y="27606"/>
                  </a:lnTo>
                  <a:cubicBezTo>
                    <a:pt x="4758" y="27559"/>
                    <a:pt x="0" y="22751"/>
                    <a:pt x="0" y="16849"/>
                  </a:cubicBezTo>
                  <a:lnTo>
                    <a:pt x="0" y="10471"/>
                  </a:lnTo>
                  <a:cubicBezTo>
                    <a:pt x="104" y="4655"/>
                    <a:pt x="4847" y="0"/>
                    <a:pt x="10662" y="0"/>
                  </a:cubicBezTo>
                  <a:lnTo>
                    <a:pt x="117374" y="0"/>
                  </a:lnTo>
                  <a:cubicBezTo>
                    <a:pt x="123263" y="0"/>
                    <a:pt x="128036" y="4769"/>
                    <a:pt x="128036" y="10662"/>
                  </a:cubicBezTo>
                  <a:lnTo>
                    <a:pt x="128036" y="17040"/>
                  </a:lnTo>
                  <a:cubicBezTo>
                    <a:pt x="127933" y="22866"/>
                    <a:pt x="123205" y="27559"/>
                    <a:pt x="117374" y="27606"/>
                  </a:cubicBezTo>
                  <a:close/>
                  <a:moveTo>
                    <a:pt x="10662" y="8567"/>
                  </a:moveTo>
                  <a:cubicBezTo>
                    <a:pt x="9856" y="8567"/>
                    <a:pt x="9189" y="9196"/>
                    <a:pt x="9139" y="9995"/>
                  </a:cubicBezTo>
                  <a:lnTo>
                    <a:pt x="9139" y="16373"/>
                  </a:lnTo>
                  <a:cubicBezTo>
                    <a:pt x="9139" y="17211"/>
                    <a:pt x="9820" y="17897"/>
                    <a:pt x="10662" y="17897"/>
                  </a:cubicBezTo>
                  <a:lnTo>
                    <a:pt x="117374" y="17897"/>
                  </a:lnTo>
                  <a:cubicBezTo>
                    <a:pt x="118178" y="17849"/>
                    <a:pt x="118804" y="17182"/>
                    <a:pt x="118802" y="16373"/>
                  </a:cubicBezTo>
                  <a:lnTo>
                    <a:pt x="118802" y="9995"/>
                  </a:lnTo>
                  <a:cubicBezTo>
                    <a:pt x="118802" y="9205"/>
                    <a:pt x="118162" y="8567"/>
                    <a:pt x="117374" y="8567"/>
                  </a:cubicBezTo>
                  <a:close/>
                </a:path>
              </a:pathLst>
            </a:custGeom>
            <a:solidFill>
              <a:srgbClr val="EA975C"/>
            </a:solidFill>
            <a:ln w="950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12CB063-2F48-5E47-934D-2A7FBD94026C}"/>
                </a:ext>
              </a:extLst>
            </p:cNvPr>
            <p:cNvSpPr/>
            <p:nvPr/>
          </p:nvSpPr>
          <p:spPr>
            <a:xfrm>
              <a:off x="3908156" y="2849458"/>
              <a:ext cx="91671" cy="27796"/>
            </a:xfrm>
            <a:custGeom>
              <a:avLst/>
              <a:gdLst>
                <a:gd name="connsiteX0" fmla="*/ 80915 w 91671"/>
                <a:gd name="connsiteY0" fmla="*/ 27797 h 27796"/>
                <a:gd name="connsiteX1" fmla="*/ 10662 w 91671"/>
                <a:gd name="connsiteY1" fmla="*/ 27797 h 27796"/>
                <a:gd name="connsiteX2" fmla="*/ 0 w 91671"/>
                <a:gd name="connsiteY2" fmla="*/ 17135 h 27796"/>
                <a:gd name="connsiteX3" fmla="*/ 0 w 91671"/>
                <a:gd name="connsiteY3" fmla="*/ 10757 h 27796"/>
                <a:gd name="connsiteX4" fmla="*/ 10662 w 91671"/>
                <a:gd name="connsiteY4" fmla="*/ 0 h 27796"/>
                <a:gd name="connsiteX5" fmla="*/ 80915 w 91671"/>
                <a:gd name="connsiteY5" fmla="*/ 0 h 27796"/>
                <a:gd name="connsiteX6" fmla="*/ 91672 w 91671"/>
                <a:gd name="connsiteY6" fmla="*/ 10757 h 27796"/>
                <a:gd name="connsiteX7" fmla="*/ 91672 w 91671"/>
                <a:gd name="connsiteY7" fmla="*/ 17135 h 27796"/>
                <a:gd name="connsiteX8" fmla="*/ 80915 w 91671"/>
                <a:gd name="connsiteY8" fmla="*/ 27797 h 27796"/>
                <a:gd name="connsiteX9" fmla="*/ 10662 w 91671"/>
                <a:gd name="connsiteY9" fmla="*/ 9234 h 27796"/>
                <a:gd name="connsiteX10" fmla="*/ 9139 w 91671"/>
                <a:gd name="connsiteY10" fmla="*/ 10757 h 27796"/>
                <a:gd name="connsiteX11" fmla="*/ 9139 w 91671"/>
                <a:gd name="connsiteY11" fmla="*/ 17135 h 27796"/>
                <a:gd name="connsiteX12" fmla="*/ 10662 w 91671"/>
                <a:gd name="connsiteY12" fmla="*/ 18563 h 27796"/>
                <a:gd name="connsiteX13" fmla="*/ 80915 w 91671"/>
                <a:gd name="connsiteY13" fmla="*/ 18563 h 27796"/>
                <a:gd name="connsiteX14" fmla="*/ 82438 w 91671"/>
                <a:gd name="connsiteY14" fmla="*/ 17135 h 27796"/>
                <a:gd name="connsiteX15" fmla="*/ 82438 w 91671"/>
                <a:gd name="connsiteY15" fmla="*/ 10757 h 27796"/>
                <a:gd name="connsiteX16" fmla="*/ 80915 w 91671"/>
                <a:gd name="connsiteY16" fmla="*/ 9234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1" h="27796">
                  <a:moveTo>
                    <a:pt x="80915" y="27797"/>
                  </a:moveTo>
                  <a:lnTo>
                    <a:pt x="10662" y="27797"/>
                  </a:lnTo>
                  <a:cubicBezTo>
                    <a:pt x="4773" y="27797"/>
                    <a:pt x="0" y="23027"/>
                    <a:pt x="0" y="17135"/>
                  </a:cubicBezTo>
                  <a:lnTo>
                    <a:pt x="0" y="10757"/>
                  </a:lnTo>
                  <a:cubicBezTo>
                    <a:pt x="0" y="4855"/>
                    <a:pt x="4758" y="48"/>
                    <a:pt x="10662" y="0"/>
                  </a:cubicBezTo>
                  <a:lnTo>
                    <a:pt x="80915" y="0"/>
                  </a:lnTo>
                  <a:cubicBezTo>
                    <a:pt x="86834" y="48"/>
                    <a:pt x="91620" y="4836"/>
                    <a:pt x="91672" y="10757"/>
                  </a:cubicBezTo>
                  <a:lnTo>
                    <a:pt x="91672" y="17135"/>
                  </a:lnTo>
                  <a:cubicBezTo>
                    <a:pt x="91619" y="23037"/>
                    <a:pt x="86819" y="27797"/>
                    <a:pt x="80915" y="27797"/>
                  </a:cubicBezTo>
                  <a:close/>
                  <a:moveTo>
                    <a:pt x="10662" y="9234"/>
                  </a:moveTo>
                  <a:cubicBezTo>
                    <a:pt x="9820" y="9234"/>
                    <a:pt x="9139" y="9919"/>
                    <a:pt x="9139" y="10757"/>
                  </a:cubicBezTo>
                  <a:lnTo>
                    <a:pt x="9139" y="17135"/>
                  </a:lnTo>
                  <a:cubicBezTo>
                    <a:pt x="9189" y="17935"/>
                    <a:pt x="9856" y="18563"/>
                    <a:pt x="10662" y="18563"/>
                  </a:cubicBezTo>
                  <a:lnTo>
                    <a:pt x="80915" y="18563"/>
                  </a:lnTo>
                  <a:cubicBezTo>
                    <a:pt x="81720" y="18563"/>
                    <a:pt x="82388" y="17935"/>
                    <a:pt x="82438" y="17135"/>
                  </a:cubicBezTo>
                  <a:lnTo>
                    <a:pt x="82438" y="10757"/>
                  </a:lnTo>
                  <a:cubicBezTo>
                    <a:pt x="82438" y="9919"/>
                    <a:pt x="81756" y="9234"/>
                    <a:pt x="80915" y="9234"/>
                  </a:cubicBezTo>
                  <a:close/>
                </a:path>
              </a:pathLst>
            </a:custGeom>
            <a:solidFill>
              <a:srgbClr val="EA975C"/>
            </a:solidFill>
            <a:ln w="950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1FF52A34-4D68-4A40-934C-8D53990DCFEA}"/>
                </a:ext>
              </a:extLst>
            </p:cNvPr>
            <p:cNvSpPr/>
            <p:nvPr/>
          </p:nvSpPr>
          <p:spPr>
            <a:xfrm>
              <a:off x="3878101" y="2595976"/>
              <a:ext cx="147249" cy="41675"/>
            </a:xfrm>
            <a:custGeom>
              <a:avLst/>
              <a:gdLst>
                <a:gd name="connsiteX0" fmla="*/ 73748 w 147249"/>
                <a:gd name="connsiteY0" fmla="*/ 41676 h 41675"/>
                <a:gd name="connsiteX1" fmla="*/ 1306 w 147249"/>
                <a:gd name="connsiteY1" fmla="*/ 7787 h 41675"/>
                <a:gd name="connsiteX2" fmla="*/ 1306 w 147249"/>
                <a:gd name="connsiteY2" fmla="*/ 1314 h 41675"/>
                <a:gd name="connsiteX3" fmla="*/ 7874 w 147249"/>
                <a:gd name="connsiteY3" fmla="*/ 1314 h 41675"/>
                <a:gd name="connsiteX4" fmla="*/ 73653 w 147249"/>
                <a:gd name="connsiteY4" fmla="*/ 32347 h 41675"/>
                <a:gd name="connsiteX5" fmla="*/ 139432 w 147249"/>
                <a:gd name="connsiteY5" fmla="*/ 1314 h 41675"/>
                <a:gd name="connsiteX6" fmla="*/ 145905 w 147249"/>
                <a:gd name="connsiteY6" fmla="*/ 1314 h 41675"/>
                <a:gd name="connsiteX7" fmla="*/ 145917 w 147249"/>
                <a:gd name="connsiteY7" fmla="*/ 7777 h 41675"/>
                <a:gd name="connsiteX8" fmla="*/ 145905 w 147249"/>
                <a:gd name="connsiteY8" fmla="*/ 7787 h 41675"/>
                <a:gd name="connsiteX9" fmla="*/ 73748 w 147249"/>
                <a:gd name="connsiteY9" fmla="*/ 41676 h 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49" h="41675">
                  <a:moveTo>
                    <a:pt x="73748" y="41676"/>
                  </a:moveTo>
                  <a:cubicBezTo>
                    <a:pt x="45958" y="40867"/>
                    <a:pt x="19741" y="28596"/>
                    <a:pt x="1306" y="7787"/>
                  </a:cubicBezTo>
                  <a:cubicBezTo>
                    <a:pt x="-435" y="5978"/>
                    <a:pt x="-435" y="3122"/>
                    <a:pt x="1306" y="1314"/>
                  </a:cubicBezTo>
                  <a:cubicBezTo>
                    <a:pt x="3144" y="-438"/>
                    <a:pt x="6035" y="-438"/>
                    <a:pt x="7874" y="1314"/>
                  </a:cubicBezTo>
                  <a:cubicBezTo>
                    <a:pt x="24597" y="20267"/>
                    <a:pt x="48392" y="31490"/>
                    <a:pt x="73653" y="32347"/>
                  </a:cubicBezTo>
                  <a:cubicBezTo>
                    <a:pt x="98915" y="31490"/>
                    <a:pt x="122710" y="20267"/>
                    <a:pt x="139432" y="1314"/>
                  </a:cubicBezTo>
                  <a:cubicBezTo>
                    <a:pt x="141239" y="-428"/>
                    <a:pt x="144099" y="-428"/>
                    <a:pt x="145905" y="1314"/>
                  </a:cubicBezTo>
                  <a:cubicBezTo>
                    <a:pt x="147693" y="3094"/>
                    <a:pt x="147698" y="5988"/>
                    <a:pt x="145917" y="7777"/>
                  </a:cubicBezTo>
                  <a:cubicBezTo>
                    <a:pt x="145913" y="7777"/>
                    <a:pt x="145909" y="7787"/>
                    <a:pt x="145905" y="7787"/>
                  </a:cubicBezTo>
                  <a:cubicBezTo>
                    <a:pt x="127565" y="28568"/>
                    <a:pt x="101449" y="40829"/>
                    <a:pt x="73748" y="41676"/>
                  </a:cubicBezTo>
                  <a:close/>
                </a:path>
              </a:pathLst>
            </a:custGeom>
            <a:solidFill>
              <a:srgbClr val="EA975C"/>
            </a:solidFill>
            <a:ln w="950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6AA67188-7079-F040-930D-05D803AD65D8}"/>
                </a:ext>
              </a:extLst>
            </p:cNvPr>
            <p:cNvSpPr/>
            <p:nvPr/>
          </p:nvSpPr>
          <p:spPr>
            <a:xfrm>
              <a:off x="3895990" y="2519892"/>
              <a:ext cx="29873" cy="29887"/>
            </a:xfrm>
            <a:custGeom>
              <a:avLst/>
              <a:gdLst>
                <a:gd name="connsiteX0" fmla="*/ 29872 w 29873"/>
                <a:gd name="connsiteY0" fmla="*/ 15712 h 29887"/>
                <a:gd name="connsiteX1" fmla="*/ 14180 w 29873"/>
                <a:gd name="connsiteY1" fmla="*/ 29867 h 29887"/>
                <a:gd name="connsiteX2" fmla="*/ 20 w 29873"/>
                <a:gd name="connsiteY2" fmla="*/ 14179 h 29887"/>
                <a:gd name="connsiteX3" fmla="*/ 15307 w 29873"/>
                <a:gd name="connsiteY3" fmla="*/ 5 h 29887"/>
                <a:gd name="connsiteX4" fmla="*/ 29872 w 29873"/>
                <a:gd name="connsiteY4" fmla="*/ 15712 h 2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3" h="29887">
                  <a:moveTo>
                    <a:pt x="29872" y="15712"/>
                  </a:moveTo>
                  <a:cubicBezTo>
                    <a:pt x="29449" y="23956"/>
                    <a:pt x="22424" y="30295"/>
                    <a:pt x="14180" y="29867"/>
                  </a:cubicBezTo>
                  <a:cubicBezTo>
                    <a:pt x="5937" y="29448"/>
                    <a:pt x="-403" y="22423"/>
                    <a:pt x="20" y="14179"/>
                  </a:cubicBezTo>
                  <a:cubicBezTo>
                    <a:pt x="435" y="6097"/>
                    <a:pt x="7213" y="-195"/>
                    <a:pt x="15307" y="5"/>
                  </a:cubicBezTo>
                  <a:cubicBezTo>
                    <a:pt x="23577" y="509"/>
                    <a:pt x="29989" y="7430"/>
                    <a:pt x="29872" y="15712"/>
                  </a:cubicBezTo>
                  <a:close/>
                </a:path>
              </a:pathLst>
            </a:custGeom>
            <a:solidFill>
              <a:srgbClr val="EA975C"/>
            </a:solidFill>
            <a:ln w="9508"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756F1BE3-C2DB-264C-A888-3DAAD343A3A5}"/>
                </a:ext>
              </a:extLst>
            </p:cNvPr>
            <p:cNvSpPr/>
            <p:nvPr/>
          </p:nvSpPr>
          <p:spPr>
            <a:xfrm>
              <a:off x="3980237" y="2519897"/>
              <a:ext cx="29872" cy="29891"/>
            </a:xfrm>
            <a:custGeom>
              <a:avLst/>
              <a:gdLst>
                <a:gd name="connsiteX0" fmla="*/ 29872 w 29872"/>
                <a:gd name="connsiteY0" fmla="*/ 15707 h 29891"/>
                <a:gd name="connsiteX1" fmla="*/ 14184 w 29872"/>
                <a:gd name="connsiteY1" fmla="*/ 29872 h 29891"/>
                <a:gd name="connsiteX2" fmla="*/ 20 w 29872"/>
                <a:gd name="connsiteY2" fmla="*/ 14184 h 29891"/>
                <a:gd name="connsiteX3" fmla="*/ 14926 w 29872"/>
                <a:gd name="connsiteY3" fmla="*/ 0 h 29891"/>
                <a:gd name="connsiteX4" fmla="*/ 29872 w 29872"/>
                <a:gd name="connsiteY4" fmla="*/ 15707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2" h="29891">
                  <a:moveTo>
                    <a:pt x="29872" y="15707"/>
                  </a:moveTo>
                  <a:cubicBezTo>
                    <a:pt x="29451" y="23951"/>
                    <a:pt x="22428" y="30291"/>
                    <a:pt x="14184" y="29872"/>
                  </a:cubicBezTo>
                  <a:cubicBezTo>
                    <a:pt x="5941" y="29453"/>
                    <a:pt x="-401" y="22428"/>
                    <a:pt x="20" y="14184"/>
                  </a:cubicBezTo>
                  <a:cubicBezTo>
                    <a:pt x="424" y="6245"/>
                    <a:pt x="6976" y="10"/>
                    <a:pt x="14926" y="0"/>
                  </a:cubicBezTo>
                  <a:cubicBezTo>
                    <a:pt x="23346" y="314"/>
                    <a:pt x="29981" y="7282"/>
                    <a:pt x="29872" y="15707"/>
                  </a:cubicBezTo>
                  <a:close/>
                </a:path>
              </a:pathLst>
            </a:custGeom>
            <a:solidFill>
              <a:srgbClr val="EA975C"/>
            </a:solidFill>
            <a:ln w="9508" cap="flat">
              <a:noFill/>
              <a:prstDash val="solid"/>
              <a:miter/>
            </a:ln>
          </p:spPr>
          <p:txBody>
            <a:bodyPr rtlCol="0" anchor="ctr"/>
            <a:lstStyle/>
            <a:p>
              <a:endParaRPr lang="en-US"/>
            </a:p>
          </p:txBody>
        </p:sp>
      </p:grpSp>
      <p:grpSp>
        <p:nvGrpSpPr>
          <p:cNvPr id="32" name="Group 217">
            <a:extLst>
              <a:ext uri="{FF2B5EF4-FFF2-40B4-BE49-F238E27FC236}">
                <a16:creationId xmlns:a16="http://schemas.microsoft.com/office/drawing/2014/main" id="{1429624D-FE4B-D14C-ACF6-BD588A957CC8}"/>
              </a:ext>
            </a:extLst>
          </p:cNvPr>
          <p:cNvGrpSpPr/>
          <p:nvPr/>
        </p:nvGrpSpPr>
        <p:grpSpPr>
          <a:xfrm>
            <a:off x="2332268" y="3891140"/>
            <a:ext cx="511321" cy="803213"/>
            <a:chOff x="3812820" y="2433807"/>
            <a:chExt cx="282296" cy="443447"/>
          </a:xfrm>
        </p:grpSpPr>
        <p:sp>
          <p:nvSpPr>
            <p:cNvPr id="33" name="Graphic 2">
              <a:extLst>
                <a:ext uri="{FF2B5EF4-FFF2-40B4-BE49-F238E27FC236}">
                  <a16:creationId xmlns:a16="http://schemas.microsoft.com/office/drawing/2014/main" id="{CBD8BAF7-1C8A-AA4C-847B-CCF0DA1F1A7D}"/>
                </a:ext>
              </a:extLst>
            </p:cNvPr>
            <p:cNvSpPr/>
            <p:nvPr/>
          </p:nvSpPr>
          <p:spPr>
            <a:xfrm>
              <a:off x="3812820" y="2433807"/>
              <a:ext cx="282296" cy="339401"/>
            </a:xfrm>
            <a:custGeom>
              <a:avLst/>
              <a:gdLst>
                <a:gd name="connsiteX0" fmla="*/ 143218 w 282296"/>
                <a:gd name="connsiteY0" fmla="*/ 339401 h 339401"/>
                <a:gd name="connsiteX1" fmla="*/ 65445 w 282296"/>
                <a:gd name="connsiteY1" fmla="*/ 301323 h 339401"/>
                <a:gd name="connsiteX2" fmla="*/ 29366 w 282296"/>
                <a:gd name="connsiteY2" fmla="*/ 208129 h 339401"/>
                <a:gd name="connsiteX3" fmla="*/ 47 w 282296"/>
                <a:gd name="connsiteY3" fmla="*/ 125024 h 339401"/>
                <a:gd name="connsiteX4" fmla="*/ 131986 w 282296"/>
                <a:gd name="connsiteY4" fmla="*/ 320 h 339401"/>
                <a:gd name="connsiteX5" fmla="*/ 242506 w 282296"/>
                <a:gd name="connsiteY5" fmla="*/ 39254 h 339401"/>
                <a:gd name="connsiteX6" fmla="*/ 282297 w 282296"/>
                <a:gd name="connsiteY6" fmla="*/ 129213 h 339401"/>
                <a:gd name="connsiteX7" fmla="*/ 252977 w 282296"/>
                <a:gd name="connsiteY7" fmla="*/ 208033 h 339401"/>
                <a:gd name="connsiteX8" fmla="*/ 216803 w 282296"/>
                <a:gd name="connsiteY8" fmla="*/ 303227 h 339401"/>
                <a:gd name="connsiteX9" fmla="*/ 143218 w 282296"/>
                <a:gd name="connsiteY9" fmla="*/ 339401 h 339401"/>
                <a:gd name="connsiteX10" fmla="*/ 141029 w 282296"/>
                <a:gd name="connsiteY10" fmla="*/ 9363 h 339401"/>
                <a:gd name="connsiteX11" fmla="*/ 132557 w 282296"/>
                <a:gd name="connsiteY11" fmla="*/ 9363 h 339401"/>
                <a:gd name="connsiteX12" fmla="*/ 9280 w 282296"/>
                <a:gd name="connsiteY12" fmla="*/ 125310 h 339401"/>
                <a:gd name="connsiteX13" fmla="*/ 36411 w 282296"/>
                <a:gd name="connsiteY13" fmla="*/ 202036 h 339401"/>
                <a:gd name="connsiteX14" fmla="*/ 74488 w 282296"/>
                <a:gd name="connsiteY14" fmla="*/ 301228 h 339401"/>
                <a:gd name="connsiteX15" fmla="*/ 143028 w 282296"/>
                <a:gd name="connsiteY15" fmla="*/ 329787 h 339401"/>
                <a:gd name="connsiteX16" fmla="*/ 207474 w 282296"/>
                <a:gd name="connsiteY16" fmla="*/ 302751 h 339401"/>
                <a:gd name="connsiteX17" fmla="*/ 245552 w 282296"/>
                <a:gd name="connsiteY17" fmla="*/ 201846 h 339401"/>
                <a:gd name="connsiteX18" fmla="*/ 272682 w 282296"/>
                <a:gd name="connsiteY18" fmla="*/ 128927 h 339401"/>
                <a:gd name="connsiteX19" fmla="*/ 235747 w 282296"/>
                <a:gd name="connsiteY19" fmla="*/ 45728 h 339401"/>
                <a:gd name="connsiteX20" fmla="*/ 141029 w 282296"/>
                <a:gd name="connsiteY20" fmla="*/ 9363 h 33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296" h="339401">
                  <a:moveTo>
                    <a:pt x="143218" y="339401"/>
                  </a:moveTo>
                  <a:cubicBezTo>
                    <a:pt x="105807" y="339401"/>
                    <a:pt x="65445" y="327502"/>
                    <a:pt x="65445" y="301323"/>
                  </a:cubicBezTo>
                  <a:cubicBezTo>
                    <a:pt x="64910" y="266949"/>
                    <a:pt x="52115" y="233897"/>
                    <a:pt x="29366" y="208129"/>
                  </a:cubicBezTo>
                  <a:cubicBezTo>
                    <a:pt x="9656" y="185006"/>
                    <a:pt x="-790" y="155401"/>
                    <a:pt x="47" y="125024"/>
                  </a:cubicBezTo>
                  <a:cubicBezTo>
                    <a:pt x="2331" y="59245"/>
                    <a:pt x="60304" y="4413"/>
                    <a:pt x="131986" y="320"/>
                  </a:cubicBezTo>
                  <a:cubicBezTo>
                    <a:pt x="172597" y="-2345"/>
                    <a:pt x="212530" y="11724"/>
                    <a:pt x="242506" y="39254"/>
                  </a:cubicBezTo>
                  <a:cubicBezTo>
                    <a:pt x="267629" y="62453"/>
                    <a:pt x="282032" y="95019"/>
                    <a:pt x="282297" y="129213"/>
                  </a:cubicBezTo>
                  <a:cubicBezTo>
                    <a:pt x="282238" y="158142"/>
                    <a:pt x="271839" y="186101"/>
                    <a:pt x="252977" y="208033"/>
                  </a:cubicBezTo>
                  <a:cubicBezTo>
                    <a:pt x="229968" y="234440"/>
                    <a:pt x="217140" y="268205"/>
                    <a:pt x="216803" y="303227"/>
                  </a:cubicBezTo>
                  <a:cubicBezTo>
                    <a:pt x="216803" y="328168"/>
                    <a:pt x="179868" y="339401"/>
                    <a:pt x="143218" y="339401"/>
                  </a:cubicBezTo>
                  <a:close/>
                  <a:moveTo>
                    <a:pt x="141029" y="9363"/>
                  </a:moveTo>
                  <a:lnTo>
                    <a:pt x="132557" y="9363"/>
                  </a:lnTo>
                  <a:cubicBezTo>
                    <a:pt x="65921" y="13266"/>
                    <a:pt x="11375" y="64195"/>
                    <a:pt x="9280" y="125310"/>
                  </a:cubicBezTo>
                  <a:cubicBezTo>
                    <a:pt x="8331" y="153392"/>
                    <a:pt x="18021" y="180798"/>
                    <a:pt x="36411" y="202036"/>
                  </a:cubicBezTo>
                  <a:cubicBezTo>
                    <a:pt x="60496" y="229519"/>
                    <a:pt x="73996" y="264683"/>
                    <a:pt x="74488" y="301228"/>
                  </a:cubicBezTo>
                  <a:cubicBezTo>
                    <a:pt x="74488" y="320267"/>
                    <a:pt x="109805" y="329787"/>
                    <a:pt x="143028" y="329787"/>
                  </a:cubicBezTo>
                  <a:cubicBezTo>
                    <a:pt x="176251" y="329787"/>
                    <a:pt x="207474" y="320267"/>
                    <a:pt x="207474" y="302751"/>
                  </a:cubicBezTo>
                  <a:cubicBezTo>
                    <a:pt x="207941" y="265692"/>
                    <a:pt x="221418" y="229976"/>
                    <a:pt x="245552" y="201846"/>
                  </a:cubicBezTo>
                  <a:cubicBezTo>
                    <a:pt x="263022" y="181569"/>
                    <a:pt x="272647" y="155696"/>
                    <a:pt x="272682" y="128927"/>
                  </a:cubicBezTo>
                  <a:cubicBezTo>
                    <a:pt x="272429" y="97275"/>
                    <a:pt x="259054" y="67146"/>
                    <a:pt x="235747" y="45728"/>
                  </a:cubicBezTo>
                  <a:cubicBezTo>
                    <a:pt x="209915" y="22053"/>
                    <a:pt x="176066" y="9059"/>
                    <a:pt x="141029" y="9363"/>
                  </a:cubicBezTo>
                  <a:close/>
                </a:path>
              </a:pathLst>
            </a:custGeom>
            <a:solidFill>
              <a:srgbClr val="EA975C"/>
            </a:solidFill>
            <a:ln w="9508"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BA355A87-F0B4-0040-B592-B178F017AAA0}"/>
                </a:ext>
              </a:extLst>
            </p:cNvPr>
            <p:cNvSpPr/>
            <p:nvPr/>
          </p:nvSpPr>
          <p:spPr>
            <a:xfrm>
              <a:off x="3889974" y="2780157"/>
              <a:ext cx="128035" cy="27701"/>
            </a:xfrm>
            <a:custGeom>
              <a:avLst/>
              <a:gdLst>
                <a:gd name="connsiteX0" fmla="*/ 117374 w 128035"/>
                <a:gd name="connsiteY0" fmla="*/ 27701 h 27701"/>
                <a:gd name="connsiteX1" fmla="*/ 10662 w 128035"/>
                <a:gd name="connsiteY1" fmla="*/ 27701 h 27701"/>
                <a:gd name="connsiteX2" fmla="*/ 0 w 128035"/>
                <a:gd name="connsiteY2" fmla="*/ 17040 h 27701"/>
                <a:gd name="connsiteX3" fmla="*/ 0 w 128035"/>
                <a:gd name="connsiteY3" fmla="*/ 10662 h 27701"/>
                <a:gd name="connsiteX4" fmla="*/ 10662 w 128035"/>
                <a:gd name="connsiteY4" fmla="*/ 0 h 27701"/>
                <a:gd name="connsiteX5" fmla="*/ 117374 w 128035"/>
                <a:gd name="connsiteY5" fmla="*/ 0 h 27701"/>
                <a:gd name="connsiteX6" fmla="*/ 128036 w 128035"/>
                <a:gd name="connsiteY6" fmla="*/ 10662 h 27701"/>
                <a:gd name="connsiteX7" fmla="*/ 128036 w 128035"/>
                <a:gd name="connsiteY7" fmla="*/ 17040 h 27701"/>
                <a:gd name="connsiteX8" fmla="*/ 117374 w 128035"/>
                <a:gd name="connsiteY8" fmla="*/ 27701 h 27701"/>
                <a:gd name="connsiteX9" fmla="*/ 10662 w 128035"/>
                <a:gd name="connsiteY9" fmla="*/ 9139 h 27701"/>
                <a:gd name="connsiteX10" fmla="*/ 9139 w 128035"/>
                <a:gd name="connsiteY10" fmla="*/ 10662 h 27701"/>
                <a:gd name="connsiteX11" fmla="*/ 9139 w 128035"/>
                <a:gd name="connsiteY11" fmla="*/ 17040 h 27701"/>
                <a:gd name="connsiteX12" fmla="*/ 10564 w 128035"/>
                <a:gd name="connsiteY12" fmla="*/ 18468 h 27701"/>
                <a:gd name="connsiteX13" fmla="*/ 10662 w 128035"/>
                <a:gd name="connsiteY13" fmla="*/ 18468 h 27701"/>
                <a:gd name="connsiteX14" fmla="*/ 117374 w 128035"/>
                <a:gd name="connsiteY14" fmla="*/ 18468 h 27701"/>
                <a:gd name="connsiteX15" fmla="*/ 118802 w 128035"/>
                <a:gd name="connsiteY15" fmla="*/ 17040 h 27701"/>
                <a:gd name="connsiteX16" fmla="*/ 118802 w 128035"/>
                <a:gd name="connsiteY16" fmla="*/ 10662 h 27701"/>
                <a:gd name="connsiteX17" fmla="*/ 117374 w 128035"/>
                <a:gd name="connsiteY17" fmla="*/ 9139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035" h="27701">
                  <a:moveTo>
                    <a:pt x="117374" y="27701"/>
                  </a:moveTo>
                  <a:lnTo>
                    <a:pt x="10662" y="27701"/>
                  </a:lnTo>
                  <a:cubicBezTo>
                    <a:pt x="4773" y="27701"/>
                    <a:pt x="0" y="22932"/>
                    <a:pt x="0" y="17040"/>
                  </a:cubicBezTo>
                  <a:lnTo>
                    <a:pt x="0" y="10662"/>
                  </a:lnTo>
                  <a:cubicBezTo>
                    <a:pt x="0" y="4769"/>
                    <a:pt x="4773" y="0"/>
                    <a:pt x="10662" y="0"/>
                  </a:cubicBezTo>
                  <a:lnTo>
                    <a:pt x="117374" y="0"/>
                  </a:lnTo>
                  <a:cubicBezTo>
                    <a:pt x="123263" y="0"/>
                    <a:pt x="128036" y="4769"/>
                    <a:pt x="128036" y="10662"/>
                  </a:cubicBezTo>
                  <a:lnTo>
                    <a:pt x="128036" y="17040"/>
                  </a:lnTo>
                  <a:cubicBezTo>
                    <a:pt x="128036" y="22932"/>
                    <a:pt x="123263" y="27701"/>
                    <a:pt x="117374" y="27701"/>
                  </a:cubicBezTo>
                  <a:close/>
                  <a:moveTo>
                    <a:pt x="10662" y="9139"/>
                  </a:moveTo>
                  <a:cubicBezTo>
                    <a:pt x="9820" y="9139"/>
                    <a:pt x="9139" y="9824"/>
                    <a:pt x="9139" y="10662"/>
                  </a:cubicBezTo>
                  <a:lnTo>
                    <a:pt x="9139" y="17040"/>
                  </a:lnTo>
                  <a:cubicBezTo>
                    <a:pt x="9137" y="17830"/>
                    <a:pt x="9775" y="18468"/>
                    <a:pt x="10564" y="18468"/>
                  </a:cubicBezTo>
                  <a:cubicBezTo>
                    <a:pt x="10596" y="18468"/>
                    <a:pt x="10629" y="18468"/>
                    <a:pt x="10662" y="18468"/>
                  </a:cubicBezTo>
                  <a:lnTo>
                    <a:pt x="117374" y="18468"/>
                  </a:lnTo>
                  <a:cubicBezTo>
                    <a:pt x="118162" y="18468"/>
                    <a:pt x="118802" y="17830"/>
                    <a:pt x="118802" y="17040"/>
                  </a:cubicBezTo>
                  <a:lnTo>
                    <a:pt x="118802" y="10662"/>
                  </a:lnTo>
                  <a:cubicBezTo>
                    <a:pt x="118804" y="9853"/>
                    <a:pt x="118178" y="9186"/>
                    <a:pt x="117374" y="9139"/>
                  </a:cubicBezTo>
                  <a:close/>
                </a:path>
              </a:pathLst>
            </a:custGeom>
            <a:solidFill>
              <a:srgbClr val="EA975C"/>
            </a:solidFill>
            <a:ln w="9508"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5BB8D20E-A80A-194B-B636-AE9082EE9F37}"/>
                </a:ext>
              </a:extLst>
            </p:cNvPr>
            <p:cNvSpPr/>
            <p:nvPr/>
          </p:nvSpPr>
          <p:spPr>
            <a:xfrm>
              <a:off x="3889974" y="2814998"/>
              <a:ext cx="128035" cy="27606"/>
            </a:xfrm>
            <a:custGeom>
              <a:avLst/>
              <a:gdLst>
                <a:gd name="connsiteX0" fmla="*/ 117374 w 128035"/>
                <a:gd name="connsiteY0" fmla="*/ 27606 h 27606"/>
                <a:gd name="connsiteX1" fmla="*/ 10662 w 128035"/>
                <a:gd name="connsiteY1" fmla="*/ 27606 h 27606"/>
                <a:gd name="connsiteX2" fmla="*/ 0 w 128035"/>
                <a:gd name="connsiteY2" fmla="*/ 16849 h 27606"/>
                <a:gd name="connsiteX3" fmla="*/ 0 w 128035"/>
                <a:gd name="connsiteY3" fmla="*/ 10471 h 27606"/>
                <a:gd name="connsiteX4" fmla="*/ 10662 w 128035"/>
                <a:gd name="connsiteY4" fmla="*/ 0 h 27606"/>
                <a:gd name="connsiteX5" fmla="*/ 117374 w 128035"/>
                <a:gd name="connsiteY5" fmla="*/ 0 h 27606"/>
                <a:gd name="connsiteX6" fmla="*/ 128036 w 128035"/>
                <a:gd name="connsiteY6" fmla="*/ 10662 h 27606"/>
                <a:gd name="connsiteX7" fmla="*/ 128036 w 128035"/>
                <a:gd name="connsiteY7" fmla="*/ 17040 h 27606"/>
                <a:gd name="connsiteX8" fmla="*/ 117374 w 128035"/>
                <a:gd name="connsiteY8" fmla="*/ 27606 h 27606"/>
                <a:gd name="connsiteX9" fmla="*/ 10662 w 128035"/>
                <a:gd name="connsiteY9" fmla="*/ 8567 h 27606"/>
                <a:gd name="connsiteX10" fmla="*/ 9139 w 128035"/>
                <a:gd name="connsiteY10" fmla="*/ 9995 h 27606"/>
                <a:gd name="connsiteX11" fmla="*/ 9139 w 128035"/>
                <a:gd name="connsiteY11" fmla="*/ 16373 h 27606"/>
                <a:gd name="connsiteX12" fmla="*/ 10662 w 128035"/>
                <a:gd name="connsiteY12" fmla="*/ 17897 h 27606"/>
                <a:gd name="connsiteX13" fmla="*/ 117374 w 128035"/>
                <a:gd name="connsiteY13" fmla="*/ 17897 h 27606"/>
                <a:gd name="connsiteX14" fmla="*/ 118802 w 128035"/>
                <a:gd name="connsiteY14" fmla="*/ 16373 h 27606"/>
                <a:gd name="connsiteX15" fmla="*/ 118802 w 128035"/>
                <a:gd name="connsiteY15" fmla="*/ 9995 h 27606"/>
                <a:gd name="connsiteX16" fmla="*/ 117374 w 128035"/>
                <a:gd name="connsiteY16" fmla="*/ 8567 h 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35" h="27606">
                  <a:moveTo>
                    <a:pt x="117374" y="27606"/>
                  </a:moveTo>
                  <a:lnTo>
                    <a:pt x="10662" y="27606"/>
                  </a:lnTo>
                  <a:cubicBezTo>
                    <a:pt x="4758" y="27559"/>
                    <a:pt x="0" y="22751"/>
                    <a:pt x="0" y="16849"/>
                  </a:cubicBezTo>
                  <a:lnTo>
                    <a:pt x="0" y="10471"/>
                  </a:lnTo>
                  <a:cubicBezTo>
                    <a:pt x="104" y="4655"/>
                    <a:pt x="4847" y="0"/>
                    <a:pt x="10662" y="0"/>
                  </a:cubicBezTo>
                  <a:lnTo>
                    <a:pt x="117374" y="0"/>
                  </a:lnTo>
                  <a:cubicBezTo>
                    <a:pt x="123263" y="0"/>
                    <a:pt x="128036" y="4769"/>
                    <a:pt x="128036" y="10662"/>
                  </a:cubicBezTo>
                  <a:lnTo>
                    <a:pt x="128036" y="17040"/>
                  </a:lnTo>
                  <a:cubicBezTo>
                    <a:pt x="127933" y="22866"/>
                    <a:pt x="123205" y="27559"/>
                    <a:pt x="117374" y="27606"/>
                  </a:cubicBezTo>
                  <a:close/>
                  <a:moveTo>
                    <a:pt x="10662" y="8567"/>
                  </a:moveTo>
                  <a:cubicBezTo>
                    <a:pt x="9856" y="8567"/>
                    <a:pt x="9189" y="9196"/>
                    <a:pt x="9139" y="9995"/>
                  </a:cubicBezTo>
                  <a:lnTo>
                    <a:pt x="9139" y="16373"/>
                  </a:lnTo>
                  <a:cubicBezTo>
                    <a:pt x="9139" y="17211"/>
                    <a:pt x="9820" y="17897"/>
                    <a:pt x="10662" y="17897"/>
                  </a:cubicBezTo>
                  <a:lnTo>
                    <a:pt x="117374" y="17897"/>
                  </a:lnTo>
                  <a:cubicBezTo>
                    <a:pt x="118178" y="17849"/>
                    <a:pt x="118804" y="17182"/>
                    <a:pt x="118802" y="16373"/>
                  </a:cubicBezTo>
                  <a:lnTo>
                    <a:pt x="118802" y="9995"/>
                  </a:lnTo>
                  <a:cubicBezTo>
                    <a:pt x="118802" y="9205"/>
                    <a:pt x="118162" y="8567"/>
                    <a:pt x="117374" y="8567"/>
                  </a:cubicBezTo>
                  <a:close/>
                </a:path>
              </a:pathLst>
            </a:custGeom>
            <a:solidFill>
              <a:srgbClr val="EA975C"/>
            </a:solidFill>
            <a:ln w="9508"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B9C7FC1A-E98F-C047-AC9E-EA0CA3E6A5A5}"/>
                </a:ext>
              </a:extLst>
            </p:cNvPr>
            <p:cNvSpPr/>
            <p:nvPr/>
          </p:nvSpPr>
          <p:spPr>
            <a:xfrm>
              <a:off x="3908156" y="2849458"/>
              <a:ext cx="91671" cy="27796"/>
            </a:xfrm>
            <a:custGeom>
              <a:avLst/>
              <a:gdLst>
                <a:gd name="connsiteX0" fmla="*/ 80915 w 91671"/>
                <a:gd name="connsiteY0" fmla="*/ 27797 h 27796"/>
                <a:gd name="connsiteX1" fmla="*/ 10662 w 91671"/>
                <a:gd name="connsiteY1" fmla="*/ 27797 h 27796"/>
                <a:gd name="connsiteX2" fmla="*/ 0 w 91671"/>
                <a:gd name="connsiteY2" fmla="*/ 17135 h 27796"/>
                <a:gd name="connsiteX3" fmla="*/ 0 w 91671"/>
                <a:gd name="connsiteY3" fmla="*/ 10757 h 27796"/>
                <a:gd name="connsiteX4" fmla="*/ 10662 w 91671"/>
                <a:gd name="connsiteY4" fmla="*/ 0 h 27796"/>
                <a:gd name="connsiteX5" fmla="*/ 80915 w 91671"/>
                <a:gd name="connsiteY5" fmla="*/ 0 h 27796"/>
                <a:gd name="connsiteX6" fmla="*/ 91672 w 91671"/>
                <a:gd name="connsiteY6" fmla="*/ 10757 h 27796"/>
                <a:gd name="connsiteX7" fmla="*/ 91672 w 91671"/>
                <a:gd name="connsiteY7" fmla="*/ 17135 h 27796"/>
                <a:gd name="connsiteX8" fmla="*/ 80915 w 91671"/>
                <a:gd name="connsiteY8" fmla="*/ 27797 h 27796"/>
                <a:gd name="connsiteX9" fmla="*/ 10662 w 91671"/>
                <a:gd name="connsiteY9" fmla="*/ 9234 h 27796"/>
                <a:gd name="connsiteX10" fmla="*/ 9139 w 91671"/>
                <a:gd name="connsiteY10" fmla="*/ 10757 h 27796"/>
                <a:gd name="connsiteX11" fmla="*/ 9139 w 91671"/>
                <a:gd name="connsiteY11" fmla="*/ 17135 h 27796"/>
                <a:gd name="connsiteX12" fmla="*/ 10662 w 91671"/>
                <a:gd name="connsiteY12" fmla="*/ 18563 h 27796"/>
                <a:gd name="connsiteX13" fmla="*/ 80915 w 91671"/>
                <a:gd name="connsiteY13" fmla="*/ 18563 h 27796"/>
                <a:gd name="connsiteX14" fmla="*/ 82438 w 91671"/>
                <a:gd name="connsiteY14" fmla="*/ 17135 h 27796"/>
                <a:gd name="connsiteX15" fmla="*/ 82438 w 91671"/>
                <a:gd name="connsiteY15" fmla="*/ 10757 h 27796"/>
                <a:gd name="connsiteX16" fmla="*/ 80915 w 91671"/>
                <a:gd name="connsiteY16" fmla="*/ 9234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1" h="27796">
                  <a:moveTo>
                    <a:pt x="80915" y="27797"/>
                  </a:moveTo>
                  <a:lnTo>
                    <a:pt x="10662" y="27797"/>
                  </a:lnTo>
                  <a:cubicBezTo>
                    <a:pt x="4773" y="27797"/>
                    <a:pt x="0" y="23027"/>
                    <a:pt x="0" y="17135"/>
                  </a:cubicBezTo>
                  <a:lnTo>
                    <a:pt x="0" y="10757"/>
                  </a:lnTo>
                  <a:cubicBezTo>
                    <a:pt x="0" y="4855"/>
                    <a:pt x="4758" y="48"/>
                    <a:pt x="10662" y="0"/>
                  </a:cubicBezTo>
                  <a:lnTo>
                    <a:pt x="80915" y="0"/>
                  </a:lnTo>
                  <a:cubicBezTo>
                    <a:pt x="86834" y="48"/>
                    <a:pt x="91620" y="4836"/>
                    <a:pt x="91672" y="10757"/>
                  </a:cubicBezTo>
                  <a:lnTo>
                    <a:pt x="91672" y="17135"/>
                  </a:lnTo>
                  <a:cubicBezTo>
                    <a:pt x="91619" y="23037"/>
                    <a:pt x="86819" y="27797"/>
                    <a:pt x="80915" y="27797"/>
                  </a:cubicBezTo>
                  <a:close/>
                  <a:moveTo>
                    <a:pt x="10662" y="9234"/>
                  </a:moveTo>
                  <a:cubicBezTo>
                    <a:pt x="9820" y="9234"/>
                    <a:pt x="9139" y="9919"/>
                    <a:pt x="9139" y="10757"/>
                  </a:cubicBezTo>
                  <a:lnTo>
                    <a:pt x="9139" y="17135"/>
                  </a:lnTo>
                  <a:cubicBezTo>
                    <a:pt x="9189" y="17935"/>
                    <a:pt x="9856" y="18563"/>
                    <a:pt x="10662" y="18563"/>
                  </a:cubicBezTo>
                  <a:lnTo>
                    <a:pt x="80915" y="18563"/>
                  </a:lnTo>
                  <a:cubicBezTo>
                    <a:pt x="81720" y="18563"/>
                    <a:pt x="82388" y="17935"/>
                    <a:pt x="82438" y="17135"/>
                  </a:cubicBezTo>
                  <a:lnTo>
                    <a:pt x="82438" y="10757"/>
                  </a:lnTo>
                  <a:cubicBezTo>
                    <a:pt x="82438" y="9919"/>
                    <a:pt x="81756" y="9234"/>
                    <a:pt x="80915" y="9234"/>
                  </a:cubicBezTo>
                  <a:close/>
                </a:path>
              </a:pathLst>
            </a:custGeom>
            <a:solidFill>
              <a:srgbClr val="EA975C"/>
            </a:solidFill>
            <a:ln w="9508"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5CAB31DA-9360-D642-8E8E-A7B898DEA32B}"/>
                </a:ext>
              </a:extLst>
            </p:cNvPr>
            <p:cNvSpPr/>
            <p:nvPr/>
          </p:nvSpPr>
          <p:spPr>
            <a:xfrm>
              <a:off x="3878101" y="2595976"/>
              <a:ext cx="147249" cy="41675"/>
            </a:xfrm>
            <a:custGeom>
              <a:avLst/>
              <a:gdLst>
                <a:gd name="connsiteX0" fmla="*/ 73748 w 147249"/>
                <a:gd name="connsiteY0" fmla="*/ 41676 h 41675"/>
                <a:gd name="connsiteX1" fmla="*/ 1306 w 147249"/>
                <a:gd name="connsiteY1" fmla="*/ 7787 h 41675"/>
                <a:gd name="connsiteX2" fmla="*/ 1306 w 147249"/>
                <a:gd name="connsiteY2" fmla="*/ 1314 h 41675"/>
                <a:gd name="connsiteX3" fmla="*/ 7874 w 147249"/>
                <a:gd name="connsiteY3" fmla="*/ 1314 h 41675"/>
                <a:gd name="connsiteX4" fmla="*/ 73653 w 147249"/>
                <a:gd name="connsiteY4" fmla="*/ 32347 h 41675"/>
                <a:gd name="connsiteX5" fmla="*/ 139432 w 147249"/>
                <a:gd name="connsiteY5" fmla="*/ 1314 h 41675"/>
                <a:gd name="connsiteX6" fmla="*/ 145905 w 147249"/>
                <a:gd name="connsiteY6" fmla="*/ 1314 h 41675"/>
                <a:gd name="connsiteX7" fmla="*/ 145917 w 147249"/>
                <a:gd name="connsiteY7" fmla="*/ 7777 h 41675"/>
                <a:gd name="connsiteX8" fmla="*/ 145905 w 147249"/>
                <a:gd name="connsiteY8" fmla="*/ 7787 h 41675"/>
                <a:gd name="connsiteX9" fmla="*/ 73748 w 147249"/>
                <a:gd name="connsiteY9" fmla="*/ 41676 h 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49" h="41675">
                  <a:moveTo>
                    <a:pt x="73748" y="41676"/>
                  </a:moveTo>
                  <a:cubicBezTo>
                    <a:pt x="45958" y="40867"/>
                    <a:pt x="19741" y="28596"/>
                    <a:pt x="1306" y="7787"/>
                  </a:cubicBezTo>
                  <a:cubicBezTo>
                    <a:pt x="-435" y="5978"/>
                    <a:pt x="-435" y="3122"/>
                    <a:pt x="1306" y="1314"/>
                  </a:cubicBezTo>
                  <a:cubicBezTo>
                    <a:pt x="3144" y="-438"/>
                    <a:pt x="6035" y="-438"/>
                    <a:pt x="7874" y="1314"/>
                  </a:cubicBezTo>
                  <a:cubicBezTo>
                    <a:pt x="24597" y="20267"/>
                    <a:pt x="48392" y="31490"/>
                    <a:pt x="73653" y="32347"/>
                  </a:cubicBezTo>
                  <a:cubicBezTo>
                    <a:pt x="98915" y="31490"/>
                    <a:pt x="122710" y="20267"/>
                    <a:pt x="139432" y="1314"/>
                  </a:cubicBezTo>
                  <a:cubicBezTo>
                    <a:pt x="141239" y="-428"/>
                    <a:pt x="144099" y="-428"/>
                    <a:pt x="145905" y="1314"/>
                  </a:cubicBezTo>
                  <a:cubicBezTo>
                    <a:pt x="147693" y="3094"/>
                    <a:pt x="147698" y="5988"/>
                    <a:pt x="145917" y="7777"/>
                  </a:cubicBezTo>
                  <a:cubicBezTo>
                    <a:pt x="145913" y="7777"/>
                    <a:pt x="145909" y="7787"/>
                    <a:pt x="145905" y="7787"/>
                  </a:cubicBezTo>
                  <a:cubicBezTo>
                    <a:pt x="127565" y="28568"/>
                    <a:pt x="101449" y="40829"/>
                    <a:pt x="73748" y="41676"/>
                  </a:cubicBezTo>
                  <a:close/>
                </a:path>
              </a:pathLst>
            </a:custGeom>
            <a:solidFill>
              <a:srgbClr val="EA975C"/>
            </a:solidFill>
            <a:ln w="9508"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F89A14A2-7989-1B46-BDB7-2D6F1A651170}"/>
                </a:ext>
              </a:extLst>
            </p:cNvPr>
            <p:cNvSpPr/>
            <p:nvPr/>
          </p:nvSpPr>
          <p:spPr>
            <a:xfrm>
              <a:off x="3895990" y="2519892"/>
              <a:ext cx="29873" cy="29887"/>
            </a:xfrm>
            <a:custGeom>
              <a:avLst/>
              <a:gdLst>
                <a:gd name="connsiteX0" fmla="*/ 29872 w 29873"/>
                <a:gd name="connsiteY0" fmla="*/ 15712 h 29887"/>
                <a:gd name="connsiteX1" fmla="*/ 14180 w 29873"/>
                <a:gd name="connsiteY1" fmla="*/ 29867 h 29887"/>
                <a:gd name="connsiteX2" fmla="*/ 20 w 29873"/>
                <a:gd name="connsiteY2" fmla="*/ 14179 h 29887"/>
                <a:gd name="connsiteX3" fmla="*/ 15307 w 29873"/>
                <a:gd name="connsiteY3" fmla="*/ 5 h 29887"/>
                <a:gd name="connsiteX4" fmla="*/ 29872 w 29873"/>
                <a:gd name="connsiteY4" fmla="*/ 15712 h 2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3" h="29887">
                  <a:moveTo>
                    <a:pt x="29872" y="15712"/>
                  </a:moveTo>
                  <a:cubicBezTo>
                    <a:pt x="29449" y="23956"/>
                    <a:pt x="22424" y="30295"/>
                    <a:pt x="14180" y="29867"/>
                  </a:cubicBezTo>
                  <a:cubicBezTo>
                    <a:pt x="5937" y="29448"/>
                    <a:pt x="-403" y="22423"/>
                    <a:pt x="20" y="14179"/>
                  </a:cubicBezTo>
                  <a:cubicBezTo>
                    <a:pt x="435" y="6097"/>
                    <a:pt x="7213" y="-195"/>
                    <a:pt x="15307" y="5"/>
                  </a:cubicBezTo>
                  <a:cubicBezTo>
                    <a:pt x="23577" y="509"/>
                    <a:pt x="29989" y="7430"/>
                    <a:pt x="29872" y="15712"/>
                  </a:cubicBezTo>
                  <a:close/>
                </a:path>
              </a:pathLst>
            </a:custGeom>
            <a:solidFill>
              <a:srgbClr val="EA975C"/>
            </a:solidFill>
            <a:ln w="9508" cap="flat">
              <a:no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A2DAD8A5-B87D-C84D-92B2-8B74540BE18A}"/>
                </a:ext>
              </a:extLst>
            </p:cNvPr>
            <p:cNvSpPr/>
            <p:nvPr/>
          </p:nvSpPr>
          <p:spPr>
            <a:xfrm>
              <a:off x="3980237" y="2519897"/>
              <a:ext cx="29872" cy="29891"/>
            </a:xfrm>
            <a:custGeom>
              <a:avLst/>
              <a:gdLst>
                <a:gd name="connsiteX0" fmla="*/ 29872 w 29872"/>
                <a:gd name="connsiteY0" fmla="*/ 15707 h 29891"/>
                <a:gd name="connsiteX1" fmla="*/ 14184 w 29872"/>
                <a:gd name="connsiteY1" fmla="*/ 29872 h 29891"/>
                <a:gd name="connsiteX2" fmla="*/ 20 w 29872"/>
                <a:gd name="connsiteY2" fmla="*/ 14184 h 29891"/>
                <a:gd name="connsiteX3" fmla="*/ 14926 w 29872"/>
                <a:gd name="connsiteY3" fmla="*/ 0 h 29891"/>
                <a:gd name="connsiteX4" fmla="*/ 29872 w 29872"/>
                <a:gd name="connsiteY4" fmla="*/ 15707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2" h="29891">
                  <a:moveTo>
                    <a:pt x="29872" y="15707"/>
                  </a:moveTo>
                  <a:cubicBezTo>
                    <a:pt x="29451" y="23951"/>
                    <a:pt x="22428" y="30291"/>
                    <a:pt x="14184" y="29872"/>
                  </a:cubicBezTo>
                  <a:cubicBezTo>
                    <a:pt x="5941" y="29453"/>
                    <a:pt x="-401" y="22428"/>
                    <a:pt x="20" y="14184"/>
                  </a:cubicBezTo>
                  <a:cubicBezTo>
                    <a:pt x="424" y="6245"/>
                    <a:pt x="6976" y="10"/>
                    <a:pt x="14926" y="0"/>
                  </a:cubicBezTo>
                  <a:cubicBezTo>
                    <a:pt x="23346" y="314"/>
                    <a:pt x="29981" y="7282"/>
                    <a:pt x="29872" y="15707"/>
                  </a:cubicBezTo>
                  <a:close/>
                </a:path>
              </a:pathLst>
            </a:custGeom>
            <a:solidFill>
              <a:srgbClr val="EA975C"/>
            </a:solidFill>
            <a:ln w="9508" cap="flat">
              <a:noFill/>
              <a:prstDash val="solid"/>
              <a:miter/>
            </a:ln>
          </p:spPr>
          <p:txBody>
            <a:bodyPr rtlCol="0" anchor="ctr"/>
            <a:lstStyle/>
            <a:p>
              <a:endParaRPr lang="en-US"/>
            </a:p>
          </p:txBody>
        </p:sp>
      </p:grpSp>
      <p:pic>
        <p:nvPicPr>
          <p:cNvPr id="6" name="Tijdelijke aanduiding voor afbeelding 5">
            <a:extLst>
              <a:ext uri="{FF2B5EF4-FFF2-40B4-BE49-F238E27FC236}">
                <a16:creationId xmlns:a16="http://schemas.microsoft.com/office/drawing/2014/main" id="{1856BF85-15E0-42FD-9872-E52733B031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098" r="13098"/>
          <a:stretch>
            <a:fillRect/>
          </a:stretch>
        </p:blipFill>
        <p:spPr/>
      </p:pic>
    </p:spTree>
    <p:extLst>
      <p:ext uri="{BB962C8B-B14F-4D97-AF65-F5344CB8AC3E}">
        <p14:creationId xmlns:p14="http://schemas.microsoft.com/office/powerpoint/2010/main" val="91360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AB00D4D-18D8-439D-B204-E55E9A4EC5FF}"/>
              </a:ext>
            </a:extLst>
          </p:cNvPr>
          <p:cNvSpPr>
            <a:spLocks noGrp="1"/>
          </p:cNvSpPr>
          <p:nvPr>
            <p:ph type="body" sz="quarter" idx="11"/>
          </p:nvPr>
        </p:nvSpPr>
        <p:spPr>
          <a:xfrm>
            <a:off x="611405" y="1911992"/>
            <a:ext cx="4089253" cy="2233914"/>
          </a:xfrm>
        </p:spPr>
        <p:txBody>
          <a:bodyPr/>
          <a:lstStyle/>
          <a:p>
            <a:pPr>
              <a:lnSpc>
                <a:spcPct val="150000"/>
              </a:lnSpc>
            </a:pPr>
            <a:r>
              <a:rPr lang="en-US" sz="1600" b="0" dirty="0" err="1"/>
              <a:t>Reclamemakers</a:t>
            </a:r>
            <a:r>
              <a:rPr lang="en-US" sz="1600" b="0" dirty="0"/>
              <a:t> </a:t>
            </a:r>
            <a:r>
              <a:rPr lang="en-US" sz="1600" b="0" dirty="0" err="1"/>
              <a:t>maakten</a:t>
            </a:r>
            <a:r>
              <a:rPr lang="en-US" sz="1600" b="0" dirty="0"/>
              <a:t> </a:t>
            </a:r>
            <a:r>
              <a:rPr lang="en-US" sz="1600" b="0" dirty="0" err="1"/>
              <a:t>deze</a:t>
            </a:r>
            <a:r>
              <a:rPr lang="en-US" sz="1600" b="0" dirty="0"/>
              <a:t> commercial over brood.</a:t>
            </a:r>
          </a:p>
          <a:p>
            <a:endParaRPr lang="en-US" dirty="0"/>
          </a:p>
          <a:p>
            <a:pPr marL="285750" indent="-285750">
              <a:buFont typeface="Arial" panose="020B0604020202020204" pitchFamily="34" charset="0"/>
              <a:buChar char="•"/>
            </a:pPr>
            <a:r>
              <a:rPr lang="en-US" sz="1600" b="0" dirty="0">
                <a:latin typeface="+mn-lt"/>
              </a:rPr>
              <a:t>Welk </a:t>
            </a:r>
            <a:r>
              <a:rPr lang="en-US" sz="1600" b="0" dirty="0" err="1">
                <a:latin typeface="+mn-lt"/>
              </a:rPr>
              <a:t>gevoel</a:t>
            </a:r>
            <a:r>
              <a:rPr lang="en-US" sz="1600" b="0" dirty="0">
                <a:latin typeface="+mn-lt"/>
              </a:rPr>
              <a:t> </a:t>
            </a:r>
            <a:r>
              <a:rPr lang="en-US" sz="1600" b="0" dirty="0" err="1">
                <a:latin typeface="+mn-lt"/>
              </a:rPr>
              <a:t>geeft</a:t>
            </a:r>
            <a:r>
              <a:rPr lang="en-US" sz="1600" b="0" dirty="0">
                <a:latin typeface="+mn-lt"/>
              </a:rPr>
              <a:t> </a:t>
            </a:r>
            <a:r>
              <a:rPr lang="en-US" sz="1600" b="0" dirty="0" err="1">
                <a:latin typeface="+mn-lt"/>
              </a:rPr>
              <a:t>deze</a:t>
            </a:r>
            <a:r>
              <a:rPr lang="en-US" sz="1600" b="0" dirty="0">
                <a:latin typeface="+mn-lt"/>
              </a:rPr>
              <a:t> </a:t>
            </a:r>
            <a:r>
              <a:rPr lang="en-US" sz="1600" b="0" dirty="0" err="1">
                <a:latin typeface="+mn-lt"/>
              </a:rPr>
              <a:t>reclame</a:t>
            </a:r>
            <a:r>
              <a:rPr lang="en-US" sz="1600" b="0" dirty="0">
                <a:latin typeface="+mn-lt"/>
              </a:rPr>
              <a:t> </a:t>
            </a:r>
            <a:r>
              <a:rPr lang="en-US" sz="1600" b="0" dirty="0" err="1">
                <a:latin typeface="+mn-lt"/>
              </a:rPr>
              <a:t>jou</a:t>
            </a:r>
            <a:r>
              <a:rPr lang="en-US" sz="1600" b="0" dirty="0">
                <a:latin typeface="+mn-lt"/>
              </a:rPr>
              <a:t>?</a:t>
            </a:r>
          </a:p>
          <a:p>
            <a:endParaRPr lang="en-US" sz="1600" b="0" dirty="0">
              <a:latin typeface="+mn-lt"/>
            </a:endParaRPr>
          </a:p>
          <a:p>
            <a:endParaRPr lang="en-US" dirty="0"/>
          </a:p>
        </p:txBody>
      </p:sp>
      <p:pic>
        <p:nvPicPr>
          <p:cNvPr id="5" name="Onlinemedia 4" descr="Brood. Goed verhaal.">
            <a:hlinkClick r:id="" action="ppaction://media"/>
            <a:extLst>
              <a:ext uri="{FF2B5EF4-FFF2-40B4-BE49-F238E27FC236}">
                <a16:creationId xmlns:a16="http://schemas.microsoft.com/office/drawing/2014/main" id="{77B7E963-EED1-A44C-AA36-D6BF22A85A23}"/>
              </a:ext>
            </a:extLst>
          </p:cNvPr>
          <p:cNvPicPr>
            <a:picLocks noGrp="1" noRot="1" noChangeAspect="1"/>
          </p:cNvPicPr>
          <p:nvPr>
            <p:ph type="pic" sz="quarter" idx="12"/>
            <a:videoFile r:link="rId1"/>
          </p:nvPr>
        </p:nvPicPr>
        <p:blipFill>
          <a:blip r:embed="rId3"/>
          <a:stretch>
            <a:fillRect/>
          </a:stretch>
        </p:blipFill>
        <p:spPr>
          <a:xfrm>
            <a:off x="5692552" y="1339054"/>
            <a:ext cx="6499448" cy="3672188"/>
          </a:xfrm>
          <a:prstGeom prst="rect">
            <a:avLst/>
          </a:prstGeom>
          <a:noFill/>
        </p:spPr>
      </p:pic>
    </p:spTree>
    <p:extLst>
      <p:ext uri="{BB962C8B-B14F-4D97-AF65-F5344CB8AC3E}">
        <p14:creationId xmlns:p14="http://schemas.microsoft.com/office/powerpoint/2010/main" val="402009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D7477AC-BC9D-324B-A25F-A47593B67331}"/>
              </a:ext>
            </a:extLst>
          </p:cNvPr>
          <p:cNvSpPr>
            <a:spLocks noGrp="1"/>
          </p:cNvSpPr>
          <p:nvPr>
            <p:ph type="body" sz="quarter" idx="11"/>
          </p:nvPr>
        </p:nvSpPr>
        <p:spPr>
          <a:xfrm>
            <a:off x="7060946" y="2037522"/>
            <a:ext cx="4449834" cy="2508435"/>
          </a:xfrm>
        </p:spPr>
        <p:txBody>
          <a:bodyPr>
            <a:normAutofit fontScale="92500" lnSpcReduction="10000"/>
          </a:bodyPr>
          <a:lstStyle/>
          <a:p>
            <a:pPr>
              <a:lnSpc>
                <a:spcPct val="150000"/>
              </a:lnSpc>
            </a:pPr>
            <a:r>
              <a:rPr lang="nl-NL" sz="1400" b="0" dirty="0">
                <a:latin typeface="+mn-lt"/>
              </a:rPr>
              <a:t>Producten zoals speelgoed, leuke armbandjes, mooie telefoons of gave voetbalschoenen proberen jou te verleiden. Rond deze tijd doen winkeliers extra hun best de aandacht van kinderen te krijgen. Want ze willen allemaal dat hun product op jouw verlanglijstje staat. </a:t>
            </a:r>
          </a:p>
          <a:p>
            <a:pPr>
              <a:lnSpc>
                <a:spcPct val="150000"/>
              </a:lnSpc>
            </a:pPr>
            <a:r>
              <a:rPr lang="nl-NL" sz="1400" b="0" dirty="0">
                <a:latin typeface="+mn-lt"/>
              </a:rPr>
              <a:t>Daarom maken sommige winkels speciale sinterklaascommercials.</a:t>
            </a:r>
          </a:p>
          <a:p>
            <a:endParaRPr lang="nl-NL" dirty="0"/>
          </a:p>
        </p:txBody>
      </p:sp>
      <p:pic>
        <p:nvPicPr>
          <p:cNvPr id="6" name="Tijdelijke aanduiding voor afbeelding 5">
            <a:extLst>
              <a:ext uri="{FF2B5EF4-FFF2-40B4-BE49-F238E27FC236}">
                <a16:creationId xmlns:a16="http://schemas.microsoft.com/office/drawing/2014/main" id="{E97A9B57-36B9-493D-B69B-66673B3858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880" r="19880"/>
          <a:stretch>
            <a:fillRect/>
          </a:stretch>
        </p:blipFill>
        <p:spPr/>
      </p:pic>
    </p:spTree>
    <p:extLst>
      <p:ext uri="{BB962C8B-B14F-4D97-AF65-F5344CB8AC3E}">
        <p14:creationId xmlns:p14="http://schemas.microsoft.com/office/powerpoint/2010/main" val="311220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EC9F4CF-AB67-7A4E-858D-7927C0C092E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75677359-8859-714D-A36D-DDE9562089D8}"/>
              </a:ext>
            </a:extLst>
          </p:cNvPr>
          <p:cNvSpPr>
            <a:spLocks noGrp="1"/>
          </p:cNvSpPr>
          <p:nvPr>
            <p:ph type="body" sz="quarter" idx="14"/>
          </p:nvPr>
        </p:nvSpPr>
        <p:spPr>
          <a:xfrm>
            <a:off x="5642353" y="2156777"/>
            <a:ext cx="4833490" cy="398568"/>
          </a:xfrm>
        </p:spPr>
        <p:txBody>
          <a:bodyPr>
            <a:normAutofit/>
          </a:bodyPr>
          <a:lstStyle/>
          <a:p>
            <a:r>
              <a:rPr lang="nl-NL" sz="1400" dirty="0"/>
              <a:t>Toon de </a:t>
            </a:r>
            <a:r>
              <a:rPr lang="nl-NL" sz="1400" b="1" dirty="0"/>
              <a:t>goede eigenschappen </a:t>
            </a:r>
            <a:r>
              <a:rPr lang="nl-NL" sz="1400" dirty="0"/>
              <a:t>van het product</a:t>
            </a:r>
          </a:p>
        </p:txBody>
      </p:sp>
      <p:sp>
        <p:nvSpPr>
          <p:cNvPr id="5" name="Tijdelijke aanduiding voor tekst 4">
            <a:extLst>
              <a:ext uri="{FF2B5EF4-FFF2-40B4-BE49-F238E27FC236}">
                <a16:creationId xmlns:a16="http://schemas.microsoft.com/office/drawing/2014/main" id="{EAEED981-60CA-304B-9D2D-5ED520E26264}"/>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47B8CF17-0B98-8246-9E05-CBA548F9D828}"/>
              </a:ext>
            </a:extLst>
          </p:cNvPr>
          <p:cNvSpPr>
            <a:spLocks noGrp="1"/>
          </p:cNvSpPr>
          <p:nvPr>
            <p:ph type="body" sz="quarter" idx="16"/>
          </p:nvPr>
        </p:nvSpPr>
        <p:spPr>
          <a:xfrm>
            <a:off x="5669279" y="3059007"/>
            <a:ext cx="4349363" cy="398568"/>
          </a:xfrm>
        </p:spPr>
        <p:txBody>
          <a:bodyPr>
            <a:normAutofit/>
          </a:bodyPr>
          <a:lstStyle/>
          <a:p>
            <a:r>
              <a:rPr lang="nl-NL" sz="1400" dirty="0"/>
              <a:t>Gebruik </a:t>
            </a:r>
            <a:r>
              <a:rPr lang="nl-NL" sz="1400" b="1" dirty="0"/>
              <a:t>humor</a:t>
            </a:r>
          </a:p>
        </p:txBody>
      </p:sp>
      <p:sp>
        <p:nvSpPr>
          <p:cNvPr id="7" name="Tijdelijke aanduiding voor tekst 6">
            <a:extLst>
              <a:ext uri="{FF2B5EF4-FFF2-40B4-BE49-F238E27FC236}">
                <a16:creationId xmlns:a16="http://schemas.microsoft.com/office/drawing/2014/main" id="{46CEA7FB-938A-1541-B050-7C741B418763}"/>
              </a:ext>
            </a:extLst>
          </p:cNvPr>
          <p:cNvSpPr>
            <a:spLocks noGrp="1"/>
          </p:cNvSpPr>
          <p:nvPr>
            <p:ph type="body" sz="quarter" idx="17"/>
          </p:nvPr>
        </p:nvSpPr>
        <p:spPr/>
        <p:txBody>
          <a:bodyPr/>
          <a:lstStyle/>
          <a:p>
            <a:endParaRPr lang="nl-NL"/>
          </a:p>
        </p:txBody>
      </p:sp>
      <p:sp>
        <p:nvSpPr>
          <p:cNvPr id="8" name="Tijdelijke aanduiding voor tekst 7">
            <a:extLst>
              <a:ext uri="{FF2B5EF4-FFF2-40B4-BE49-F238E27FC236}">
                <a16:creationId xmlns:a16="http://schemas.microsoft.com/office/drawing/2014/main" id="{726A5A9F-DA3A-2D4F-8D2D-2C2FB5E3CBD6}"/>
              </a:ext>
            </a:extLst>
          </p:cNvPr>
          <p:cNvSpPr>
            <a:spLocks noGrp="1"/>
          </p:cNvSpPr>
          <p:nvPr>
            <p:ph type="body" sz="quarter" idx="18"/>
          </p:nvPr>
        </p:nvSpPr>
        <p:spPr>
          <a:xfrm>
            <a:off x="5655816" y="3912943"/>
            <a:ext cx="5813941" cy="398568"/>
          </a:xfrm>
        </p:spPr>
        <p:txBody>
          <a:bodyPr>
            <a:noAutofit/>
          </a:bodyPr>
          <a:lstStyle/>
          <a:p>
            <a:r>
              <a:rPr lang="nl-NL" sz="1400" b="1" dirty="0"/>
              <a:t>Zorg voor herkenning</a:t>
            </a:r>
            <a:r>
              <a:rPr lang="nl-NL" sz="1400" dirty="0"/>
              <a:t>: wat je ziet in de commercial had jij kunnen zijn of kunnen beleven</a:t>
            </a:r>
          </a:p>
        </p:txBody>
      </p:sp>
      <p:sp>
        <p:nvSpPr>
          <p:cNvPr id="9" name="Tijdelijke aanduiding voor tekst 8">
            <a:extLst>
              <a:ext uri="{FF2B5EF4-FFF2-40B4-BE49-F238E27FC236}">
                <a16:creationId xmlns:a16="http://schemas.microsoft.com/office/drawing/2014/main" id="{9699CBBA-E209-8142-BB03-8FB59F5AD5E8}"/>
              </a:ext>
            </a:extLst>
          </p:cNvPr>
          <p:cNvSpPr>
            <a:spLocks noGrp="1"/>
          </p:cNvSpPr>
          <p:nvPr>
            <p:ph type="body" sz="quarter" idx="19"/>
          </p:nvPr>
        </p:nvSpPr>
        <p:spPr/>
        <p:txBody>
          <a:bodyPr/>
          <a:lstStyle/>
          <a:p>
            <a:endParaRPr lang="nl-NL"/>
          </a:p>
        </p:txBody>
      </p:sp>
      <p:sp>
        <p:nvSpPr>
          <p:cNvPr id="10" name="Tijdelijke aanduiding voor tekst 9">
            <a:extLst>
              <a:ext uri="{FF2B5EF4-FFF2-40B4-BE49-F238E27FC236}">
                <a16:creationId xmlns:a16="http://schemas.microsoft.com/office/drawing/2014/main" id="{18C2B799-964F-C24D-9F4F-03CAB95F7E3A}"/>
              </a:ext>
            </a:extLst>
          </p:cNvPr>
          <p:cNvSpPr>
            <a:spLocks noGrp="1"/>
          </p:cNvSpPr>
          <p:nvPr>
            <p:ph type="body" sz="quarter" idx="20"/>
          </p:nvPr>
        </p:nvSpPr>
        <p:spPr>
          <a:xfrm>
            <a:off x="5642353" y="4766879"/>
            <a:ext cx="4952759" cy="398568"/>
          </a:xfrm>
        </p:spPr>
        <p:txBody>
          <a:bodyPr>
            <a:noAutofit/>
          </a:bodyPr>
          <a:lstStyle/>
          <a:p>
            <a:r>
              <a:rPr lang="nl-NL" sz="1400" b="1" dirty="0"/>
              <a:t>Creëer verlangen</a:t>
            </a:r>
            <a:r>
              <a:rPr lang="nl-NL" sz="1400" dirty="0"/>
              <a:t>: toon het product zo dat je het graag wilt hebben</a:t>
            </a:r>
          </a:p>
        </p:txBody>
      </p:sp>
      <p:sp>
        <p:nvSpPr>
          <p:cNvPr id="11" name="Tijdelijke aanduiding voor tekst 10">
            <a:extLst>
              <a:ext uri="{FF2B5EF4-FFF2-40B4-BE49-F238E27FC236}">
                <a16:creationId xmlns:a16="http://schemas.microsoft.com/office/drawing/2014/main" id="{DB0D3D31-B779-CB4D-96BE-EEC627B17B4D}"/>
              </a:ext>
            </a:extLst>
          </p:cNvPr>
          <p:cNvSpPr>
            <a:spLocks noGrp="1"/>
          </p:cNvSpPr>
          <p:nvPr>
            <p:ph type="body" sz="quarter" idx="21"/>
          </p:nvPr>
        </p:nvSpPr>
        <p:spPr>
          <a:xfrm>
            <a:off x="5584377" y="799178"/>
            <a:ext cx="5448058" cy="676053"/>
          </a:xfrm>
        </p:spPr>
        <p:txBody>
          <a:bodyPr>
            <a:normAutofit/>
          </a:bodyPr>
          <a:lstStyle/>
          <a:p>
            <a:r>
              <a:rPr lang="nl-NL" sz="1800" dirty="0"/>
              <a:t>Verleiden kan op verschillende manieren:</a:t>
            </a:r>
          </a:p>
        </p:txBody>
      </p:sp>
      <p:grpSp>
        <p:nvGrpSpPr>
          <p:cNvPr id="28" name="Group 82">
            <a:extLst>
              <a:ext uri="{FF2B5EF4-FFF2-40B4-BE49-F238E27FC236}">
                <a16:creationId xmlns:a16="http://schemas.microsoft.com/office/drawing/2014/main" id="{10389E37-ADF8-D641-8B14-A1D003532FEF}"/>
              </a:ext>
            </a:extLst>
          </p:cNvPr>
          <p:cNvGrpSpPr/>
          <p:nvPr/>
        </p:nvGrpSpPr>
        <p:grpSpPr>
          <a:xfrm>
            <a:off x="231648" y="1350264"/>
            <a:ext cx="3596640" cy="4157472"/>
            <a:chOff x="6153371" y="4681130"/>
            <a:chExt cx="654957" cy="734282"/>
          </a:xfrm>
        </p:grpSpPr>
        <p:sp>
          <p:nvSpPr>
            <p:cNvPr id="29" name="Graphic 2">
              <a:extLst>
                <a:ext uri="{FF2B5EF4-FFF2-40B4-BE49-F238E27FC236}">
                  <a16:creationId xmlns:a16="http://schemas.microsoft.com/office/drawing/2014/main" id="{14EE92A4-A928-2F4E-872D-371F8A0D4E58}"/>
                </a:ext>
              </a:extLst>
            </p:cNvPr>
            <p:cNvSpPr/>
            <p:nvPr/>
          </p:nvSpPr>
          <p:spPr>
            <a:xfrm>
              <a:off x="6153371" y="4681130"/>
              <a:ext cx="654957" cy="734282"/>
            </a:xfrm>
            <a:custGeom>
              <a:avLst/>
              <a:gdLst>
                <a:gd name="connsiteX0" fmla="*/ 631452 w 654957"/>
                <a:gd name="connsiteY0" fmla="*/ 191486 h 734282"/>
                <a:gd name="connsiteX1" fmla="*/ 574812 w 654957"/>
                <a:gd name="connsiteY1" fmla="*/ 89438 h 734282"/>
                <a:gd name="connsiteX2" fmla="*/ 481902 w 654957"/>
                <a:gd name="connsiteY2" fmla="*/ 27086 h 734282"/>
                <a:gd name="connsiteX3" fmla="*/ 335970 w 654957"/>
                <a:gd name="connsiteY3" fmla="*/ 146 h 734282"/>
                <a:gd name="connsiteX4" fmla="*/ 117690 w 654957"/>
                <a:gd name="connsiteY4" fmla="*/ 75350 h 734282"/>
                <a:gd name="connsiteX5" fmla="*/ 32682 w 654957"/>
                <a:gd name="connsiteY5" fmla="*/ 192914 h 734282"/>
                <a:gd name="connsiteX6" fmla="*/ 126 w 654957"/>
                <a:gd name="connsiteY6" fmla="*/ 377210 h 734282"/>
                <a:gd name="connsiteX7" fmla="*/ 82944 w 654957"/>
                <a:gd name="connsiteY7" fmla="*/ 644324 h 734282"/>
                <a:gd name="connsiteX8" fmla="*/ 314742 w 654957"/>
                <a:gd name="connsiteY8" fmla="*/ 734282 h 734282"/>
                <a:gd name="connsiteX9" fmla="*/ 559200 w 654957"/>
                <a:gd name="connsiteY9" fmla="*/ 635852 h 734282"/>
                <a:gd name="connsiteX10" fmla="*/ 654870 w 654957"/>
                <a:gd name="connsiteY10" fmla="*/ 347414 h 734282"/>
                <a:gd name="connsiteX11" fmla="*/ 631452 w 654957"/>
                <a:gd name="connsiteY11" fmla="*/ 191486 h 7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957" h="734282">
                  <a:moveTo>
                    <a:pt x="631452" y="191486"/>
                  </a:moveTo>
                  <a:cubicBezTo>
                    <a:pt x="619724" y="153961"/>
                    <a:pt x="600448" y="119234"/>
                    <a:pt x="574812" y="89438"/>
                  </a:cubicBezTo>
                  <a:cubicBezTo>
                    <a:pt x="548157" y="62850"/>
                    <a:pt x="516610" y="41679"/>
                    <a:pt x="481902" y="27086"/>
                  </a:cubicBezTo>
                  <a:cubicBezTo>
                    <a:pt x="435705" y="7895"/>
                    <a:pt x="385975" y="-1291"/>
                    <a:pt x="335970" y="146"/>
                  </a:cubicBezTo>
                  <a:cubicBezTo>
                    <a:pt x="256892" y="394"/>
                    <a:pt x="180138" y="26839"/>
                    <a:pt x="117690" y="75350"/>
                  </a:cubicBezTo>
                  <a:cubicBezTo>
                    <a:pt x="82782" y="101813"/>
                    <a:pt x="54453" y="141005"/>
                    <a:pt x="32682" y="192914"/>
                  </a:cubicBezTo>
                  <a:cubicBezTo>
                    <a:pt x="9740" y="251582"/>
                    <a:pt x="-1321" y="314229"/>
                    <a:pt x="126" y="377210"/>
                  </a:cubicBezTo>
                  <a:cubicBezTo>
                    <a:pt x="126" y="495250"/>
                    <a:pt x="27732" y="584285"/>
                    <a:pt x="82944" y="644324"/>
                  </a:cubicBezTo>
                  <a:cubicBezTo>
                    <a:pt x="138157" y="704363"/>
                    <a:pt x="215426" y="734349"/>
                    <a:pt x="314742" y="734282"/>
                  </a:cubicBezTo>
                  <a:cubicBezTo>
                    <a:pt x="413934" y="734282"/>
                    <a:pt x="495420" y="701469"/>
                    <a:pt x="559200" y="635852"/>
                  </a:cubicBezTo>
                  <a:cubicBezTo>
                    <a:pt x="622980" y="570235"/>
                    <a:pt x="654870" y="474089"/>
                    <a:pt x="654870" y="347414"/>
                  </a:cubicBezTo>
                  <a:cubicBezTo>
                    <a:pt x="655889" y="294496"/>
                    <a:pt x="647968" y="241777"/>
                    <a:pt x="631452" y="191486"/>
                  </a:cubicBezTo>
                  <a:close/>
                </a:path>
              </a:pathLst>
            </a:custGeom>
            <a:solidFill>
              <a:srgbClr val="9AA6B9"/>
            </a:solidFill>
            <a:ln w="9508" cap="flat">
              <a:noFill/>
              <a:prstDash val="solid"/>
              <a:miter/>
            </a:ln>
          </p:spPr>
          <p:txBody>
            <a:bodyPr rtlCol="0" anchor="ctr"/>
            <a:lstStyle/>
            <a:p>
              <a:endParaRPr lang="en-US"/>
            </a:p>
          </p:txBody>
        </p:sp>
        <p:sp>
          <p:nvSpPr>
            <p:cNvPr id="30" name="Graphic 2">
              <a:extLst>
                <a:ext uri="{FF2B5EF4-FFF2-40B4-BE49-F238E27FC236}">
                  <a16:creationId xmlns:a16="http://schemas.microsoft.com/office/drawing/2014/main" id="{731B8D23-D629-7646-9F2C-6E1306638407}"/>
                </a:ext>
              </a:extLst>
            </p:cNvPr>
            <p:cNvSpPr/>
            <p:nvPr/>
          </p:nvSpPr>
          <p:spPr>
            <a:xfrm>
              <a:off x="6306569"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483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483"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31" name="Graphic 2">
              <a:extLst>
                <a:ext uri="{FF2B5EF4-FFF2-40B4-BE49-F238E27FC236}">
                  <a16:creationId xmlns:a16="http://schemas.microsoft.com/office/drawing/2014/main" id="{E5CB382E-8E36-1241-B4E2-06411D1F3891}"/>
                </a:ext>
              </a:extLst>
            </p:cNvPr>
            <p:cNvSpPr/>
            <p:nvPr/>
          </p:nvSpPr>
          <p:spPr>
            <a:xfrm>
              <a:off x="6583107" y="4840546"/>
              <a:ext cx="31230" cy="95499"/>
            </a:xfrm>
            <a:custGeom>
              <a:avLst/>
              <a:gdLst>
                <a:gd name="connsiteX0" fmla="*/ 30843 w 31230"/>
                <a:gd name="connsiteY0" fmla="*/ 22837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596 h 95499"/>
                <a:gd name="connsiteX12" fmla="*/ 14089 w 31230"/>
                <a:gd name="connsiteY12" fmla="*/ 29596 h 95499"/>
                <a:gd name="connsiteX13" fmla="*/ 12565 w 31230"/>
                <a:gd name="connsiteY13" fmla="*/ 28168 h 95499"/>
                <a:gd name="connsiteX14" fmla="*/ 12565 w 31230"/>
                <a:gd name="connsiteY14" fmla="*/ 22837 h 95499"/>
                <a:gd name="connsiteX15" fmla="*/ 14089 w 31230"/>
                <a:gd name="connsiteY15" fmla="*/ 21409 h 95499"/>
                <a:gd name="connsiteX16" fmla="*/ 29320 w 31230"/>
                <a:gd name="connsiteY16" fmla="*/ 21409 h 95499"/>
                <a:gd name="connsiteX17" fmla="*/ 30824 w 31230"/>
                <a:gd name="connsiteY17" fmla="*/ 22304 h 95499"/>
                <a:gd name="connsiteX18" fmla="*/ 30843 w 31230"/>
                <a:gd name="connsiteY18" fmla="*/ 22837 h 95499"/>
                <a:gd name="connsiteX19" fmla="*/ 18658 w 31230"/>
                <a:gd name="connsiteY19" fmla="*/ 12366 h 95499"/>
                <a:gd name="connsiteX20" fmla="*/ 16754 w 31230"/>
                <a:gd name="connsiteY20" fmla="*/ 7225 h 95499"/>
                <a:gd name="connsiteX21" fmla="*/ 18753 w 31230"/>
                <a:gd name="connsiteY21" fmla="*/ 2085 h 95499"/>
                <a:gd name="connsiteX22" fmla="*/ 29224 w 31230"/>
                <a:gd name="connsiteY22" fmla="*/ 2085 h 95499"/>
                <a:gd name="connsiteX23" fmla="*/ 31224 w 31230"/>
                <a:gd name="connsiteY23" fmla="*/ 7225 h 95499"/>
                <a:gd name="connsiteX24" fmla="*/ 29129 w 31230"/>
                <a:gd name="connsiteY24" fmla="*/ 12366 h 95499"/>
                <a:gd name="connsiteX25" fmla="*/ 18658 w 31230"/>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30" h="95499">
                  <a:moveTo>
                    <a:pt x="30843" y="22837"/>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238"/>
                    <a:pt x="19515" y="74432"/>
                  </a:cubicBezTo>
                  <a:lnTo>
                    <a:pt x="19515" y="29596"/>
                  </a:lnTo>
                  <a:lnTo>
                    <a:pt x="14089" y="29596"/>
                  </a:lnTo>
                  <a:cubicBezTo>
                    <a:pt x="13042" y="29596"/>
                    <a:pt x="12565" y="29120"/>
                    <a:pt x="12565" y="28168"/>
                  </a:cubicBezTo>
                  <a:lnTo>
                    <a:pt x="12565" y="22837"/>
                  </a:lnTo>
                  <a:cubicBezTo>
                    <a:pt x="12565" y="21885"/>
                    <a:pt x="13042" y="21409"/>
                    <a:pt x="14089" y="21409"/>
                  </a:cubicBezTo>
                  <a:lnTo>
                    <a:pt x="29320" y="21409"/>
                  </a:lnTo>
                  <a:cubicBezTo>
                    <a:pt x="29986" y="21238"/>
                    <a:pt x="30652" y="21637"/>
                    <a:pt x="30824" y="22304"/>
                  </a:cubicBezTo>
                  <a:cubicBezTo>
                    <a:pt x="30871" y="22475"/>
                    <a:pt x="30881" y="22656"/>
                    <a:pt x="30843" y="22837"/>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FFFFFF"/>
            </a:solidFill>
            <a:ln w="9508"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A73F1EB3-EB29-E44F-9877-1E084BD19550}"/>
                </a:ext>
              </a:extLst>
            </p:cNvPr>
            <p:cNvSpPr/>
            <p:nvPr/>
          </p:nvSpPr>
          <p:spPr>
            <a:xfrm>
              <a:off x="6625783" y="4860396"/>
              <a:ext cx="42964" cy="52751"/>
            </a:xfrm>
            <a:custGeom>
              <a:avLst/>
              <a:gdLst>
                <a:gd name="connsiteX0" fmla="*/ 23294 w 42964"/>
                <a:gd name="connsiteY0" fmla="*/ 52678 h 52751"/>
                <a:gd name="connsiteX1" fmla="*/ 5683 w 42964"/>
                <a:gd name="connsiteY1" fmla="*/ 45634 h 52751"/>
                <a:gd name="connsiteX2" fmla="*/ 67 w 42964"/>
                <a:gd name="connsiteY2" fmla="*/ 26595 h 52751"/>
                <a:gd name="connsiteX3" fmla="*/ 6064 w 42964"/>
                <a:gd name="connsiteY3" fmla="*/ 7556 h 52751"/>
                <a:gd name="connsiteX4" fmla="*/ 23199 w 42964"/>
                <a:gd name="connsiteY4" fmla="*/ 36 h 52751"/>
                <a:gd name="connsiteX5" fmla="*/ 32718 w 42964"/>
                <a:gd name="connsiteY5" fmla="*/ 2130 h 52751"/>
                <a:gd name="connsiteX6" fmla="*/ 38811 w 42964"/>
                <a:gd name="connsiteY6" fmla="*/ 7652 h 52751"/>
                <a:gd name="connsiteX7" fmla="*/ 42904 w 42964"/>
                <a:gd name="connsiteY7" fmla="*/ 23549 h 52751"/>
                <a:gd name="connsiteX8" fmla="*/ 42428 w 42964"/>
                <a:gd name="connsiteY8" fmla="*/ 28213 h 52751"/>
                <a:gd name="connsiteX9" fmla="*/ 40905 w 42964"/>
                <a:gd name="connsiteY9" fmla="*/ 28213 h 52751"/>
                <a:gd name="connsiteX10" fmla="*/ 11299 w 42964"/>
                <a:gd name="connsiteY10" fmla="*/ 28213 h 52751"/>
                <a:gd name="connsiteX11" fmla="*/ 14917 w 42964"/>
                <a:gd name="connsiteY11" fmla="*/ 39446 h 52751"/>
                <a:gd name="connsiteX12" fmla="*/ 25483 w 42964"/>
                <a:gd name="connsiteY12" fmla="*/ 43444 h 52751"/>
                <a:gd name="connsiteX13" fmla="*/ 36907 w 42964"/>
                <a:gd name="connsiteY13" fmla="*/ 40779 h 52751"/>
                <a:gd name="connsiteX14" fmla="*/ 38906 w 42964"/>
                <a:gd name="connsiteY14" fmla="*/ 41636 h 52751"/>
                <a:gd name="connsiteX15" fmla="*/ 40810 w 42964"/>
                <a:gd name="connsiteY15" fmla="*/ 46205 h 52751"/>
                <a:gd name="connsiteX16" fmla="*/ 39953 w 42964"/>
                <a:gd name="connsiteY16" fmla="*/ 48299 h 52751"/>
                <a:gd name="connsiteX17" fmla="*/ 23294 w 42964"/>
                <a:gd name="connsiteY17" fmla="*/ 52678 h 52751"/>
                <a:gd name="connsiteX18" fmla="*/ 11299 w 42964"/>
                <a:gd name="connsiteY18" fmla="*/ 21455 h 52751"/>
                <a:gd name="connsiteX19" fmla="*/ 32242 w 42964"/>
                <a:gd name="connsiteY19" fmla="*/ 21455 h 52751"/>
                <a:gd name="connsiteX20" fmla="*/ 22723 w 42964"/>
                <a:gd name="connsiteY20" fmla="*/ 8889 h 52751"/>
                <a:gd name="connsiteX21" fmla="*/ 14250 w 42964"/>
                <a:gd name="connsiteY21" fmla="*/ 12697 h 52751"/>
                <a:gd name="connsiteX22" fmla="*/ 11299 w 42964"/>
                <a:gd name="connsiteY22" fmla="*/ 21455 h 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4" h="52751">
                  <a:moveTo>
                    <a:pt x="23294" y="52678"/>
                  </a:moveTo>
                  <a:cubicBezTo>
                    <a:pt x="16640" y="53231"/>
                    <a:pt x="10119" y="50622"/>
                    <a:pt x="5683" y="45634"/>
                  </a:cubicBezTo>
                  <a:cubicBezTo>
                    <a:pt x="1599" y="40160"/>
                    <a:pt x="-400" y="33411"/>
                    <a:pt x="67" y="26595"/>
                  </a:cubicBezTo>
                  <a:cubicBezTo>
                    <a:pt x="-171" y="19751"/>
                    <a:pt x="1942" y="13030"/>
                    <a:pt x="6064" y="7556"/>
                  </a:cubicBezTo>
                  <a:cubicBezTo>
                    <a:pt x="10233" y="2444"/>
                    <a:pt x="16611" y="-354"/>
                    <a:pt x="23199" y="36"/>
                  </a:cubicBezTo>
                  <a:cubicBezTo>
                    <a:pt x="26492" y="-69"/>
                    <a:pt x="29767" y="645"/>
                    <a:pt x="32718" y="2130"/>
                  </a:cubicBezTo>
                  <a:cubicBezTo>
                    <a:pt x="35222" y="3368"/>
                    <a:pt x="37335" y="5281"/>
                    <a:pt x="38811" y="7652"/>
                  </a:cubicBezTo>
                  <a:cubicBezTo>
                    <a:pt x="41562" y="12497"/>
                    <a:pt x="42980" y="17980"/>
                    <a:pt x="42904" y="23549"/>
                  </a:cubicBezTo>
                  <a:cubicBezTo>
                    <a:pt x="43066" y="25120"/>
                    <a:pt x="42904" y="26709"/>
                    <a:pt x="42428" y="28213"/>
                  </a:cubicBezTo>
                  <a:cubicBezTo>
                    <a:pt x="41933" y="28375"/>
                    <a:pt x="41400" y="28375"/>
                    <a:pt x="40905" y="28213"/>
                  </a:cubicBezTo>
                  <a:lnTo>
                    <a:pt x="11299" y="28213"/>
                  </a:lnTo>
                  <a:cubicBezTo>
                    <a:pt x="11366" y="32231"/>
                    <a:pt x="12632" y="36143"/>
                    <a:pt x="14917" y="39446"/>
                  </a:cubicBezTo>
                  <a:cubicBezTo>
                    <a:pt x="17592" y="42407"/>
                    <a:pt x="21523" y="43892"/>
                    <a:pt x="25483" y="43444"/>
                  </a:cubicBezTo>
                  <a:cubicBezTo>
                    <a:pt x="29443" y="43406"/>
                    <a:pt x="33337" y="42492"/>
                    <a:pt x="36907" y="40779"/>
                  </a:cubicBezTo>
                  <a:cubicBezTo>
                    <a:pt x="37859" y="40274"/>
                    <a:pt x="38525" y="40560"/>
                    <a:pt x="38906" y="41636"/>
                  </a:cubicBezTo>
                  <a:lnTo>
                    <a:pt x="40810" y="46205"/>
                  </a:lnTo>
                  <a:cubicBezTo>
                    <a:pt x="40810" y="47062"/>
                    <a:pt x="40810" y="47728"/>
                    <a:pt x="39953" y="48299"/>
                  </a:cubicBezTo>
                  <a:cubicBezTo>
                    <a:pt x="34850" y="51127"/>
                    <a:pt x="29129" y="52631"/>
                    <a:pt x="23294" y="52678"/>
                  </a:cubicBezTo>
                  <a:close/>
                  <a:moveTo>
                    <a:pt x="11299" y="21455"/>
                  </a:moveTo>
                  <a:lnTo>
                    <a:pt x="32242" y="21455"/>
                  </a:lnTo>
                  <a:cubicBezTo>
                    <a:pt x="32242" y="13078"/>
                    <a:pt x="29101" y="8889"/>
                    <a:pt x="22723" y="8889"/>
                  </a:cubicBezTo>
                  <a:cubicBezTo>
                    <a:pt x="19429" y="8603"/>
                    <a:pt x="16221" y="10041"/>
                    <a:pt x="14250" y="12697"/>
                  </a:cubicBezTo>
                  <a:cubicBezTo>
                    <a:pt x="12461" y="15277"/>
                    <a:pt x="11433" y="18313"/>
                    <a:pt x="11299" y="21455"/>
                  </a:cubicBezTo>
                  <a:close/>
                </a:path>
              </a:pathLst>
            </a:custGeom>
            <a:solidFill>
              <a:srgbClr val="FFFFFF"/>
            </a:solidFill>
            <a:ln w="9508" cap="flat">
              <a:noFill/>
              <a:prstDash val="solid"/>
              <a:miter/>
            </a:ln>
          </p:spPr>
          <p:txBody>
            <a:bodyPr rtlCol="0" anchor="ctr"/>
            <a:lstStyle/>
            <a:p>
              <a:endParaRPr lang="en-US"/>
            </a:p>
          </p:txBody>
        </p:sp>
        <p:sp>
          <p:nvSpPr>
            <p:cNvPr id="33" name="Graphic 2">
              <a:extLst>
                <a:ext uri="{FF2B5EF4-FFF2-40B4-BE49-F238E27FC236}">
                  <a16:creationId xmlns:a16="http://schemas.microsoft.com/office/drawing/2014/main" id="{964492EE-9582-784E-BBA3-A4F084FBF5AD}"/>
                </a:ext>
              </a:extLst>
            </p:cNvPr>
            <p:cNvSpPr/>
            <p:nvPr/>
          </p:nvSpPr>
          <p:spPr>
            <a:xfrm>
              <a:off x="6355490" y="4918295"/>
              <a:ext cx="62660" cy="91347"/>
            </a:xfrm>
            <a:custGeom>
              <a:avLst/>
              <a:gdLst>
                <a:gd name="connsiteX0" fmla="*/ 55601 w 62660"/>
                <a:gd name="connsiteY0" fmla="*/ 80263 h 91347"/>
                <a:gd name="connsiteX1" fmla="*/ 60837 w 62660"/>
                <a:gd name="connsiteY1" fmla="*/ 80263 h 91347"/>
                <a:gd name="connsiteX2" fmla="*/ 62646 w 62660"/>
                <a:gd name="connsiteY2" fmla="*/ 81662 h 91347"/>
                <a:gd name="connsiteX3" fmla="*/ 62646 w 62660"/>
                <a:gd name="connsiteY3" fmla="*/ 82072 h 91347"/>
                <a:gd name="connsiteX4" fmla="*/ 62646 w 62660"/>
                <a:gd name="connsiteY4" fmla="*/ 87974 h 91347"/>
                <a:gd name="connsiteX5" fmla="*/ 61246 w 62660"/>
                <a:gd name="connsiteY5" fmla="*/ 89782 h 91347"/>
                <a:gd name="connsiteX6" fmla="*/ 60837 w 62660"/>
                <a:gd name="connsiteY6" fmla="*/ 89782 h 91347"/>
                <a:gd name="connsiteX7" fmla="*/ 47129 w 62660"/>
                <a:gd name="connsiteY7" fmla="*/ 89782 h 91347"/>
                <a:gd name="connsiteX8" fmla="*/ 45320 w 62660"/>
                <a:gd name="connsiteY8" fmla="*/ 87974 h 91347"/>
                <a:gd name="connsiteX9" fmla="*/ 44369 w 62660"/>
                <a:gd name="connsiteY9" fmla="*/ 80929 h 91347"/>
                <a:gd name="connsiteX10" fmla="*/ 24758 w 62660"/>
                <a:gd name="connsiteY10" fmla="*/ 91305 h 91347"/>
                <a:gd name="connsiteX11" fmla="*/ 6481 w 62660"/>
                <a:gd name="connsiteY11" fmla="*/ 83880 h 91347"/>
                <a:gd name="connsiteX12" fmla="*/ 103 w 62660"/>
                <a:gd name="connsiteY12" fmla="*/ 60843 h 91347"/>
                <a:gd name="connsiteX13" fmla="*/ 7528 w 62660"/>
                <a:gd name="connsiteY13" fmla="*/ 36949 h 91347"/>
                <a:gd name="connsiteX14" fmla="*/ 26567 w 62660"/>
                <a:gd name="connsiteY14" fmla="*/ 28763 h 91347"/>
                <a:gd name="connsiteX15" fmla="*/ 36086 w 62660"/>
                <a:gd name="connsiteY15" fmla="*/ 30762 h 91347"/>
                <a:gd name="connsiteX16" fmla="*/ 42084 w 62660"/>
                <a:gd name="connsiteY16" fmla="*/ 35522 h 91347"/>
                <a:gd name="connsiteX17" fmla="*/ 42084 w 62660"/>
                <a:gd name="connsiteY17" fmla="*/ 10010 h 91347"/>
                <a:gd name="connsiteX18" fmla="*/ 35706 w 62660"/>
                <a:gd name="connsiteY18" fmla="*/ 10010 h 91347"/>
                <a:gd name="connsiteX19" fmla="*/ 33897 w 62660"/>
                <a:gd name="connsiteY19" fmla="*/ 8610 h 91347"/>
                <a:gd name="connsiteX20" fmla="*/ 33897 w 62660"/>
                <a:gd name="connsiteY20" fmla="*/ 8201 h 91347"/>
                <a:gd name="connsiteX21" fmla="*/ 33897 w 62660"/>
                <a:gd name="connsiteY21" fmla="*/ 1823 h 91347"/>
                <a:gd name="connsiteX22" fmla="*/ 35297 w 62660"/>
                <a:gd name="connsiteY22" fmla="*/ 14 h 91347"/>
                <a:gd name="connsiteX23" fmla="*/ 35706 w 62660"/>
                <a:gd name="connsiteY23" fmla="*/ 14 h 91347"/>
                <a:gd name="connsiteX24" fmla="*/ 53793 w 62660"/>
                <a:gd name="connsiteY24" fmla="*/ 14 h 91347"/>
                <a:gd name="connsiteX25" fmla="*/ 55601 w 62660"/>
                <a:gd name="connsiteY25" fmla="*/ 1413 h 91347"/>
                <a:gd name="connsiteX26" fmla="*/ 55601 w 62660"/>
                <a:gd name="connsiteY26" fmla="*/ 1823 h 91347"/>
                <a:gd name="connsiteX27" fmla="*/ 42084 w 62660"/>
                <a:gd name="connsiteY27" fmla="*/ 67126 h 91347"/>
                <a:gd name="connsiteX28" fmla="*/ 42084 w 62660"/>
                <a:gd name="connsiteY28" fmla="*/ 45898 h 91347"/>
                <a:gd name="connsiteX29" fmla="*/ 36658 w 62660"/>
                <a:gd name="connsiteY29" fmla="*/ 41424 h 91347"/>
                <a:gd name="connsiteX30" fmla="*/ 28757 w 62660"/>
                <a:gd name="connsiteY30" fmla="*/ 39425 h 91347"/>
                <a:gd name="connsiteX31" fmla="*/ 13716 w 62660"/>
                <a:gd name="connsiteY31" fmla="*/ 59701 h 91347"/>
                <a:gd name="connsiteX32" fmla="*/ 20475 w 62660"/>
                <a:gd name="connsiteY32" fmla="*/ 78740 h 91347"/>
                <a:gd name="connsiteX33" fmla="*/ 28471 w 62660"/>
                <a:gd name="connsiteY33" fmla="*/ 80358 h 91347"/>
                <a:gd name="connsiteX34" fmla="*/ 37990 w 62660"/>
                <a:gd name="connsiteY34" fmla="*/ 76645 h 91347"/>
                <a:gd name="connsiteX35" fmla="*/ 42084 w 62660"/>
                <a:gd name="connsiteY35"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129" y="89782"/>
                  </a:lnTo>
                  <a:cubicBezTo>
                    <a:pt x="46082" y="89782"/>
                    <a:pt x="45511" y="89211"/>
                    <a:pt x="45320" y="87974"/>
                  </a:cubicBezTo>
                  <a:lnTo>
                    <a:pt x="44369"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47" y="31828"/>
                    <a:pt x="40513" y="33465"/>
                    <a:pt x="42084" y="3552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9"/>
                    <a:pt x="35297" y="14"/>
                  </a:cubicBezTo>
                  <a:cubicBezTo>
                    <a:pt x="35430" y="-5"/>
                    <a:pt x="35573" y="-5"/>
                    <a:pt x="35706" y="14"/>
                  </a:cubicBezTo>
                  <a:lnTo>
                    <a:pt x="53793" y="14"/>
                  </a:lnTo>
                  <a:cubicBezTo>
                    <a:pt x="54678" y="-100"/>
                    <a:pt x="55487" y="528"/>
                    <a:pt x="55601" y="1413"/>
                  </a:cubicBezTo>
                  <a:cubicBezTo>
                    <a:pt x="55620" y="1547"/>
                    <a:pt x="55620" y="1690"/>
                    <a:pt x="55601" y="1823"/>
                  </a:cubicBezTo>
                  <a:close/>
                  <a:moveTo>
                    <a:pt x="42084" y="67126"/>
                  </a:moveTo>
                  <a:lnTo>
                    <a:pt x="42084" y="45898"/>
                  </a:lnTo>
                  <a:cubicBezTo>
                    <a:pt x="40665" y="43994"/>
                    <a:pt x="38799" y="42452"/>
                    <a:pt x="36658" y="41424"/>
                  </a:cubicBezTo>
                  <a:cubicBezTo>
                    <a:pt x="34211" y="40148"/>
                    <a:pt x="31508" y="39463"/>
                    <a:pt x="28757" y="39425"/>
                  </a:cubicBezTo>
                  <a:cubicBezTo>
                    <a:pt x="19237" y="39425"/>
                    <a:pt x="13716" y="46183"/>
                    <a:pt x="13716" y="59701"/>
                  </a:cubicBezTo>
                  <a:cubicBezTo>
                    <a:pt x="13716" y="70077"/>
                    <a:pt x="16001" y="76550"/>
                    <a:pt x="20475" y="78740"/>
                  </a:cubicBezTo>
                  <a:cubicBezTo>
                    <a:pt x="22969" y="79920"/>
                    <a:pt x="25710" y="80482"/>
                    <a:pt x="28471" y="80358"/>
                  </a:cubicBezTo>
                  <a:cubicBezTo>
                    <a:pt x="32003" y="80367"/>
                    <a:pt x="35401" y="79035"/>
                    <a:pt x="37990" y="76645"/>
                  </a:cubicBezTo>
                  <a:cubicBezTo>
                    <a:pt x="40675" y="74218"/>
                    <a:pt x="42169" y="70743"/>
                    <a:pt x="42084" y="67126"/>
                  </a:cubicBezTo>
                  <a:close/>
                </a:path>
              </a:pathLst>
            </a:custGeom>
            <a:solidFill>
              <a:srgbClr val="FFFFFF"/>
            </a:solidFill>
            <a:ln w="9508"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11C7E6E7-D59F-B74F-9C69-54711E08B4BC}"/>
                </a:ext>
              </a:extLst>
            </p:cNvPr>
            <p:cNvSpPr/>
            <p:nvPr/>
          </p:nvSpPr>
          <p:spPr>
            <a:xfrm>
              <a:off x="6425882" y="4947310"/>
              <a:ext cx="55762" cy="62626"/>
            </a:xfrm>
            <a:custGeom>
              <a:avLst/>
              <a:gdLst>
                <a:gd name="connsiteX0" fmla="*/ 35377 w 55762"/>
                <a:gd name="connsiteY0" fmla="*/ 24975 h 62626"/>
                <a:gd name="connsiteX1" fmla="*/ 35377 w 55762"/>
                <a:gd name="connsiteY1" fmla="*/ 20786 h 62626"/>
                <a:gd name="connsiteX2" fmla="*/ 30617 w 55762"/>
                <a:gd name="connsiteY2" fmla="*/ 10029 h 62626"/>
                <a:gd name="connsiteX3" fmla="*/ 23954 w 55762"/>
                <a:gd name="connsiteY3" fmla="*/ 9077 h 62626"/>
                <a:gd name="connsiteX4" fmla="*/ 14434 w 55762"/>
                <a:gd name="connsiteY4" fmla="*/ 16788 h 62626"/>
                <a:gd name="connsiteX5" fmla="*/ 12625 w 55762"/>
                <a:gd name="connsiteY5" fmla="*/ 18597 h 62626"/>
                <a:gd name="connsiteX6" fmla="*/ 4915 w 55762"/>
                <a:gd name="connsiteY6" fmla="*/ 18597 h 62626"/>
                <a:gd name="connsiteX7" fmla="*/ 3201 w 55762"/>
                <a:gd name="connsiteY7" fmla="*/ 16788 h 62626"/>
                <a:gd name="connsiteX8" fmla="*/ 10341 w 55762"/>
                <a:gd name="connsiteY8" fmla="*/ 3842 h 62626"/>
                <a:gd name="connsiteX9" fmla="*/ 27095 w 55762"/>
                <a:gd name="connsiteY9" fmla="*/ 34 h 62626"/>
                <a:gd name="connsiteX10" fmla="*/ 48704 w 55762"/>
                <a:gd name="connsiteY10" fmla="*/ 19834 h 62626"/>
                <a:gd name="connsiteX11" fmla="*/ 48704 w 55762"/>
                <a:gd name="connsiteY11" fmla="*/ 51534 h 62626"/>
                <a:gd name="connsiteX12" fmla="*/ 53940 w 55762"/>
                <a:gd name="connsiteY12" fmla="*/ 51534 h 62626"/>
                <a:gd name="connsiteX13" fmla="*/ 55748 w 55762"/>
                <a:gd name="connsiteY13" fmla="*/ 52933 h 62626"/>
                <a:gd name="connsiteX14" fmla="*/ 55748 w 55762"/>
                <a:gd name="connsiteY14" fmla="*/ 53343 h 62626"/>
                <a:gd name="connsiteX15" fmla="*/ 55748 w 55762"/>
                <a:gd name="connsiteY15" fmla="*/ 59245 h 62626"/>
                <a:gd name="connsiteX16" fmla="*/ 54349 w 55762"/>
                <a:gd name="connsiteY16" fmla="*/ 61053 h 62626"/>
                <a:gd name="connsiteX17" fmla="*/ 53940 w 55762"/>
                <a:gd name="connsiteY17" fmla="*/ 61053 h 62626"/>
                <a:gd name="connsiteX18" fmla="*/ 39661 w 55762"/>
                <a:gd name="connsiteY18" fmla="*/ 61053 h 62626"/>
                <a:gd name="connsiteX19" fmla="*/ 37852 w 55762"/>
                <a:gd name="connsiteY19" fmla="*/ 59245 h 62626"/>
                <a:gd name="connsiteX20" fmla="*/ 36995 w 55762"/>
                <a:gd name="connsiteY20" fmla="*/ 53723 h 62626"/>
                <a:gd name="connsiteX21" fmla="*/ 17956 w 55762"/>
                <a:gd name="connsiteY21" fmla="*/ 62576 h 62626"/>
                <a:gd name="connsiteX22" fmla="*/ 5105 w 55762"/>
                <a:gd name="connsiteY22" fmla="*/ 58483 h 62626"/>
                <a:gd name="connsiteX23" fmla="*/ 60 w 55762"/>
                <a:gd name="connsiteY23" fmla="*/ 45537 h 62626"/>
                <a:gd name="connsiteX24" fmla="*/ 9579 w 55762"/>
                <a:gd name="connsiteY24" fmla="*/ 29449 h 62626"/>
                <a:gd name="connsiteX25" fmla="*/ 28618 w 55762"/>
                <a:gd name="connsiteY25" fmla="*/ 25355 h 62626"/>
                <a:gd name="connsiteX26" fmla="*/ 35377 w 55762"/>
                <a:gd name="connsiteY26" fmla="*/ 42586 h 62626"/>
                <a:gd name="connsiteX27" fmla="*/ 35377 w 55762"/>
                <a:gd name="connsiteY27" fmla="*/ 33066 h 62626"/>
                <a:gd name="connsiteX28" fmla="*/ 21098 w 55762"/>
                <a:gd name="connsiteY28" fmla="*/ 34113 h 62626"/>
                <a:gd name="connsiteX29" fmla="*/ 16433 w 55762"/>
                <a:gd name="connsiteY29" fmla="*/ 36303 h 62626"/>
                <a:gd name="connsiteX30" fmla="*/ 12530 w 55762"/>
                <a:gd name="connsiteY30" fmla="*/ 43728 h 62626"/>
                <a:gd name="connsiteX31" fmla="*/ 22050 w 55762"/>
                <a:gd name="connsiteY31" fmla="*/ 52105 h 62626"/>
                <a:gd name="connsiteX32" fmla="*/ 31569 w 55762"/>
                <a:gd name="connsiteY32" fmla="*/ 49154 h 62626"/>
                <a:gd name="connsiteX33" fmla="*/ 35662 w 55762"/>
                <a:gd name="connsiteY33" fmla="*/ 42586 h 6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2" h="62626">
                  <a:moveTo>
                    <a:pt x="35377" y="24975"/>
                  </a:moveTo>
                  <a:lnTo>
                    <a:pt x="35377" y="20786"/>
                  </a:lnTo>
                  <a:cubicBezTo>
                    <a:pt x="35377" y="15074"/>
                    <a:pt x="33759" y="11267"/>
                    <a:pt x="30617" y="10029"/>
                  </a:cubicBezTo>
                  <a:cubicBezTo>
                    <a:pt x="28475" y="9287"/>
                    <a:pt x="26219" y="8963"/>
                    <a:pt x="23954" y="9077"/>
                  </a:cubicBezTo>
                  <a:cubicBezTo>
                    <a:pt x="19327" y="8992"/>
                    <a:pt x="15310" y="12247"/>
                    <a:pt x="14434" y="16788"/>
                  </a:cubicBezTo>
                  <a:cubicBezTo>
                    <a:pt x="14434" y="18026"/>
                    <a:pt x="13577" y="18597"/>
                    <a:pt x="12625" y="18597"/>
                  </a:cubicBezTo>
                  <a:lnTo>
                    <a:pt x="4915" y="18597"/>
                  </a:lnTo>
                  <a:cubicBezTo>
                    <a:pt x="3582" y="18597"/>
                    <a:pt x="3011" y="18026"/>
                    <a:pt x="3201" y="16788"/>
                  </a:cubicBezTo>
                  <a:cubicBezTo>
                    <a:pt x="3153" y="11524"/>
                    <a:pt x="5857" y="6612"/>
                    <a:pt x="10341" y="3842"/>
                  </a:cubicBezTo>
                  <a:cubicBezTo>
                    <a:pt x="15481" y="1081"/>
                    <a:pt x="21269" y="-233"/>
                    <a:pt x="27095" y="34"/>
                  </a:cubicBezTo>
                  <a:cubicBezTo>
                    <a:pt x="41564" y="34"/>
                    <a:pt x="48704" y="6602"/>
                    <a:pt x="48704" y="19834"/>
                  </a:cubicBezTo>
                  <a:lnTo>
                    <a:pt x="48704" y="51534"/>
                  </a:lnTo>
                  <a:lnTo>
                    <a:pt x="53940" y="51534"/>
                  </a:lnTo>
                  <a:cubicBezTo>
                    <a:pt x="54825" y="51420"/>
                    <a:pt x="55634" y="52048"/>
                    <a:pt x="55748" y="52933"/>
                  </a:cubicBezTo>
                  <a:cubicBezTo>
                    <a:pt x="55767" y="53067"/>
                    <a:pt x="55767" y="53209"/>
                    <a:pt x="55748" y="53343"/>
                  </a:cubicBezTo>
                  <a:lnTo>
                    <a:pt x="55748" y="59245"/>
                  </a:lnTo>
                  <a:cubicBezTo>
                    <a:pt x="55862" y="60130"/>
                    <a:pt x="55234" y="60939"/>
                    <a:pt x="54349" y="61053"/>
                  </a:cubicBezTo>
                  <a:cubicBezTo>
                    <a:pt x="54216" y="61072"/>
                    <a:pt x="54073" y="61072"/>
                    <a:pt x="53940" y="61053"/>
                  </a:cubicBezTo>
                  <a:lnTo>
                    <a:pt x="39661" y="61053"/>
                  </a:lnTo>
                  <a:cubicBezTo>
                    <a:pt x="38613" y="61053"/>
                    <a:pt x="38042" y="60482"/>
                    <a:pt x="37852" y="59245"/>
                  </a:cubicBezTo>
                  <a:lnTo>
                    <a:pt x="36995" y="53723"/>
                  </a:lnTo>
                  <a:cubicBezTo>
                    <a:pt x="32578" y="59740"/>
                    <a:pt x="25400" y="63081"/>
                    <a:pt x="17956" y="62576"/>
                  </a:cubicBezTo>
                  <a:cubicBezTo>
                    <a:pt x="13330" y="62729"/>
                    <a:pt x="8789" y="61282"/>
                    <a:pt x="5105" y="58483"/>
                  </a:cubicBezTo>
                  <a:cubicBezTo>
                    <a:pt x="1507" y="55189"/>
                    <a:pt x="-359" y="50401"/>
                    <a:pt x="60" y="45537"/>
                  </a:cubicBezTo>
                  <a:cubicBezTo>
                    <a:pt x="-531" y="38692"/>
                    <a:pt x="3296" y="32228"/>
                    <a:pt x="9579" y="29449"/>
                  </a:cubicBezTo>
                  <a:cubicBezTo>
                    <a:pt x="15595" y="26859"/>
                    <a:pt x="22068" y="25470"/>
                    <a:pt x="28618" y="25355"/>
                  </a:cubicBezTo>
                  <a:close/>
                  <a:moveTo>
                    <a:pt x="35377" y="42586"/>
                  </a:moveTo>
                  <a:lnTo>
                    <a:pt x="35377" y="33066"/>
                  </a:lnTo>
                  <a:cubicBezTo>
                    <a:pt x="30588" y="32761"/>
                    <a:pt x="25791" y="33114"/>
                    <a:pt x="21098" y="34113"/>
                  </a:cubicBezTo>
                  <a:cubicBezTo>
                    <a:pt x="19489" y="34732"/>
                    <a:pt x="17937" y="35465"/>
                    <a:pt x="16433" y="36303"/>
                  </a:cubicBezTo>
                  <a:cubicBezTo>
                    <a:pt x="13768" y="37778"/>
                    <a:pt x="12225" y="40691"/>
                    <a:pt x="12530" y="43728"/>
                  </a:cubicBezTo>
                  <a:cubicBezTo>
                    <a:pt x="12530" y="49344"/>
                    <a:pt x="15767" y="52105"/>
                    <a:pt x="22050" y="52105"/>
                  </a:cubicBezTo>
                  <a:cubicBezTo>
                    <a:pt x="25467" y="52229"/>
                    <a:pt x="28827" y="51191"/>
                    <a:pt x="31569" y="49154"/>
                  </a:cubicBezTo>
                  <a:cubicBezTo>
                    <a:pt x="33882" y="47717"/>
                    <a:pt x="35396" y="45289"/>
                    <a:pt x="35662" y="42586"/>
                  </a:cubicBezTo>
                  <a:close/>
                </a:path>
              </a:pathLst>
            </a:custGeom>
            <a:solidFill>
              <a:srgbClr val="FFFFFF"/>
            </a:solidFill>
            <a:ln w="9508"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FC4D31B2-548A-2A49-A663-1C39AD81E690}"/>
                </a:ext>
              </a:extLst>
            </p:cNvPr>
            <p:cNvSpPr/>
            <p:nvPr/>
          </p:nvSpPr>
          <p:spPr>
            <a:xfrm>
              <a:off x="6484186" y="4930290"/>
              <a:ext cx="41092" cy="79463"/>
            </a:xfrm>
            <a:custGeom>
              <a:avLst/>
              <a:gdLst>
                <a:gd name="connsiteX0" fmla="*/ 22385 w 41092"/>
                <a:gd name="connsiteY0" fmla="*/ 28001 h 79463"/>
                <a:gd name="connsiteX1" fmla="*/ 22385 w 41092"/>
                <a:gd name="connsiteY1" fmla="*/ 58368 h 79463"/>
                <a:gd name="connsiteX2" fmla="*/ 23813 w 41092"/>
                <a:gd name="connsiteY2" fmla="*/ 66650 h 79463"/>
                <a:gd name="connsiteX3" fmla="*/ 29239 w 41092"/>
                <a:gd name="connsiteY3" fmla="*/ 69125 h 79463"/>
                <a:gd name="connsiteX4" fmla="*/ 36949 w 41092"/>
                <a:gd name="connsiteY4" fmla="*/ 67412 h 79463"/>
                <a:gd name="connsiteX5" fmla="*/ 38853 w 41092"/>
                <a:gd name="connsiteY5" fmla="*/ 68459 h 79463"/>
                <a:gd name="connsiteX6" fmla="*/ 41043 w 41092"/>
                <a:gd name="connsiteY6" fmla="*/ 73980 h 79463"/>
                <a:gd name="connsiteX7" fmla="*/ 41043 w 41092"/>
                <a:gd name="connsiteY7" fmla="*/ 75027 h 79463"/>
                <a:gd name="connsiteX8" fmla="*/ 39900 w 41092"/>
                <a:gd name="connsiteY8" fmla="*/ 76360 h 79463"/>
                <a:gd name="connsiteX9" fmla="*/ 26097 w 41092"/>
                <a:gd name="connsiteY9" fmla="*/ 79311 h 79463"/>
                <a:gd name="connsiteX10" fmla="*/ 12009 w 41092"/>
                <a:gd name="connsiteY10" fmla="*/ 73695 h 79463"/>
                <a:gd name="connsiteX11" fmla="*/ 9248 w 41092"/>
                <a:gd name="connsiteY11" fmla="*/ 66745 h 79463"/>
                <a:gd name="connsiteX12" fmla="*/ 8772 w 41092"/>
                <a:gd name="connsiteY12" fmla="*/ 57226 h 79463"/>
                <a:gd name="connsiteX13" fmla="*/ 8772 w 41092"/>
                <a:gd name="connsiteY13" fmla="*/ 28192 h 79463"/>
                <a:gd name="connsiteX14" fmla="*/ 1823 w 41092"/>
                <a:gd name="connsiteY14" fmla="*/ 28192 h 79463"/>
                <a:gd name="connsiteX15" fmla="*/ 14 w 41092"/>
                <a:gd name="connsiteY15" fmla="*/ 26792 h 79463"/>
                <a:gd name="connsiteX16" fmla="*/ 14 w 41092"/>
                <a:gd name="connsiteY16" fmla="*/ 26383 h 79463"/>
                <a:gd name="connsiteX17" fmla="*/ 14 w 41092"/>
                <a:gd name="connsiteY17" fmla="*/ 20100 h 79463"/>
                <a:gd name="connsiteX18" fmla="*/ 1414 w 41092"/>
                <a:gd name="connsiteY18" fmla="*/ 18292 h 79463"/>
                <a:gd name="connsiteX19" fmla="*/ 1823 w 41092"/>
                <a:gd name="connsiteY19" fmla="*/ 18292 h 79463"/>
                <a:gd name="connsiteX20" fmla="*/ 8772 w 41092"/>
                <a:gd name="connsiteY20" fmla="*/ 18292 h 79463"/>
                <a:gd name="connsiteX21" fmla="*/ 8772 w 41092"/>
                <a:gd name="connsiteY21" fmla="*/ 1823 h 79463"/>
                <a:gd name="connsiteX22" fmla="*/ 10171 w 41092"/>
                <a:gd name="connsiteY22" fmla="*/ 14 h 79463"/>
                <a:gd name="connsiteX23" fmla="*/ 10581 w 41092"/>
                <a:gd name="connsiteY23" fmla="*/ 14 h 79463"/>
                <a:gd name="connsiteX24" fmla="*/ 20100 w 41092"/>
                <a:gd name="connsiteY24" fmla="*/ 14 h 79463"/>
                <a:gd name="connsiteX25" fmla="*/ 21909 w 41092"/>
                <a:gd name="connsiteY25" fmla="*/ 1414 h 79463"/>
                <a:gd name="connsiteX26" fmla="*/ 21909 w 41092"/>
                <a:gd name="connsiteY26" fmla="*/ 1823 h 79463"/>
                <a:gd name="connsiteX27" fmla="*/ 21909 w 41092"/>
                <a:gd name="connsiteY27" fmla="*/ 18101 h 79463"/>
                <a:gd name="connsiteX28" fmla="*/ 34093 w 41092"/>
                <a:gd name="connsiteY28" fmla="*/ 18101 h 79463"/>
                <a:gd name="connsiteX29" fmla="*/ 35902 w 41092"/>
                <a:gd name="connsiteY29" fmla="*/ 19500 h 79463"/>
                <a:gd name="connsiteX30" fmla="*/ 35902 w 41092"/>
                <a:gd name="connsiteY30" fmla="*/ 19910 h 79463"/>
                <a:gd name="connsiteX31" fmla="*/ 35902 w 41092"/>
                <a:gd name="connsiteY31" fmla="*/ 26573 h 79463"/>
                <a:gd name="connsiteX32" fmla="*/ 34503 w 41092"/>
                <a:gd name="connsiteY32" fmla="*/ 28382 h 79463"/>
                <a:gd name="connsiteX33" fmla="*/ 34093 w 41092"/>
                <a:gd name="connsiteY33" fmla="*/ 28382 h 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79463">
                  <a:moveTo>
                    <a:pt x="22385" y="28001"/>
                  </a:moveTo>
                  <a:lnTo>
                    <a:pt x="22385" y="58368"/>
                  </a:lnTo>
                  <a:cubicBezTo>
                    <a:pt x="22194" y="61205"/>
                    <a:pt x="22689" y="64042"/>
                    <a:pt x="23813" y="66650"/>
                  </a:cubicBezTo>
                  <a:cubicBezTo>
                    <a:pt x="25031" y="68411"/>
                    <a:pt x="27116" y="69363"/>
                    <a:pt x="29239" y="69125"/>
                  </a:cubicBezTo>
                  <a:cubicBezTo>
                    <a:pt x="31904" y="69125"/>
                    <a:pt x="34532" y="68544"/>
                    <a:pt x="36949" y="67412"/>
                  </a:cubicBezTo>
                  <a:cubicBezTo>
                    <a:pt x="37806" y="67412"/>
                    <a:pt x="38473" y="67412"/>
                    <a:pt x="38853" y="68459"/>
                  </a:cubicBezTo>
                  <a:lnTo>
                    <a:pt x="41043" y="73980"/>
                  </a:lnTo>
                  <a:cubicBezTo>
                    <a:pt x="41109" y="74323"/>
                    <a:pt x="41109" y="74684"/>
                    <a:pt x="41043" y="75027"/>
                  </a:cubicBezTo>
                  <a:cubicBezTo>
                    <a:pt x="41043" y="75027"/>
                    <a:pt x="41043" y="75884"/>
                    <a:pt x="39900" y="76360"/>
                  </a:cubicBezTo>
                  <a:cubicBezTo>
                    <a:pt x="35598" y="78435"/>
                    <a:pt x="30867" y="79444"/>
                    <a:pt x="26097" y="79311"/>
                  </a:cubicBezTo>
                  <a:cubicBezTo>
                    <a:pt x="20738" y="80072"/>
                    <a:pt x="15369" y="77940"/>
                    <a:pt x="12009" y="73695"/>
                  </a:cubicBezTo>
                  <a:cubicBezTo>
                    <a:pt x="10504" y="71657"/>
                    <a:pt x="9553" y="69258"/>
                    <a:pt x="9248" y="66745"/>
                  </a:cubicBezTo>
                  <a:cubicBezTo>
                    <a:pt x="8896" y="63585"/>
                    <a:pt x="8743" y="60405"/>
                    <a:pt x="8772" y="57226"/>
                  </a:cubicBezTo>
                  <a:lnTo>
                    <a:pt x="8772" y="28192"/>
                  </a:lnTo>
                  <a:lnTo>
                    <a:pt x="1823" y="28192"/>
                  </a:lnTo>
                  <a:cubicBezTo>
                    <a:pt x="938" y="28306"/>
                    <a:pt x="128" y="27678"/>
                    <a:pt x="14" y="26792"/>
                  </a:cubicBezTo>
                  <a:cubicBezTo>
                    <a:pt x="-5" y="26659"/>
                    <a:pt x="-5" y="26516"/>
                    <a:pt x="14" y="26383"/>
                  </a:cubicBezTo>
                  <a:lnTo>
                    <a:pt x="14" y="20100"/>
                  </a:lnTo>
                  <a:cubicBezTo>
                    <a:pt x="-100" y="19215"/>
                    <a:pt x="528" y="18406"/>
                    <a:pt x="1414" y="18292"/>
                  </a:cubicBezTo>
                  <a:cubicBezTo>
                    <a:pt x="1547" y="18272"/>
                    <a:pt x="1690" y="18272"/>
                    <a:pt x="1823" y="18292"/>
                  </a:cubicBezTo>
                  <a:lnTo>
                    <a:pt x="8772" y="18292"/>
                  </a:lnTo>
                  <a:lnTo>
                    <a:pt x="8772" y="1823"/>
                  </a:lnTo>
                  <a:cubicBezTo>
                    <a:pt x="8658" y="938"/>
                    <a:pt x="9286" y="128"/>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573"/>
                  </a:lnTo>
                  <a:cubicBezTo>
                    <a:pt x="36017" y="27459"/>
                    <a:pt x="35388" y="28268"/>
                    <a:pt x="34503" y="28382"/>
                  </a:cubicBezTo>
                  <a:cubicBezTo>
                    <a:pt x="34370" y="28401"/>
                    <a:pt x="34227" y="28401"/>
                    <a:pt x="34093" y="28382"/>
                  </a:cubicBezTo>
                  <a:close/>
                </a:path>
              </a:pathLst>
            </a:custGeom>
            <a:solidFill>
              <a:srgbClr val="FFFFFF"/>
            </a:solidFill>
            <a:ln w="9508"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947D769C-A9F2-124D-B0D6-46DAE74B8F3E}"/>
                </a:ext>
              </a:extLst>
            </p:cNvPr>
            <p:cNvSpPr/>
            <p:nvPr/>
          </p:nvSpPr>
          <p:spPr>
            <a:xfrm>
              <a:off x="6533164" y="4993795"/>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8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8"/>
                  </a:cubicBezTo>
                  <a:cubicBezTo>
                    <a:pt x="17197" y="3764"/>
                    <a:pt x="18139" y="5934"/>
                    <a:pt x="18054" y="8190"/>
                  </a:cubicBezTo>
                  <a:cubicBezTo>
                    <a:pt x="18110" y="10428"/>
                    <a:pt x="17254" y="12598"/>
                    <a:pt x="15674" y="14188"/>
                  </a:cubicBezTo>
                  <a:close/>
                </a:path>
              </a:pathLst>
            </a:custGeom>
            <a:solidFill>
              <a:srgbClr val="FFFFFF"/>
            </a:solidFill>
            <a:ln w="9508"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9F3E5634-A7AE-C74B-9126-FF7B233F8FEF}"/>
                </a:ext>
              </a:extLst>
            </p:cNvPr>
            <p:cNvSpPr/>
            <p:nvPr/>
          </p:nvSpPr>
          <p:spPr>
            <a:xfrm>
              <a:off x="6566827" y="4993790"/>
              <a:ext cx="18093" cy="16680"/>
            </a:xfrm>
            <a:custGeom>
              <a:avLst/>
              <a:gdLst>
                <a:gd name="connsiteX0" fmla="*/ 15709 w 18093"/>
                <a:gd name="connsiteY0" fmla="*/ 14192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2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2"/>
                  </a:moveTo>
                  <a:cubicBezTo>
                    <a:pt x="13929" y="15906"/>
                    <a:pt x="11511" y="16801"/>
                    <a:pt x="9045" y="16668"/>
                  </a:cubicBezTo>
                  <a:cubicBezTo>
                    <a:pt x="6599" y="16763"/>
                    <a:pt x="4219" y="15906"/>
                    <a:pt x="2382" y="14288"/>
                  </a:cubicBezTo>
                  <a:cubicBezTo>
                    <a:pt x="830" y="12717"/>
                    <a:pt x="-27" y="10594"/>
                    <a:pt x="2" y="8386"/>
                  </a:cubicBezTo>
                  <a:cubicBezTo>
                    <a:pt x="-46" y="6110"/>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2"/>
                  </a:cubicBezTo>
                  <a:close/>
                </a:path>
              </a:pathLst>
            </a:custGeom>
            <a:solidFill>
              <a:srgbClr val="FFFFFF"/>
            </a:solidFill>
            <a:ln w="9508"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C03F998B-52EC-9043-9E1E-850A7F222C22}"/>
                </a:ext>
              </a:extLst>
            </p:cNvPr>
            <p:cNvSpPr/>
            <p:nvPr/>
          </p:nvSpPr>
          <p:spPr>
            <a:xfrm>
              <a:off x="6600524" y="4993795"/>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8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8"/>
                  </a:cubicBezTo>
                  <a:cubicBezTo>
                    <a:pt x="17234" y="3764"/>
                    <a:pt x="18176" y="5934"/>
                    <a:pt x="18090" y="8190"/>
                  </a:cubicBezTo>
                  <a:cubicBezTo>
                    <a:pt x="18128" y="10446"/>
                    <a:pt x="17234" y="12617"/>
                    <a:pt x="15616" y="14188"/>
                  </a:cubicBezTo>
                  <a:close/>
                </a:path>
              </a:pathLst>
            </a:custGeom>
            <a:solidFill>
              <a:srgbClr val="FFFFFF"/>
            </a:solidFill>
            <a:ln w="9508" cap="flat">
              <a:no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ABA4BC1E-5C9A-CC42-8C41-A75334F5D705}"/>
                </a:ext>
              </a:extLst>
            </p:cNvPr>
            <p:cNvSpPr/>
            <p:nvPr/>
          </p:nvSpPr>
          <p:spPr>
            <a:xfrm>
              <a:off x="6286183" y="4802539"/>
              <a:ext cx="134061" cy="92171"/>
            </a:xfrm>
            <a:custGeom>
              <a:avLst/>
              <a:gdLst>
                <a:gd name="connsiteX0" fmla="*/ 28668 w 134061"/>
                <a:gd name="connsiteY0" fmla="*/ 90353 h 92171"/>
                <a:gd name="connsiteX1" fmla="*/ 9058 w 134061"/>
                <a:gd name="connsiteY1" fmla="*/ 11533 h 92171"/>
                <a:gd name="connsiteX2" fmla="*/ 2013 w 134061"/>
                <a:gd name="connsiteY2" fmla="*/ 11533 h 92171"/>
                <a:gd name="connsiteX3" fmla="*/ 14 w 134061"/>
                <a:gd name="connsiteY3" fmla="*/ 9934 h 92171"/>
                <a:gd name="connsiteX4" fmla="*/ 14 w 134061"/>
                <a:gd name="connsiteY4" fmla="*/ 9534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1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353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353"/>
                  </a:moveTo>
                  <a:lnTo>
                    <a:pt x="9058" y="11533"/>
                  </a:lnTo>
                  <a:lnTo>
                    <a:pt x="2013" y="11533"/>
                  </a:lnTo>
                  <a:cubicBezTo>
                    <a:pt x="1023" y="11647"/>
                    <a:pt x="129" y="10933"/>
                    <a:pt x="14" y="9934"/>
                  </a:cubicBezTo>
                  <a:cubicBezTo>
                    <a:pt x="-5" y="9800"/>
                    <a:pt x="-5" y="9667"/>
                    <a:pt x="14" y="9534"/>
                  </a:cubicBezTo>
                  <a:lnTo>
                    <a:pt x="14" y="2013"/>
                  </a:lnTo>
                  <a:cubicBezTo>
                    <a:pt x="-100" y="1023"/>
                    <a:pt x="614" y="129"/>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3"/>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3"/>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1"/>
                  </a:lnTo>
                  <a:lnTo>
                    <a:pt x="48754" y="90258"/>
                  </a:lnTo>
                  <a:cubicBezTo>
                    <a:pt x="48478" y="91439"/>
                    <a:pt x="47392" y="92238"/>
                    <a:pt x="46183" y="92162"/>
                  </a:cubicBezTo>
                  <a:lnTo>
                    <a:pt x="31238" y="92162"/>
                  </a:lnTo>
                  <a:cubicBezTo>
                    <a:pt x="30057" y="92248"/>
                    <a:pt x="28982" y="91496"/>
                    <a:pt x="28668" y="90353"/>
                  </a:cubicBezTo>
                  <a:close/>
                </a:path>
              </a:pathLst>
            </a:custGeom>
            <a:solidFill>
              <a:srgbClr val="FFFFFF"/>
            </a:solidFill>
            <a:ln w="9508" cap="flat">
              <a:noFill/>
              <a:prstDash val="solid"/>
              <a:miter/>
            </a:ln>
          </p:spPr>
          <p:txBody>
            <a:bodyPr rtlCol="0" anchor="ctr"/>
            <a:lstStyle/>
            <a:p>
              <a:endParaRPr lang="en-US"/>
            </a:p>
          </p:txBody>
        </p:sp>
        <p:sp>
          <p:nvSpPr>
            <p:cNvPr id="40" name="Graphic 2">
              <a:extLst>
                <a:ext uri="{FF2B5EF4-FFF2-40B4-BE49-F238E27FC236}">
                  <a16:creationId xmlns:a16="http://schemas.microsoft.com/office/drawing/2014/main" id="{F6B57EE2-BA18-B34F-8417-EF1A91587EDB}"/>
                </a:ext>
              </a:extLst>
            </p:cNvPr>
            <p:cNvSpPr/>
            <p:nvPr/>
          </p:nvSpPr>
          <p:spPr>
            <a:xfrm>
              <a:off x="6422991" y="4799036"/>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1 h 95950"/>
                <a:gd name="connsiteX11" fmla="*/ 3237 w 36364"/>
                <a:gd name="connsiteY11" fmla="*/ 39881 h 95950"/>
                <a:gd name="connsiteX12" fmla="*/ 1238 w 36364"/>
                <a:gd name="connsiteY12" fmla="*/ 38282 h 95950"/>
                <a:gd name="connsiteX13" fmla="*/ 1238 w 36364"/>
                <a:gd name="connsiteY13" fmla="*/ 37882 h 95950"/>
                <a:gd name="connsiteX14" fmla="*/ 1238 w 36364"/>
                <a:gd name="connsiteY14" fmla="*/ 30838 h 95950"/>
                <a:gd name="connsiteX15" fmla="*/ 3237 w 36364"/>
                <a:gd name="connsiteY15" fmla="*/ 28744 h 95950"/>
                <a:gd name="connsiteX16" fmla="*/ 23703 w 36364"/>
                <a:gd name="connsiteY16" fmla="*/ 28744 h 95950"/>
                <a:gd name="connsiteX17" fmla="*/ 25797 w 36364"/>
                <a:gd name="connsiteY17" fmla="*/ 30210 h 95950"/>
                <a:gd name="connsiteX18" fmla="*/ 25797 w 36364"/>
                <a:gd name="connsiteY18" fmla="*/ 30838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654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1"/>
                  </a:lnTo>
                  <a:lnTo>
                    <a:pt x="3237" y="39881"/>
                  </a:lnTo>
                  <a:cubicBezTo>
                    <a:pt x="2247" y="39996"/>
                    <a:pt x="1352" y="39282"/>
                    <a:pt x="1238" y="38282"/>
                  </a:cubicBezTo>
                  <a:cubicBezTo>
                    <a:pt x="1218" y="38149"/>
                    <a:pt x="1218" y="38016"/>
                    <a:pt x="1238" y="37882"/>
                  </a:cubicBezTo>
                  <a:lnTo>
                    <a:pt x="1238" y="30838"/>
                  </a:lnTo>
                  <a:cubicBezTo>
                    <a:pt x="1238" y="29410"/>
                    <a:pt x="1904" y="28744"/>
                    <a:pt x="3237" y="28744"/>
                  </a:cubicBezTo>
                  <a:lnTo>
                    <a:pt x="23703" y="28744"/>
                  </a:lnTo>
                  <a:cubicBezTo>
                    <a:pt x="24684" y="28572"/>
                    <a:pt x="25626" y="29229"/>
                    <a:pt x="25797" y="30210"/>
                  </a:cubicBezTo>
                  <a:cubicBezTo>
                    <a:pt x="25836" y="30419"/>
                    <a:pt x="25836" y="30629"/>
                    <a:pt x="25797" y="30838"/>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46" y="19510"/>
                    <a:pt x="11195" y="18510"/>
                    <a:pt x="9329" y="16654"/>
                  </a:cubicBezTo>
                  <a:close/>
                </a:path>
              </a:pathLst>
            </a:custGeom>
            <a:solidFill>
              <a:srgbClr val="FFFFFF"/>
            </a:solidFill>
            <a:ln w="9508" cap="flat">
              <a:noFill/>
              <a:prstDash val="solid"/>
              <a:miter/>
            </a:ln>
          </p:spPr>
          <p:txBody>
            <a:bodyPr rtlCol="0" anchor="ctr"/>
            <a:lstStyle/>
            <a:p>
              <a:endParaRPr lang="en-US"/>
            </a:p>
          </p:txBody>
        </p:sp>
        <p:sp>
          <p:nvSpPr>
            <p:cNvPr id="41" name="Graphic 2">
              <a:extLst>
                <a:ext uri="{FF2B5EF4-FFF2-40B4-BE49-F238E27FC236}">
                  <a16:creationId xmlns:a16="http://schemas.microsoft.com/office/drawing/2014/main" id="{1E7EDC7A-84BC-A940-A44B-F416B2043A2F}"/>
                </a:ext>
              </a:extLst>
            </p:cNvPr>
            <p:cNvSpPr/>
            <p:nvPr/>
          </p:nvSpPr>
          <p:spPr>
            <a:xfrm>
              <a:off x="6468276" y="4826236"/>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8 h 70434"/>
                <a:gd name="connsiteX14" fmla="*/ 36011 w 48229"/>
                <a:gd name="connsiteY14" fmla="*/ 31054 h 70434"/>
                <a:gd name="connsiteX15" fmla="*/ 44673 w 48229"/>
                <a:gd name="connsiteY15" fmla="*/ 37337 h 70434"/>
                <a:gd name="connsiteX16" fmla="*/ 48195 w 48229"/>
                <a:gd name="connsiteY16" fmla="*/ 48474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30" y="2734"/>
                    <a:pt x="44740" y="379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8"/>
                  </a:cubicBezTo>
                  <a:cubicBezTo>
                    <a:pt x="29252" y="28769"/>
                    <a:pt x="32679" y="29817"/>
                    <a:pt x="36011" y="31054"/>
                  </a:cubicBezTo>
                  <a:cubicBezTo>
                    <a:pt x="39437" y="32272"/>
                    <a:pt x="42446" y="34462"/>
                    <a:pt x="44673" y="37337"/>
                  </a:cubicBezTo>
                  <a:cubicBezTo>
                    <a:pt x="47120" y="40526"/>
                    <a:pt x="48367" y="44467"/>
                    <a:pt x="48195" y="48474"/>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9"/>
                    <a:pt x="33174" y="46628"/>
                    <a:pt x="30965" y="45048"/>
                  </a:cubicBezTo>
                  <a:cubicBezTo>
                    <a:pt x="28395" y="43258"/>
                    <a:pt x="25520" y="41944"/>
                    <a:pt x="22493" y="41145"/>
                  </a:cubicBezTo>
                  <a:cubicBezTo>
                    <a:pt x="19161" y="40288"/>
                    <a:pt x="15925" y="39241"/>
                    <a:pt x="12498" y="38098"/>
                  </a:cubicBezTo>
                  <a:cubicBezTo>
                    <a:pt x="9185" y="36946"/>
                    <a:pt x="6253" y="34909"/>
                    <a:pt x="4025" y="32196"/>
                  </a:cubicBezTo>
                  <a:cubicBezTo>
                    <a:pt x="1627" y="28960"/>
                    <a:pt x="417" y="24990"/>
                    <a:pt x="598" y="20964"/>
                  </a:cubicBezTo>
                  <a:cubicBezTo>
                    <a:pt x="389" y="15280"/>
                    <a:pt x="2721" y="9797"/>
                    <a:pt x="6976" y="6018"/>
                  </a:cubicBezTo>
                  <a:close/>
                </a:path>
              </a:pathLst>
            </a:custGeom>
            <a:solidFill>
              <a:srgbClr val="FFFFFF"/>
            </a:solidFill>
            <a:ln w="9508" cap="flat">
              <a:no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6608A926-D303-A04E-B4CA-796DFCF39F86}"/>
                </a:ext>
              </a:extLst>
            </p:cNvPr>
            <p:cNvSpPr/>
            <p:nvPr/>
          </p:nvSpPr>
          <p:spPr>
            <a:xfrm>
              <a:off x="6521027" y="4807694"/>
              <a:ext cx="46233" cy="89371"/>
            </a:xfrm>
            <a:custGeom>
              <a:avLst/>
              <a:gdLst>
                <a:gd name="connsiteX0" fmla="*/ 25146 w 46233"/>
                <a:gd name="connsiteY0" fmla="*/ 31224 h 89371"/>
                <a:gd name="connsiteX1" fmla="*/ 25146 w 46233"/>
                <a:gd name="connsiteY1" fmla="*/ 65399 h 89371"/>
                <a:gd name="connsiteX2" fmla="*/ 26764 w 46233"/>
                <a:gd name="connsiteY2" fmla="*/ 74918 h 89371"/>
                <a:gd name="connsiteX3" fmla="*/ 32856 w 46233"/>
                <a:gd name="connsiteY3" fmla="*/ 77774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510 h 89371"/>
                <a:gd name="connsiteX29" fmla="*/ 39177 w 46233"/>
                <a:gd name="connsiteY29" fmla="*/ 31519 h 89371"/>
                <a:gd name="connsiteX30" fmla="*/ 38663 w 46233"/>
                <a:gd name="connsiteY30" fmla="*/ 31509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9"/>
                  </a:lnTo>
                  <a:cubicBezTo>
                    <a:pt x="24898" y="68654"/>
                    <a:pt x="25450" y="71929"/>
                    <a:pt x="26764" y="74918"/>
                  </a:cubicBezTo>
                  <a:cubicBezTo>
                    <a:pt x="28106" y="76936"/>
                    <a:pt x="30448" y="78031"/>
                    <a:pt x="32856" y="77774"/>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29" y="88207"/>
                    <a:pt x="34655" y="89311"/>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4"/>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510"/>
                  </a:lnTo>
                  <a:cubicBezTo>
                    <a:pt x="40871" y="30500"/>
                    <a:pt x="40167" y="31405"/>
                    <a:pt x="39177" y="31519"/>
                  </a:cubicBezTo>
                  <a:cubicBezTo>
                    <a:pt x="39006" y="31538"/>
                    <a:pt x="38834" y="31538"/>
                    <a:pt x="38663"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97390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435F5B-368B-AA4E-9625-2B0B0472FDBB}"/>
              </a:ext>
            </a:extLst>
          </p:cNvPr>
          <p:cNvSpPr>
            <a:spLocks noGrp="1"/>
          </p:cNvSpPr>
          <p:nvPr>
            <p:ph type="body" sz="quarter" idx="11"/>
          </p:nvPr>
        </p:nvSpPr>
        <p:spPr/>
        <p:txBody>
          <a:bodyPr>
            <a:normAutofit/>
          </a:bodyPr>
          <a:lstStyle/>
          <a:p>
            <a:r>
              <a:rPr lang="nl-NL" sz="2400" dirty="0"/>
              <a:t>De supermarkt Lidl maakte deze reclame</a:t>
            </a:r>
          </a:p>
        </p:txBody>
      </p:sp>
      <p:sp>
        <p:nvSpPr>
          <p:cNvPr id="3" name="Tijdelijke aanduiding voor tekst 2">
            <a:extLst>
              <a:ext uri="{FF2B5EF4-FFF2-40B4-BE49-F238E27FC236}">
                <a16:creationId xmlns:a16="http://schemas.microsoft.com/office/drawing/2014/main" id="{2B0CCF38-3796-D441-966E-F7FBF1C33D77}"/>
              </a:ext>
            </a:extLst>
          </p:cNvPr>
          <p:cNvSpPr>
            <a:spLocks noGrp="1"/>
          </p:cNvSpPr>
          <p:nvPr>
            <p:ph type="body" sz="quarter" idx="12"/>
          </p:nvPr>
        </p:nvSpPr>
        <p:spPr/>
        <p:txBody>
          <a:bodyPr/>
          <a:lstStyle/>
          <a:p>
            <a:r>
              <a:rPr lang="nl-NL" sz="1600" dirty="0"/>
              <a:t>Welke van de vier verleidingstechnieken wordt hier volgens jou gebruikt?</a:t>
            </a:r>
          </a:p>
          <a:p>
            <a:pPr marL="342900" indent="-342900">
              <a:buFont typeface="Arial" panose="020B0604020202020204" pitchFamily="34" charset="0"/>
              <a:buChar char="•"/>
            </a:pPr>
            <a:r>
              <a:rPr lang="nl-NL" sz="1600" dirty="0"/>
              <a:t>Worden de producten aangeprezen?</a:t>
            </a:r>
          </a:p>
          <a:p>
            <a:pPr marL="342900" indent="-342900">
              <a:buFont typeface="Arial" panose="020B0604020202020204" pitchFamily="34" charset="0"/>
              <a:buChar char="•"/>
            </a:pPr>
            <a:r>
              <a:rPr lang="nl-NL" sz="1600" dirty="0"/>
              <a:t>Moet je er om lachen?</a:t>
            </a:r>
          </a:p>
          <a:p>
            <a:pPr marL="342900" indent="-342900">
              <a:buFont typeface="Arial" panose="020B0604020202020204" pitchFamily="34" charset="0"/>
              <a:buChar char="•"/>
            </a:pPr>
            <a:r>
              <a:rPr lang="nl-NL" sz="1600" dirty="0"/>
              <a:t>Herken je de situatie?</a:t>
            </a:r>
          </a:p>
          <a:p>
            <a:pPr marL="342900" indent="-342900">
              <a:buFont typeface="Arial" panose="020B0604020202020204" pitchFamily="34" charset="0"/>
              <a:buChar char="•"/>
            </a:pPr>
            <a:r>
              <a:rPr lang="nl-NL" sz="1600" dirty="0"/>
              <a:t>Zou je dit graag willen hebben?</a:t>
            </a:r>
          </a:p>
          <a:p>
            <a:endParaRPr lang="nl-NL" dirty="0"/>
          </a:p>
          <a:p>
            <a:endParaRPr lang="nl-NL" dirty="0"/>
          </a:p>
        </p:txBody>
      </p:sp>
      <p:pic>
        <p:nvPicPr>
          <p:cNvPr id="5" name="Onlinemedia 4" descr="Lidl strooit met het goedkoopste snoep- &amp; speelgoed voor Sinterklaas! | TV commercials">
            <a:hlinkClick r:id="" action="ppaction://media"/>
            <a:extLst>
              <a:ext uri="{FF2B5EF4-FFF2-40B4-BE49-F238E27FC236}">
                <a16:creationId xmlns:a16="http://schemas.microsoft.com/office/drawing/2014/main" id="{825F975B-C2DB-9E4E-BE5E-65A66884B6BE}"/>
              </a:ext>
            </a:extLst>
          </p:cNvPr>
          <p:cNvPicPr>
            <a:picLocks noGrp="1" noRot="1" noChangeAspect="1"/>
          </p:cNvPicPr>
          <p:nvPr>
            <p:ph type="media" sz="quarter" idx="13"/>
            <a:videoFile r:link="rId1"/>
          </p:nvPr>
        </p:nvPicPr>
        <p:blipFill>
          <a:blip r:embed="rId3"/>
          <a:stretch>
            <a:fillRect/>
          </a:stretch>
        </p:blipFill>
        <p:spPr>
          <a:xfrm>
            <a:off x="6543675" y="2297113"/>
            <a:ext cx="5267325" cy="2976562"/>
          </a:xfrm>
          <a:prstGeom prst="rect">
            <a:avLst/>
          </a:prstGeom>
        </p:spPr>
      </p:pic>
    </p:spTree>
    <p:extLst>
      <p:ext uri="{BB962C8B-B14F-4D97-AF65-F5344CB8AC3E}">
        <p14:creationId xmlns:p14="http://schemas.microsoft.com/office/powerpoint/2010/main" val="12602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7A00604-2392-BE43-BF8A-AFA217E3CCB4}"/>
              </a:ext>
            </a:extLst>
          </p:cNvPr>
          <p:cNvSpPr>
            <a:spLocks noGrp="1"/>
          </p:cNvSpPr>
          <p:nvPr>
            <p:ph type="body" sz="quarter" idx="11"/>
          </p:nvPr>
        </p:nvSpPr>
        <p:spPr>
          <a:xfrm>
            <a:off x="591060" y="495393"/>
            <a:ext cx="5139180" cy="1452562"/>
          </a:xfrm>
        </p:spPr>
        <p:txBody>
          <a:bodyPr/>
          <a:lstStyle/>
          <a:p>
            <a:r>
              <a:rPr lang="nl-NL" sz="2400" dirty="0"/>
              <a:t>De supermarkt Albert Heijn maakte deze reclame</a:t>
            </a:r>
          </a:p>
          <a:p>
            <a:endParaRPr lang="nl-NL" dirty="0"/>
          </a:p>
        </p:txBody>
      </p:sp>
      <p:sp>
        <p:nvSpPr>
          <p:cNvPr id="3" name="Tijdelijke aanduiding voor tekst 2">
            <a:extLst>
              <a:ext uri="{FF2B5EF4-FFF2-40B4-BE49-F238E27FC236}">
                <a16:creationId xmlns:a16="http://schemas.microsoft.com/office/drawing/2014/main" id="{C9A37B7C-5B18-A844-9920-9D5F9384B385}"/>
              </a:ext>
            </a:extLst>
          </p:cNvPr>
          <p:cNvSpPr>
            <a:spLocks noGrp="1"/>
          </p:cNvSpPr>
          <p:nvPr>
            <p:ph type="body" sz="quarter" idx="12"/>
          </p:nvPr>
        </p:nvSpPr>
        <p:spPr/>
        <p:txBody>
          <a:bodyPr/>
          <a:lstStyle/>
          <a:p>
            <a:r>
              <a:rPr lang="nl-NL" sz="1600" dirty="0"/>
              <a:t>Welke van de vier verleidingstechnieken wordt hier volgens jou gebruikt?</a:t>
            </a:r>
          </a:p>
          <a:p>
            <a:pPr marL="342900" indent="-342900">
              <a:buFont typeface="Arial" panose="020B0604020202020204" pitchFamily="34" charset="0"/>
              <a:buChar char="•"/>
            </a:pPr>
            <a:r>
              <a:rPr lang="nl-NL" sz="1600" dirty="0"/>
              <a:t>Worden de producten aangeprezen?</a:t>
            </a:r>
          </a:p>
          <a:p>
            <a:pPr marL="342900" indent="-342900">
              <a:buFont typeface="Arial" panose="020B0604020202020204" pitchFamily="34" charset="0"/>
              <a:buChar char="•"/>
            </a:pPr>
            <a:r>
              <a:rPr lang="nl-NL" sz="1600" dirty="0"/>
              <a:t>Moet je er om lachen?</a:t>
            </a:r>
          </a:p>
          <a:p>
            <a:pPr marL="342900" indent="-342900">
              <a:buFont typeface="Arial" panose="020B0604020202020204" pitchFamily="34" charset="0"/>
              <a:buChar char="•"/>
            </a:pPr>
            <a:r>
              <a:rPr lang="nl-NL" sz="1600" dirty="0"/>
              <a:t>Herken je de situatie?</a:t>
            </a:r>
          </a:p>
          <a:p>
            <a:pPr marL="342900" indent="-342900">
              <a:buFont typeface="Arial" panose="020B0604020202020204" pitchFamily="34" charset="0"/>
              <a:buChar char="•"/>
            </a:pPr>
            <a:r>
              <a:rPr lang="nl-NL" sz="1600" dirty="0"/>
              <a:t>Zou je dit graag willen hebben?</a:t>
            </a:r>
          </a:p>
          <a:p>
            <a:endParaRPr lang="nl-NL" dirty="0"/>
          </a:p>
        </p:txBody>
      </p:sp>
      <p:pic>
        <p:nvPicPr>
          <p:cNvPr id="7" name="Reclame Albert Heijn Sinterklaas 2021">
            <a:hlinkClick r:id="" action="ppaction://media"/>
            <a:extLst>
              <a:ext uri="{FF2B5EF4-FFF2-40B4-BE49-F238E27FC236}">
                <a16:creationId xmlns:a16="http://schemas.microsoft.com/office/drawing/2014/main" id="{F68780BB-6006-4C8E-BC5F-58580CD04BFD}"/>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6543675" y="2592388"/>
            <a:ext cx="5267325" cy="2962275"/>
          </a:xfrm>
        </p:spPr>
      </p:pic>
    </p:spTree>
    <p:extLst>
      <p:ext uri="{BB962C8B-B14F-4D97-AF65-F5344CB8AC3E}">
        <p14:creationId xmlns:p14="http://schemas.microsoft.com/office/powerpoint/2010/main" val="414854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 ds:uri="http://purl.org/dc/elements/1.1/"/>
    <ds:schemaRef ds:uri="http://schemas.microsoft.com/office/infopath/2007/PartnerControls"/>
    <ds:schemaRef ds:uri="fbfab6ac-ae00-4ce7-a5ca-dcaf2687e769"/>
    <ds:schemaRef ds:uri="http://schemas.microsoft.com/office/2006/metadata/properties"/>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4258</TotalTime>
  <Words>992</Words>
  <Application>Microsoft Office PowerPoint</Application>
  <PresentationFormat>Breedbeeld</PresentationFormat>
  <Paragraphs>80</Paragraphs>
  <Slides>15</Slides>
  <Notes>0</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Calibri</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Lotte Keizer</cp:lastModifiedBy>
  <cp:revision>8</cp:revision>
  <dcterms:created xsi:type="dcterms:W3CDTF">2021-11-19T10:25:40Z</dcterms:created>
  <dcterms:modified xsi:type="dcterms:W3CDTF">2021-11-23T19:36:32Z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